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1"/>
  </p:notesMasterIdLst>
  <p:sldIdLst>
    <p:sldId id="256" r:id="rId2"/>
    <p:sldId id="463" r:id="rId3"/>
    <p:sldId id="525" r:id="rId4"/>
    <p:sldId id="539" r:id="rId5"/>
    <p:sldId id="540" r:id="rId6"/>
    <p:sldId id="526" r:id="rId7"/>
    <p:sldId id="529" r:id="rId8"/>
    <p:sldId id="532" r:id="rId9"/>
    <p:sldId id="541" r:id="rId10"/>
    <p:sldId id="533" r:id="rId11"/>
    <p:sldId id="542" r:id="rId12"/>
    <p:sldId id="531" r:id="rId13"/>
    <p:sldId id="508" r:id="rId14"/>
    <p:sldId id="509" r:id="rId15"/>
    <p:sldId id="528" r:id="rId16"/>
    <p:sldId id="534" r:id="rId17"/>
    <p:sldId id="535" r:id="rId18"/>
    <p:sldId id="536" r:id="rId19"/>
    <p:sldId id="537" r:id="rId20"/>
    <p:sldId id="516" r:id="rId21"/>
    <p:sldId id="517" r:id="rId22"/>
    <p:sldId id="538" r:id="rId23"/>
    <p:sldId id="518" r:id="rId24"/>
    <p:sldId id="477" r:id="rId25"/>
    <p:sldId id="399" r:id="rId26"/>
    <p:sldId id="409" r:id="rId27"/>
    <p:sldId id="481" r:id="rId28"/>
    <p:sldId id="482" r:id="rId29"/>
    <p:sldId id="50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8" d="100"/>
          <a:sy n="78" d="100"/>
        </p:scale>
        <p:origin x="121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27.750"/>
    </inkml:context>
    <inkml:brush xml:id="br0">
      <inkml:brushProperty name="width" value="0.05" units="cm"/>
      <inkml:brushProperty name="height" value="0.05" units="cm"/>
    </inkml:brush>
  </inkml:definitions>
  <inkml:trace contextRef="#ctx0" brushRef="#br0">68 115 24575,'-5'-5'0,"-2"-6"0,-3-1 0,-1-3 0,-3-3 0,1-5 0,7 4 0,5 8 0,2 11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50.427"/>
    </inkml:context>
    <inkml:brush xml:id="br0">
      <inkml:brushProperty name="width" value="0.05" units="cm"/>
      <inkml:brushProperty name="height" value="0.05" units="cm"/>
    </inkml:brush>
  </inkml:definitions>
  <inkml:trace contextRef="#ctx0" brushRef="#br0">707 75 24575,'0'-5'0,"0"1"0,0 0 0,0 0 0,-1-1 0,0 1 0,0 0 0,0 0 0,0 0 0,0 0 0,-4-7 0,4 9 0,-1 0 0,1 1 0,-1-1 0,0 0 0,1 1 0,-1 0 0,0-1 0,0 1 0,0 0 0,0 0 0,0 0 0,0 0 0,0 0 0,0 1 0,-1-1 0,1 1 0,0-1 0,0 1 0,-1 0 0,1 0 0,0 0 0,-4 0 0,-15 1 0,0 2 0,0 0 0,0 2 0,1 0 0,0 1 0,0 1 0,0 0 0,0 2 0,-33 21 0,19-9 0,1 2 0,1 2 0,2 0 0,-37 40 0,63-61 0,1 0 0,-1 0 0,1 0 0,0 0 0,0 1 0,0-1 0,1 1 0,0 0 0,0 0 0,0 0 0,0 0 0,-1 8 0,3-10 0,0 0 0,0 0 0,0 0 0,1 0 0,-1 0 0,1 0 0,0-1 0,-1 1 0,1 0 0,1 0 0,-1-1 0,0 1 0,1-1 0,-1 1 0,1-1 0,0 1 0,0-1 0,-1 0 0,2 0 0,-1 0 0,0 0 0,0 0 0,1-1 0,4 3 0,18 9 0,0-2 0,1-1 0,0 0 0,1-3 0,53 10 0,-46-10 0,83 16 0,73 17 0,-149-29 0,0 1 0,57 27 0,-89-35 0,0 1 0,0 0 0,14 11 0,-22-16 0,0 1 0,0 0 0,0 0 0,0-1 0,0 1 0,0 0 0,0 0 0,0 0 0,0 0 0,0 1 0,0-1 0,0 0 0,-1 0 0,1 0 0,-1 1 0,1-1 0,-1 0 0,1 1 0,-1-1 0,0 0 0,1 1 0,-1-1 0,0 1 0,0-1 0,0 0 0,0 1 0,0-1 0,-1 0 0,1 1 0,0-1 0,0 1 0,-1-1 0,1 0 0,-1 0 0,0 1 0,1-1 0,-2 2 0,-2 1 0,-1 0 0,1 0 0,-1 0 0,0 0 0,0-1 0,0 0 0,0 0 0,-1 0 0,-10 4 0,-59 15 0,56-17 0,-82 19 0,-119 13 0,154-30 0,1-3 0,-132-10 0,182 5 15,-1-1 0,1-1 0,0 0 0,0-1 0,0-1 0,1 0 0,-21-11 0,30 13-70,1 1 0,0-1 0,0 0 0,0 0 0,0-1 0,0 1 0,1-1 0,-1 1 0,1-1 0,0 0 0,0-1 0,1 1 0,-1 0 0,1-1 0,0 1 0,0-1 0,1 0 0,-1 0 0,1 0 0,0 0 0,0 1 0,1-1 0,-1-1 0,1 1 0,0 0 0,1-5 0,3-20-6771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58.255"/>
    </inkml:context>
    <inkml:brush xml:id="br0">
      <inkml:brushProperty name="width" value="0.05" units="cm"/>
      <inkml:brushProperty name="height" value="0.05" units="cm"/>
    </inkml:brush>
  </inkml:definitions>
  <inkml:trace contextRef="#ctx0" brushRef="#br0">0 13 24575,'0'-1'0,"0"1"0,0-1 0,0 1 0,0-1 0,0 1 0,0 0 0,0-1 0,0 1 0,1-1 0,-1 1 0,0-1 0,0 1 0,0-1 0,0 1 0,1 0 0,-1-1 0,0 1 0,1-1 0,-1 1 0,0 0 0,1-1 0,-1 1 0,0 0 0,1-1 0,-1 1 0,0 0 0,1 0 0,-1-1 0,1 1 0,-1 0 0,1 0 0,-1 0 0,0 0 0,1 0 0,-1-1 0,1 1 0,-1 0 0,1 0 0,-1 0 0,1 0 0,-1 0 0,1 0 0,-1 1 0,1-1 0,-1 0 0,1 0 0,-1 0 0,0 0 0,1 0 0,-1 1 0,1-1 0,-1 0 0,1 0 0,-1 1 0,0-1 0,1 1 0,25 16 0,7 13 0,-1 1 0,-2 1 0,41 58 0,66 121 0,-70-104 0,206 303 0,16 24 0,358 653 0,-599-1002 0,148 226 0,-147-243 0,4-2 0,81 80 0,-129-141 0,-1 0 0,1 0 0,1-1 0,-1 1 0,1-1 0,-1-1 0,1 1 0,0-1 0,1 0 0,-1 0 0,9 2 0,-11-7 0,-10-5 0,-9-6 0,5 8 0,0 1 0,0 0 0,0 0 0,0 1 0,-1 0 0,1 1 0,-1 0 0,1 0 0,-1 1 0,0 1 0,0 0 0,0 0 0,1 1 0,-1 1 0,0 0 0,1 0 0,-19 7 0,29-9 0,-1 0 0,0 0 0,0 1 0,0-1 0,0 1 0,0-1 0,1 0 0,-1 1 0,0 0 0,0-1 0,1 1 0,-1-1 0,0 1 0,1 0 0,-1-1 0,1 1 0,-1 0 0,1 0 0,-1-1 0,1 1 0,-1 0 0,1 0 0,0 0 0,-1 0 0,1 0 0,0 0 0,0-1 0,0 1 0,0 0 0,0 0 0,0 1 0,0 1 0,1-1 0,0 0 0,0 0 0,0 0 0,1 0 0,-1 0 0,0 0 0,1-1 0,-1 1 0,1 0 0,0-1 0,2 3 0,7 5 0,1-1 0,24 13 0,-14-8 0,2-2 0,46 16 0,-62-24 0,0-1 0,0-1 0,0 1 0,0-2 0,0 1 0,1-1 0,-1 0 0,0 0 0,0-1 0,0 0 0,0-1 0,0 0 0,12-4 0,-8 0 0,1 0 0,-1 0 0,0-1 0,0-1 0,19-16 0,-26 19 0,0 1 0,-1-1 0,1 0 0,-1 0 0,0 0 0,-1-1 0,1 1 0,-1-1 0,0 0 0,0 0 0,-1 0 0,0-1 0,0 1 0,1-9 0,-2 13 0,-1 0 0,0 1 0,1-1 0,-1 1 0,0-1 0,0 1 0,0-1 0,0 0 0,0 1 0,0-1 0,0 0 0,-1 1 0,1-1 0,-1 1 0,1-1 0,-1 1 0,1-1 0,-1 1 0,0-1 0,0 1 0,0 0 0,0-1 0,0 1 0,0 0 0,0 0 0,0 0 0,0 0 0,-1 0 0,1 0 0,0 0 0,-1 0 0,1 0 0,0 1 0,-1-1 0,1 0 0,-1 1 0,0-1 0,1 1 0,-1 0 0,1 0 0,-3-1 0,0 1 0,-1 1 0,1-1 0,0 1 0,0 0 0,0 0 0,0 0 0,0 0 0,0 1 0,1 0 0,-1 0 0,0 0 0,1 0 0,-1 0 0,1 1 0,-5 3 0,-37 39-1365,19-23-5461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59.570"/>
    </inkml:context>
    <inkml:brush xml:id="br0">
      <inkml:brushProperty name="width" value="0.05" units="cm"/>
      <inkml:brushProperty name="height" value="0.05" units="cm"/>
    </inkml:brush>
  </inkml:definitions>
  <inkml:trace contextRef="#ctx0" brushRef="#br0">110 85 24575,'-5'0'0,"-6"0"0,-6-4 0,-4-2 0,-4 0 0,3-4 0,14 0 0,13 2 0,15-2 0,13-1 0,11 3 0,7 3 0,-1 1 0,1 2 0,-4 2 0,-5 0 0,-10 0-8191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59.932"/>
    </inkml:context>
    <inkml:brush xml:id="br0">
      <inkml:brushProperty name="width" value="0.05" units="cm"/>
      <inkml:brushProperty name="height" value="0.05" units="cm"/>
    </inkml:brush>
  </inkml:definitions>
  <inkml:trace contextRef="#ctx0" brushRef="#br0">18 1 24575,'0'0'0,"-1"0"0,0 0 0,0 0 0,0 1 0,0-1 0,0 0 0,0 1 0,1-1 0,-1 1 0,0-1 0,0 1 0,1-1 0,-1 1 0,0 0 0,1-1 0,-1 1 0,1 0 0,-1-1 0,0 1 0,1 0 0,0 0 0,-1 0 0,1-1 0,-1 1 0,1 0 0,0 0 0,0 0 0,0 0 0,-1 0 0,1 0 0,0 0 0,0-1 0,0 1 0,0 0 0,0 0 0,1 1 0,4 42 0,-3-33 0,22 146 0,-6-48 0,6 130 0,-25-202-91,0-25-50,1-1-1,0 1 0,1-1 1,0 1-1,0-1 1,1 0-1,1 0 1,7 21-1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6:00.286"/>
    </inkml:context>
    <inkml:brush xml:id="br0">
      <inkml:brushProperty name="width" value="0.05" units="cm"/>
      <inkml:brushProperty name="height" value="0.05" units="cm"/>
    </inkml:brush>
  </inkml:definitions>
  <inkml:trace contextRef="#ctx0" brushRef="#br0">0 128 24575,'4'-9'0,"0"0"0,-1-1 0,-1 1 0,1-1 0,0-18 0,6-18 0,-9 46 0,0 0 0,0-1 0,0 1 0,0 0 0,0 0 0,0-1 0,0 1 0,0 0 0,0 0 0,0 0 0,0-1 0,0 1 0,0 0 0,0 0 0,0 0 0,0-1 0,0 1 0,1 0 0,-1 0 0,0 0 0,0-1 0,0 1 0,0 0 0,0 0 0,1 0 0,-1 0 0,0 0 0,0-1 0,0 1 0,1 0 0,-1 0 0,0 0 0,0 0 0,0 0 0,1 0 0,-1 0 0,0 0 0,0 0 0,0 0 0,1 0 0,-1 0 0,0 0 0,0 0 0,1 0 0,-1 0 0,0 0 0,1 0 0,7 12 0,3 19 0,19 56 0,4-2 0,67 126 0,-98-205 0,0-1 0,-1 0 0,0 0 0,1-1 0,0 1 0,0-1 0,0 0 0,1 1 0,0-2 0,-1 1 0,1 0 0,1-1 0,-1 1 0,5 2 0,-8-6 0,0 0 0,0 0 0,0 1 0,0-1 0,0 0 0,0 0 0,0-1 0,0 1 0,0 0 0,0 0 0,0 0 0,-1-1 0,1 1 0,0 0 0,0-1 0,0 1 0,0-1 0,-1 1 0,1-1 0,0 1 0,0-1 0,-1 1 0,1-1 0,0 0 0,-1 1 0,1-1 0,-1 0 0,1 0 0,-1 0 0,1 1 0,-1-1 0,1 0 0,-1-1 0,13-36 0,-10 30 0,39-149 0,26-80 0,-68 237 0,1-1 0,-1 0 0,0 0 0,0 1 0,1-1 0,-1 0 0,0 1 0,1-1 0,-1 0 0,0 1 0,1-1 0,-1 0 0,1 1 0,-1-1 0,1 1 0,-1-1 0,1 1 0,0-1 0,-1 1 0,1-1 0,0 1 0,0-1 0,0 1 0,0 0 0,-1 1 0,1-1 0,-1 0 0,1 1 0,-1-1 0,1 0 0,-1 1 0,1-1 0,-1 0 0,0 1 0,1-1 0,-1 1 0,1-1 0,-1 1 0,0-1 0,0 1 0,1-1 0,-1 1 0,0-1 0,1 2 0,9 35 0,-3 29-1365,-5-36-5461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6:00.630"/>
    </inkml:context>
    <inkml:brush xml:id="br0">
      <inkml:brushProperty name="width" value="0.05" units="cm"/>
      <inkml:brushProperty name="height" value="0.05" units="cm"/>
    </inkml:brush>
  </inkml:definitions>
  <inkml:trace contextRef="#ctx0" brushRef="#br0">85 36 24575,'-3'-9'0,"-4"-12"0,8 16 0,6 9 0,14 14 0,-1 2 0,-1 1 0,-1 0 0,21 33 0,-10-15 0,3 5 0,-1 1 0,26 53 0,-48-80 0,0 1 0,-2 0 0,0 0 0,-1 0 0,0 1 0,-2 0 0,-1 0 0,2 38 0,-5-49-7,-1 0 0,0 0-1,0 0 1,-1-1 0,0 1-1,-1 0 1,0-1 0,0 1-1,-1-1 1,-9 14 0,5-10 35,0-1 1,-1 0 0,-1 0-1,0-1 1,0 0-1,-15 9 1,-6 2-326,-1-1 0,-1-2 0,-1-1 0,-43 14 0,-7 0-6529</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6:01.007"/>
    </inkml:context>
    <inkml:brush xml:id="br0">
      <inkml:brushProperty name="width" value="0.05" units="cm"/>
      <inkml:brushProperty name="height" value="0.05" units="cm"/>
    </inkml:brush>
  </inkml:definitions>
  <inkml:trace contextRef="#ctx0" brushRef="#br0">16 1 24575,'2'0'0,"0"1"0,-1 0 0,1 0 0,0 0 0,-1 0 0,1 0 0,-1 0 0,1 0 0,-1 1 0,1-1 0,-1 1 0,0-1 0,0 1 0,0-1 0,0 1 0,0-1 0,1 4 0,15 32 0,-12-20 0,-1 0 0,-1 0 0,-1 1 0,0-1 0,-2 35 0,-15 89 0,-8-25 0,11-68 0,3 0 0,2 0 0,-2 83 0,10-117 0,-1-1 0,2 1 0,0-1 0,1 1 0,0-1 0,0 0 0,2 0 0,0 0 0,0-1 0,1 0 0,1 0 0,0 0 0,0-1 0,1 0 0,1 0 0,0-1 0,19 18 0,-8-13-136,0-1-1,1-1 1,0-1-1,0 0 1,2-2-1,-1-1 1,1-1-1,1 0 0,24 3 1,8 0-6690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1:30.196"/>
    </inkml:context>
    <inkml:brush xml:id="br0">
      <inkml:brushProperty name="width" value="0.05" units="cm"/>
      <inkml:brushProperty name="height" value="0.05" units="cm"/>
    </inkml:brush>
  </inkml:definitions>
  <inkml:trace contextRef="#ctx0" brushRef="#br0">31 1013 24575,'-1'-6'0,"0"0"0,0 0 0,0 0 0,-1 0 0,-3-8 0,-5-20 0,5 1 0,2 0 0,1 0 0,2 0 0,1 0 0,2 0 0,10-48 0,-8 60 0,1-1 0,0 1 0,2 1 0,0-1 0,2 1 0,0 1 0,1 0 0,1 0 0,1 1 0,24-27 0,-4 15 0,0 0 0,2 3 0,1 1 0,1 1 0,1 3 0,1 0 0,1 3 0,48-16 0,38-16 0,80-28 0,-170 67 0,1 3 0,0 1 0,71-6 0,-54 13 0,-1 2 0,1 3 0,-1 2 0,66 16 0,202 74 0,-285-82 0,0 1 0,-1 2 0,0 1 0,-1 2 0,-2 1 0,0 2 0,-1 1 0,-1 1 0,27 32 0,201 181 0,-245-228 0,193 193 0,-162-156 0,-26-25 0,0 1 0,-1 1 0,-2 0 0,0 1 0,-2 1 0,-1 0 0,0 1 0,-2 0 0,8 38 0,-13-37 0,-1 1 0,-1-1 0,-2 38 0,-1-32 0,7 61 0,1-45-682,1 85-1,-9-111-6143</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1:57.944"/>
    </inkml:context>
    <inkml:brush xml:id="br0">
      <inkml:brushProperty name="width" value="0.05" units="cm"/>
      <inkml:brushProperty name="height" value="0.05" units="cm"/>
    </inkml:brush>
  </inkml:definitions>
  <inkml:trace contextRef="#ctx0" brushRef="#br0">1 804 24575,'0'-11'0,"1"0"0,0 0 0,1 1 0,0-1 0,1 0 0,1 1 0,-1 0 0,1-1 0,1 1 0,0 1 0,0-1 0,1 1 0,9-11 0,-3 5 0,1 2 0,0-1 0,1 2 0,0 0 0,1 0 0,32-18 0,175-107 0,-221 136 0,5-2 0,-1-1 0,1-1 0,-1 1 0,0-1 0,6-7 0,-10 6 0,-10 8 0,-12 7 0,-286 197 0,288-193 0,8-2 0,15-9 0,24-10 0,238-129 0,-148 75 0,151-87 0,-236 124 0,-24 12 0,-9 12 0,0 1 0,0-1 0,0 1 0,0 0 0,-1-1 0,1 1 0,0 0 0,0-1 0,-1 1 0,1 0 0,0 0 0,-1-1 0,1 1 0,0 0 0,-1 0 0,1 0 0,0-1 0,-1 1 0,1 0 0,0 0 0,-1 0 0,1 0 0,-1 0 0,1 0 0,0 0 0,-1-1 0,1 1 0,-1 0 0,1 1 0,0-1 0,-1 0 0,1 0 0,-1 0 0,1 0 0,0 0 0,-1 0 0,0 1 0,-20 1 0,-1 1 0,1 1 0,0 1 0,0 1 0,0 0 0,1 2 0,0 0 0,-21 13 0,41-21 0,0 0 0,0 1 0,1-1 0,-1 0 0,0 0 0,0 0 0,0 0 0,1 0 0,-1 0 0,0 0 0,0 0 0,0 1 0,1-1 0,-1 0 0,0 0 0,0 0 0,0 0 0,0 1 0,1-1 0,-1 0 0,0 0 0,0 1 0,0-1 0,0 0 0,0 0 0,0 0 0,0 1 0,0-1 0,0 0 0,0 0 0,1 1 0,-1-1 0,0 0 0,-1 0 0,1 1 0,0-1 0,0 0 0,0 0 0,0 1 0,0-1 0,0 0 0,0 0 0,0 0 0,0 1 0,0-1 0,0 0 0,-1 0 0,1 0 0,0 1 0,0-1 0,0 0 0,0 0 0,-1 1 0,27-3 0,33-12 0,-1-3 0,65-28 0,-59 21 0,-43 16 0,171-67 0,-152 56 0,0-1 0,57-39 0,-132 78 0,-39 16 0,-22 11 0,74-35 0,5-3 0,1 0 0,0 2 0,-24 18 0,39-28 0,0 1 0,0 0 0,0-1 0,0 1 0,1 0 0,-1-1 0,0 1 0,1 0 0,-1 0 0,0 0 0,1-1 0,-1 1 0,1 0 0,0 0 0,-1 0 0,1 0 0,0 0 0,-1 0 0,1 0 0,0 0 0,0 0 0,0 2 0,0-3 0,1 1 0,-1 0 0,1 0 0,-1-1 0,1 1 0,-1 0 0,1-1 0,-1 1 0,1-1 0,0 1 0,0-1 0,-1 1 0,1-1 0,0 1 0,0-1 0,-1 0 0,1 1 0,0-1 0,0 0 0,1 0 0,6 2 0,0-1 0,0 0 0,0-1 0,11 0 0,208-26 0,-148 15 0,1 2 0,100 3 0,-177 6 0,1 0 0,-1 0 0,0 1 0,1-1 0,-1 1 0,0 0 0,1 0 0,-1 0 0,4 3 0,-7-4 0,1 0 0,-1 0 0,1 1 0,-1-1 0,0 0 0,1 1 0,-1-1 0,0 0 0,1 1 0,-1-1 0,0 1 0,0-1 0,0 0 0,1 1 0,-1-1 0,0 1 0,0-1 0,0 1 0,0-1 0,0 1 0,0-1 0,1 1 0,-1-1 0,0 0 0,-1 2 0,1-1 0,-1 0 0,1 1 0,-1-1 0,1 0 0,-1 0 0,0 1 0,0-1 0,0 0 0,0 0 0,0 0 0,0 0 0,0 0 0,-1 0 0,-25 18 0,0-2 0,-1-2 0,-1 0 0,0-2 0,-32 10 0,50-19 0,-8 2 0,14-4 0,1-1 0,-1 0 0,1 1 0,-1 0 0,1 0 0,0 0 0,0 1 0,0-1 0,0 1 0,-6 5 0,10-7 0,-1-1 0,1 0 0,0 1 0,0-1 0,0 0 0,0 1 0,0-1 0,0 0 0,0 1 0,0-1 0,0 1 0,0-1 0,0 0 0,0 1 0,0-1 0,0 0 0,0 1 0,0-1 0,0 0 0,0 1 0,1-1 0,-1 0 0,0 1 0,0-1 0,0 0 0,1 1 0,-1-1 0,0 0 0,0 1 0,1-1 0,-1 0 0,0 0 0,1 0 0,-1 1 0,0-1 0,0 0 0,1 0 0,-1 0 0,1 0 0,-1 1 0,0-1 0,1 0 0,-1 0 0,0 0 0,1 0 0,-1 0 0,0 0 0,1 0 0,-1 0 0,1 0 0,23 3 0,-23-3 0,25 1 0,0-2 0,0-1 0,37-7 0,-28 3 0,37-1 0,-70 7 0,0 0 0,1 0 0,-1 0 0,0 0 0,0 0 0,0 0 0,0 1 0,0-1 0,0 1 0,0-1 0,0 1 0,4 2 0,-6-2 0,1-1 0,-1 1 0,1 0 0,-1 0 0,1 0 0,-1 0 0,0 0 0,1 0 0,-1-1 0,0 1 0,0 0 0,0 0 0,0 0 0,0 0 0,0 0 0,0 0 0,0 0 0,0 0 0,0 0 0,0 0 0,-1 0 0,1 0 0,0 0 0,-1 0 0,1-1 0,-1 1 0,1 0 0,-1 1 0,-1 0 0,1 1 0,0 0 0,0 0 0,0 0 0,0-1 0,1 1 0,-1 0 0,1 0 0,0 0 0,-1 0 0,2 0 0,-1 0 0,0 0 0,0 0 0,1 0 0,0 0 0,-1 0 0,1 0 0,0 0 0,2 2 0,1 2 0,1-1 0,0 1 0,1-1 0,-1-1 0,1 1 0,11 7 0,-4-2 0,0 0 0,-1 1 0,0 1 0,13 18 0,-19-24 0,-1 1 0,-1 0 0,0 1 0,0-1 0,0 1 0,-1 0 0,0 0 0,-1 0 0,2 16 0,-3-16 0,0 0 0,1 0 0,0 0 0,0 0 0,1-1 0,4 10 0,-5-13 0,1 0 0,0-1 0,1 0 0,-1 1 0,1-1 0,0 0 0,0 0 0,0-1 0,0 1 0,1-1 0,7 4 0,6 4-1365,0 0-5461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2:24.155"/>
    </inkml:context>
    <inkml:brush xml:id="br0">
      <inkml:brushProperty name="width" value="0.05" units="cm"/>
      <inkml:brushProperty name="height" value="0.05" units="cm"/>
    </inkml:brush>
  </inkml:definitions>
  <inkml:trace contextRef="#ctx0" brushRef="#br0">305 58 24575,'5'-17'0,"0"-1"0,-6 17 0,1 0 0,0 1 0,-1-1 0,1 1 0,-1-1 0,1 1 0,0-1 0,-1 1 0,0-1 0,1 1 0,-1-1 0,1 1 0,-1 0 0,1-1 0,-1 1 0,0 0 0,1-1 0,-1 1 0,0 0 0,1 0 0,-1 0 0,0 0 0,1-1 0,-1 1 0,0 0 0,1 0 0,-1 0 0,0 1 0,0-1 0,0 0 0,-14 2 0,0 1 0,0 0 0,0 1 0,1 1 0,0 0 0,0 1 0,0 0 0,-24 17 0,27-16 0,0 2 0,0-1 0,1 1 0,1 1 0,-1 0 0,2 0 0,-1 1 0,2 0 0,-1 0 0,1 1 0,1 0 0,0 0 0,1 1 0,0-1 0,1 1 0,0 0 0,1 1 0,-2 23 0,4-26 0,0 0 0,1 1 0,0-1 0,1 0 0,0 0 0,1 0 0,0 0 0,1 0 0,0 0 0,0 0 0,1-1 0,1 1 0,0-1 0,0 0 0,1-1 0,0 1 0,1-1 0,0-1 0,1 1 0,-1-1 0,1 0 0,18 13 0,-18-17 0,-1 0 0,1 0 0,0-1 0,0 0 0,0-1 0,1 1 0,-1-2 0,0 1 0,1-1 0,0 0 0,-1-1 0,1 0 0,-1 0 0,1-1 0,-1 0 0,1-1 0,-1 1 0,11-5 0,3-1 0,-1-1 0,-1-1 0,0-1 0,0-1 0,33-24 0,-34 21 0,0-1 0,-1 0 0,-1-2 0,-1 0 0,0 0 0,16-25 0,-27 34 0,0 1 0,-1-1 0,0 0 0,0 0 0,-1 0 0,0-1 0,-1 1 0,1-1 0,-2 0 0,1 0 0,-1 1 0,-1-1 0,1 0 0,-1 0 0,-1 0 0,0 0 0,0 0 0,-1 1 0,-4-15 0,0 11 0,0 0 0,0 1 0,-1 0 0,-1 0 0,0 1 0,0 0 0,-1 1 0,0-1 0,-1 2 0,0-1 0,0 1 0,0 1 0,-14-7 0,16 10 9,0 0 1,-1 1-1,1 0 0,-1 1 0,0 0 1,0 0-1,0 1 0,0 0 0,0 0 0,0 1 1,0 0-1,-10 2 0,-3 2-380,0 1-1,0 1 1,-34 13 0,33-10-6455</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1:34.997"/>
    </inkml:context>
    <inkml:brush xml:id="br0">
      <inkml:brushProperty name="width" value="0.05" units="cm"/>
      <inkml:brushProperty name="height" value="0.05" units="cm"/>
    </inkml:brush>
  </inkml:definitions>
  <inkml:trace contextRef="#ctx0" brushRef="#br0">87 1 24575,'-2'-1'0,"1"1"0,0 0 0,-1 0 0,1 0 0,0 0 0,-1 0 0,1 1 0,0-1 0,-1 0 0,1 1 0,0-1 0,0 0 0,0 1 0,-1-1 0,1 1 0,0 0 0,0 0 0,0-1 0,0 1 0,0 0 0,0 0 0,0 0 0,0 0 0,0 0 0,0 0 0,1 0 0,-2 2 0,2-1 0,-1 0 0,1 1 0,0-1 0,0 1 0,0-1 0,0 1 0,0-1 0,0 0 0,1 1 0,-1-1 0,1 1 0,0-1 0,1 4 0,5 9 0,1 0 0,0 0 0,14 17 0,-20-30 0,13 23 0,-2 1 0,0 0 0,-1 0 0,11 42 0,2 1 0,-20-55 0,-1 0 0,0 1 0,-1-1 0,-1 1 0,1 20 0,-4 77 0,-1-46 0,1-51 0,-1 0 0,0 0 0,-1-1 0,0 1 0,-11 27 0,-37 71 0,25-60 0,-53 100 0,71-136 0,1 1 0,0 1 0,1-1 0,2 1 0,-5 27 0,8-41 0,1 0 0,0 0 0,0-1 0,0 1 0,0 0 0,1 0 0,0 0 0,0 0 0,0-1 0,0 1 0,1 0 0,0-1 0,0 1 0,0-1 0,1 0 0,-1 1 0,1-1 0,0-1 0,0 1 0,0 0 0,1-1 0,-1 1 0,1-1 0,0 0 0,0 0 0,8 4 0,-1-3 0,0 0 0,1 0 0,0-1 0,-1-1 0,1 0 0,0 0 0,0-1 0,0-1 0,24-1 0,-18 0 0,1 1 0,32 4 0,-45-2 0,1-1 0,-1 1 0,0 0 0,0 0 0,0 1 0,0 0 0,0 0 0,-1 0 0,1 1 0,-1-1 0,9 10 0,-6-6 0,0 0 0,-1 1 0,0 1 0,0-1 0,-1 1 0,7 12 0,-11-17 0,-1 0 0,1 0 0,-1 0 0,0 0 0,-1 0 0,1 0 0,-1 0 0,1 0 0,-1 0 0,0 1 0,-1-1 0,1 0 0,-1 0 0,0 0 0,0 0 0,0 0 0,0 0 0,-1 0 0,-2 5 0,-4 4 0,0 0 0,-18 23 0,17-25 0,1 0 0,0 0 0,1 1 0,-6 14 0,6-10 0,1 1 0,0 0 0,2 1 0,0-1 0,1 1 0,-2 33 0,5-45 0,0 0 0,0 1 0,1-1 0,0 0 0,0 0 0,0 1 0,1-1 0,0 0 0,0 0 0,0-1 0,1 1 0,0 0 0,0-1 0,0 1 0,1-1 0,0 0 0,0 0 0,0-1 0,0 1 0,1-1 0,0 0 0,9 6 0,81 59 0,-83-62 0,-1-1 0,1 0 0,0-1 0,1 0 0,-1 0 0,1-2 0,23 5 0,-15-5 0,0-1 0,1-1 0,-1-1 0,23-2 0,-30-1 0,-1 0 0,1-1 0,-1 0 0,0-1 0,13-7 0,20-7 0,-30 12 0,0-2 0,-1 0 0,0 0 0,-1-2 0,1 0 0,-2 0 0,0-1 0,16-19 0,-17 19 0,-4 2 0,0 0 0,14-22 0,-18 24 0,1 1 0,0-1 0,0 1 0,1 0 0,0 1 0,0-1 0,1 1 0,8-6 0,3 2 0,1 1 0,1 0 0,-1 2 0,1 1 0,1 0 0,-1 1 0,29-2 0,4 2 0,-1 2 0,56 4 0,-25 1 0,-69-2 0,0 1 0,0 1 0,-1 0 0,1 0 0,24 9 0,-31-9 0,0 1 0,0 0 0,-1 1 0,1-1 0,-1 1 0,0 0 0,0 1 0,0 0 0,-1 0 0,0 0 0,1 0 0,5 10 0,17 25 0,-11-16 0,20 36 0,-32-51 0,-1 0 0,0 1 0,-1-1 0,0 1 0,-1 0 0,1 0 0,0 19 0,-3 79-1365,-1-84-5461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50.817"/>
    </inkml:context>
    <inkml:brush xml:id="br0">
      <inkml:brushProperty name="width" value="0.05" units="cm"/>
      <inkml:brushProperty name="height" value="0.05" units="cm"/>
    </inkml:brush>
  </inkml:definitions>
  <inkml:trace contextRef="#ctx0" brushRef="#br0">0 15 24575,'0'-14'0,"0"19"0,0 37 0,0-4 0,13 218 34,-5-166-501,-3 0 1,-13 145 0,2-193-6360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1:36.590"/>
    </inkml:context>
    <inkml:brush xml:id="br0">
      <inkml:brushProperty name="width" value="0.05" units="cm"/>
      <inkml:brushProperty name="height" value="0.05" units="cm"/>
    </inkml:brush>
  </inkml:definitions>
  <inkml:trace contextRef="#ctx0" brushRef="#br0">1 0 24575,'0'5'0,"-1"39"0,2 0 0,1 1 0,3-1 0,18 76 0,-15-85 0,-1-1 0,-2 1 0,-1 0 0,-2 0 0,-2 37 0,1-45 0,1-1 0,8 37 0,-5-33 0,3 43 0,-6-48 0,0 1 0,11 43 0,-12-60 0,-1 0 0,0 0 0,0 0 0,0 0 0,-1 0 0,-1 0 0,1 0 0,-1 0 0,-1-1 0,0 1 0,-7 14 0,5-10 0,0 0 0,1 0 0,1 1 0,-4 19 0,7-20 0,1 0 0,0 0 0,1 0 0,0 0 0,6 17 0,-5-19 0,0-1 0,-1 0 0,0 1 0,-1 0 0,0-1 0,0 1 0,-1-1 0,-1 1 0,-1 12 0,-10 19-1365,7-23-5461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1:38.717"/>
    </inkml:context>
    <inkml:brush xml:id="br0">
      <inkml:brushProperty name="width" value="0.05" units="cm"/>
      <inkml:brushProperty name="height" value="0.05" units="cm"/>
    </inkml:brush>
  </inkml:definitions>
  <inkml:trace contextRef="#ctx0" brushRef="#br0">1 2 24575,'3'1'0,"1"-1"0,-1 1 0,1 0 0,-1 0 0,1 1 0,5 3 0,18 5 0,18-5 0,0-2 0,0-2 0,0-2 0,86-13 0,61-2 0,-149 16 0,1 2 0,76 13 0,-73-8 0,69 2 0,-8-2 0,52 6 0,109 16 0,59 51 0,-297-72 0,213 77 0,-88-27 0,-135-50 0,0 2 0,-1 0 0,0 0 0,-1 2 0,0 1 0,-1 0 0,0 1 0,-1 1 0,27 31 0,-5 1 0,-3 2 0,43 73 0,-37-42 0,-3 2 0,32 100 0,-51-130 0,179 511 0,-134-379 0,106 370 0,-99-161 0,-33-161 0,44 171 0,-32-204 0,15 65 0,11 216 0,-53-315 0,-15-84 0,-3 111 0,-4-49 0,8-38 0,24 113 0,3 18 0,-14-65 0,7 71 0,-28-202 0,15 158 0,-11-125-341,-3 0 0,-3 1-1,-20 145 1,16-192-6485</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1:40.962"/>
    </inkml:context>
    <inkml:brush xml:id="br0">
      <inkml:brushProperty name="width" value="0.05" units="cm"/>
      <inkml:brushProperty name="height" value="0.05" units="cm"/>
    </inkml:brush>
  </inkml:definitions>
  <inkml:trace contextRef="#ctx0" brushRef="#br0">3988 1 24575,'-19'2'0,"0"0"0,0 1 0,0 1 0,-26 10 0,4-2 0,-317 70 0,173-59 0,4-1 0,-531 163 0,416-103 0,-34 7 0,48-15 0,197-49 0,-111 36 0,154-45 0,0 2 0,-60 34 0,-108 89 0,176-114 0,1 1 0,2 2 0,-51 62 0,-125 206 0,72-98 0,103-151 0,3 0 0,1 2 0,3 1 0,2 1 0,3 1 0,2 1 0,2 0 0,-13 87 0,-27 437 0,49 4 0,23-306 0,-4-128 0,61 576 0,121 341 0,-99-547 0,-68-346 0,21 174 0,-35-250 0,3-1 0,57 183 0,-19-72 0,19 56 0,47 49-1365,-106-278-5461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1:43.328"/>
    </inkml:context>
    <inkml:brush xml:id="br0">
      <inkml:brushProperty name="width" value="0.05" units="cm"/>
      <inkml:brushProperty name="height" value="0.05" units="cm"/>
    </inkml:brush>
  </inkml:definitions>
  <inkml:trace contextRef="#ctx0" brushRef="#br0">684 4833 24575,'-7'0'0,"1"0"0,-1 0 0,1-1 0,-1 0 0,1-1 0,0 1 0,-1-1 0,1 0 0,0-1 0,0 0 0,0 0 0,1 0 0,-1 0 0,1-1 0,0 0 0,-1 0 0,2-1 0,-7-6 0,3 1 0,1 0 0,0-1 0,1 1 0,0-2 0,1 1 0,0 0 0,1-1 0,-5-22 0,-128-739 0,35 157 0,82 517 0,-165-916 0,150 709 0,6-355 0,29 75 0,1 557 0,0 1 0,2-1 0,1 1 0,1 0 0,17-53 0,-16 65 0,1 0 0,1 0 0,0 0 0,1 1 0,0 0 0,1 1 0,1 0 0,1 0 0,-1 2 0,25-22 0,-2 10 0,0 1 0,1 1 0,1 2 0,0 1 0,2 2 0,78-23 0,-94 33 0,5-1 0,39-7 0,-57 13 0,0 1 0,1 1 0,-1 0 0,1 0 0,-1 1 0,1 0 0,-1 0 0,11 4 0,-4 0 0,1 0 0,0 2 0,-1 0 0,0 0 0,-1 2 0,0 0 0,0 1 0,21 18 0,-27-19 0,0 0 0,0 1 0,-1 0 0,-1 1 0,0 0 0,0 0 0,-1 0 0,0 1 0,-1 0 0,0 0 0,-1 0 0,3 19 0,30 184 0,17 75 0,-24-177 0,-5 1 0,-5 1 0,-6 0 0,1 143 0,-33 223 0,7-88 0,14-330 0,3 0 0,3 0 0,3 0 0,22 71 0,-8-44 0,23 151 0,-10 98 0,-25-204 0,25 331 0,24 191 0,64 171 0,36-6 0,-3-150 0,-68-144 0,-90-515 0,23 132 0,11 113 0,-33-217 0,7 86 0,-7-112 0,0-1 0,0 0 0,1 0 0,1 0 0,0-1 0,11 21 0,-12-29 0,-1 0 0,1-1 0,0 1 0,0-1 0,1 0 0,-1 0 0,1 0 0,0-1 0,0 0 0,0 0 0,1 0 0,-1 0 0,1-1 0,-1 0 0,1 0 0,0 0 0,0-1 0,9 1 0,13 1 0,0-2 0,51-3 0,-34 0 0,508-25 0,-47 1 0,704 20-459,-771 7 363,69 14 96,-8-1 0,7-1 258,49 0 39,-337-13-297,-202-2 119,-17 2-141,0 0 0,0 0 0,0 0 0,-1 0 0,1 0 0,0 0-1,0 0 1,0 0 0,0 0 0,-1 0 0,1 0 0,0 0-1,0-1 1,0 1 0,-1 0 0,1 0 0,0 0 0,0 0-1,0 0 1,0 0 0,0-1 0,-1 1 0,1 0 0,0 0 0,0 0-1,0 0 1,0-1 0,0 1 0,0 0 0,0 0 0,0 0-1,0-1 1,0 1 0,0 0 0,0 0 0,0 0 0,0-1-1,0 1 1,0 0 0,0 0 0,0 0 0,0-1 0,0 1 0,0 0-1,0 0 1,0 0 0,0 0 0,0-1 0,0 1 0,0 0-1,0 0 1,0 0 0,1 0 0,-1-1 0,0 1 0,0 0-1,0 0 1,0 0 0,0 0 0,1 0 0,-1 0 0,0-1 0,0 1-1,0 0 1,1 0 0,-1 0 0,-11-6-6804</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1:44.805"/>
    </inkml:context>
    <inkml:brush xml:id="br0">
      <inkml:brushProperty name="width" value="0.05" units="cm"/>
      <inkml:brushProperty name="height" value="0.05" units="cm"/>
    </inkml:brush>
  </inkml:definitions>
  <inkml:trace contextRef="#ctx0" brushRef="#br0">78 226 24575,'0'-19'0,"-1"0"0,-1 1 0,-1-1 0,0 1 0,-2 0 0,0 0 0,-1 0 0,0 0 0,-17-29 0,11 34 0,12 13 0,0 0 0,0 0 0,-1 0 0,1 0 0,0 0 0,0 0 0,-1 0 0,1 0 0,0 0 0,0 0 0,-1 0 0,1 0 0,0 0 0,0 0 0,-1 0 0,1 0 0,0 1 0,0-1 0,-1 0 0,1 0 0,0 0 0,0 0 0,-1 0 0,1 1 0,0-1 0,0 0 0,0 0 0,0 0 0,-1 1 0,1-1 0,0 0 0,0 1 0,-1 1 0,0 0 0,0 1 0,1-1 0,-1 1 0,1-1 0,-1 1 0,1-1 0,0 1 0,0-1 0,1 4 0,5 39 0,16 58 0,-5-29 0,131 504 0,-20-92 0,174 1074 0,-73 180 0,-108-441 0,-24-525 0,-86-678 0,50 289 0,-3-109 0,-47-203 0,4 136 0,-1 107 0,-3 23-1185,-11-331 1005,0 14-6646</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1:46.387"/>
    </inkml:context>
    <inkml:brush xml:id="br0">
      <inkml:brushProperty name="width" value="0.05" units="cm"/>
      <inkml:brushProperty name="height" value="0.05" units="cm"/>
    </inkml:brush>
  </inkml:definitions>
  <inkml:trace contextRef="#ctx0" brushRef="#br0">19 113 24575,'-1'-1'0,"-1"0"0,1 0 0,-1-1 0,1 1 0,-1-1 0,1 1 0,0-1 0,0 0 0,0 0 0,0 1 0,0-1 0,0 0 0,1 0 0,-1 0 0,1 0 0,-1 0 0,1 0 0,0 0 0,-1 0 0,1 0 0,0 0 0,1 0 0,-1 0 0,0 0 0,0 0 0,1 0 0,-1 0 0,1 0 0,0 1 0,-1-1 0,1 0 0,0 0 0,0 0 0,0 1 0,0-1 0,1 0 0,-1 1 0,0-1 0,1 1 0,1-2 0,3-2 0,-1 1 0,1 1 0,-1-1 0,1 1 0,0 0 0,0 0 0,0 0 0,1 1 0,-1 0 0,13-2 0,-9 2 0,-1 1 0,0 1 0,0 0 0,1 0 0,-1 1 0,0 0 0,0 0 0,0 1 0,0 0 0,13 5 0,-16-4 0,0 0 0,0 1 0,0-1 0,-1 1 0,0 0 0,0 0 0,0 1 0,0 0 0,-1 0 0,0 0 0,0 0 0,0 1 0,0-1 0,-1 1 0,4 9 0,7 23 0,-2 2 0,-1-1 0,-2 1 0,6 78 0,-6-47 0,37 197 0,88 287 0,59 191 0,-129-498 0,24 113 0,-72-260 0,-4 0 0,-1 122 0,-10-183 0,2 0 0,1 1 0,15 56 0,43 115 0,-48-162 0,-1 1 0,6 65 0,-8-44 0,-4-35 0,3 72 0,-7-71 0,1-1 0,2 1 0,2-1 0,1-1 0,2 0 0,28 65 0,-35-95 0,-1 0 0,1-1 0,0 0 0,0 1 0,1-1 0,0-1 0,0 1 0,0-1 0,0 0 0,0 0 0,1 0 0,0-1 0,0 0 0,0 0 0,0 0 0,0-1 0,1 0 0,-1 0 0,1-1 0,8 1 0,17 3 0,1-2 0,61-2 0,-66-2 0,13-1 0,52-10 0,23-2 0,39-6 0,-99 11 0,-34 4-1365,-5-2-5461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1:47.463"/>
    </inkml:context>
    <inkml:brush xml:id="br0">
      <inkml:brushProperty name="width" value="0.05" units="cm"/>
      <inkml:brushProperty name="height" value="0.05" units="cm"/>
    </inkml:brush>
  </inkml:definitions>
  <inkml:trace contextRef="#ctx0" brushRef="#br0">101 82 24575,'-1'0'0,"0"1"0,0-1 0,-1 1 0,1-1 0,0 1 0,0-1 0,0 1 0,0 0 0,0 0 0,0 0 0,0 0 0,0 0 0,0 0 0,0 0 0,1 0 0,-1 0 0,0 0 0,1 0 0,-1 0 0,0 2 0,-12 28 0,11-28 0,-14 43 0,2 0 0,1 0 0,-7 63 0,19-106 0,1 0 0,-1 0 0,1 0 0,0 0 0,0 0 0,0 0 0,0 0 0,1 0 0,-1 0 0,1 0 0,0 0 0,0 0 0,0 0 0,0-1 0,0 1 0,1 0 0,-1 0 0,1-1 0,0 1 0,0-1 0,0 0 0,0 1 0,2 1 0,-1-3 0,0 1 0,1 0 0,-1-1 0,0 0 0,0 0 0,1 0 0,-1 0 0,1 0 0,-1-1 0,1 0 0,-1 1 0,1-1 0,-1-1 0,1 1 0,-1 0 0,0-1 0,1 0 0,-1 1 0,6-3 0,2-2 0,1 0 0,-1-1 0,0 0 0,-1-1 0,0 0 0,0 0 0,9-10 0,28-19 0,-45 35 0,-1 0 0,0 0 0,0 0 0,1 0 0,-1 0 0,0 1 0,1-1 0,-1 1 0,1-1 0,-1 1 0,1-1 0,-1 1 0,1 0 0,-1-1 0,1 1 0,-1 0 0,1 0 0,0 0 0,-1 1 0,1-1 0,-1 0 0,1 0 0,-1 1 0,1-1 0,-1 1 0,0-1 0,1 1 0,-1 0 0,1 0 0,-1 0 0,0-1 0,0 1 0,3 2 0,0 4 0,1-1 0,-1 0 0,0 1 0,-1 0 0,0 0 0,3 8 0,-4-8 0,1 0 0,1 0 0,-1 0 0,10 12 0,-11-16 0,0-1 0,1 0 0,-1 0 0,1 0 0,-1 0 0,1 0 0,0-1 0,0 1 0,0-1 0,0 0 0,0 0 0,0 0 0,0 0 0,0 0 0,6 0 0,-2-1 0,-1 0 0,1 0 0,-1-1 0,1 0 0,-1 0 0,1 0 0,8-4 0,2-2 0,0 0 0,-1-2 0,0 1 0,25-19 0,-19 9 0,-17 13 0,1 0 0,0 1 0,0-1 0,0 1 0,8-3 0,-12 6 0,0 0 0,1 0 0,-1 1 0,1-1 0,-1 1 0,0 0 0,1-1 0,-1 1 0,1 0 0,-1 1 0,1-1 0,-1 0 0,1 1 0,-1-1 0,1 1 0,-1 0 0,0 0 0,1 0 0,2 2 0,1 0 0,1 1 0,0-1 0,-1 0 0,1-1 0,0 0 0,1 0 0,-1 0 0,0-1 0,0 0 0,1 0 0,-1-1 0,1 0 0,-1-1 0,0 1 0,1-1 0,-1 0 0,0-1 0,0 0 0,0 0 0,0-1 0,0 0 0,0 0 0,-1 0 0,1-1 0,-1 0 0,0 0 0,0-1 0,0 1 0,5-7 0,-5 5 0,-1 1 0,1-1 0,-1 0 0,0-1 0,0 1 0,-1-1 0,0 0 0,0 0 0,-1 0 0,0 0 0,0-1 0,0 1 0,-1-1 0,0 0 0,-1 1 0,0-1 0,0 0 0,-1 0 0,0 0 0,0 0 0,0 0 0,-1 0 0,-3-12 0,2 11-65,-1 0 0,0 0 0,0 0 0,-1 1 0,0 0 0,0-1 0,-1 1 0,0 1 0,0-1 0,-1 1 0,0 0 0,0 0 0,-1 0 0,0 1 0,0 0 0,0 1 0,-1-1 0,0 1 0,0 1 0,-17-8 0,2 5-6761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1:48.444"/>
    </inkml:context>
    <inkml:brush xml:id="br0">
      <inkml:brushProperty name="width" value="0.05" units="cm"/>
      <inkml:brushProperty name="height" value="0.05" units="cm"/>
    </inkml:brush>
  </inkml:definitions>
  <inkml:trace contextRef="#ctx0" brushRef="#br0">17 332 24575,'-16'-1'0,"26"0"0,16-2 0,724-173 0,-193 36 0,-522 133 0,-25 3-1365</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1:49.318"/>
    </inkml:context>
    <inkml:brush xml:id="br0">
      <inkml:brushProperty name="width" value="0.05" units="cm"/>
      <inkml:brushProperty name="height" value="0.05" units="cm"/>
    </inkml:brush>
  </inkml:definitions>
  <inkml:trace contextRef="#ctx0" brushRef="#br0">48 248 24575,'-2'0'0,"0"0"0,0 1 0,0-1 0,0 1 0,1-1 0,-1 1 0,0 0 0,0 0 0,1-1 0,-1 1 0,0 0 0,1 1 0,-1-1 0,1 0 0,0 0 0,-1 1 0,1-1 0,0 1 0,0-1 0,0 1 0,0-1 0,0 1 0,0 0 0,0-1 0,0 1 0,1 0 0,-1 2 0,-1 3 0,0-1 0,1 1 0,-1 0 0,1 0 0,1 0 0,0 7 0,1 2 0,1 0 0,1 0 0,0-1 0,1 1 0,9 21 0,38 74 0,-29-66 0,-15-29 0,1 0 0,1-1 0,20 27 0,-26-38 0,-1-1 0,1 0 0,0 1 0,0-1 0,1-1 0,-1 1 0,1 0 0,-1-1 0,1 0 0,0 0 0,0 0 0,0 0 0,0-1 0,0 1 0,0-1 0,0 0 0,1-1 0,-1 1 0,0-1 0,1 1 0,6-2 0,2-1 0,-1-1 0,1 0 0,-1-1 0,0-1 0,0 0 0,0 0 0,0-1 0,-1-1 0,17-12 0,9-11 0,44-46 0,-6 5 0,-67 64 0,-1 1 0,1-1 0,1 1 0,-1 1 0,11-5 0,-16 9 0,0 0 0,1 0 0,-1 0 0,0 0 0,1 1 0,-1-1 0,0 1 0,1 0 0,-1 0 0,0 0 0,1 1 0,-1-1 0,0 1 0,1 0 0,-1 0 0,0 0 0,0 0 0,0 0 0,4 3 0,43 27 0,-38-23 0,1 1 0,1-2 0,22 11 0,-31-17 0,0 1 0,0-1 0,0 0 0,0 0 0,0 0 0,0-1 0,0 0 0,1 0 0,-1 0 0,0-1 0,0 1 0,0-1 0,0 0 0,9-4 0,0 1 0,0-2 0,0 1 0,-1-2 0,0 1 0,-1-2 0,1 0 0,-1 0 0,-1-1 0,0-1 0,0 0 0,-1 0 0,0-1 0,0 0 0,10-18 0,-16 21 0,1 0 0,0 1 0,1 0 0,0 0 0,0 0 0,0 1 0,1 0 0,-1 0 0,1 1 0,16-10 0,-17 13 0,0-1 0,0 1 0,0 0 0,1 0 0,-1 1 0,0 0 0,1 0 0,-1 1 0,1-1 0,-1 1 0,1 1 0,-1-1 0,1 1 0,-1 0 0,13 5 0,-14-4 0,0-1 0,0 1 0,1-1 0,-1 0 0,1 0 0,-1 0 0,1-1 0,-1 0 0,1 0 0,-1 0 0,1-1 0,-1 1 0,1-1 0,-1-1 0,0 1 0,1-1 0,-1 0 0,0 0 0,0-1 0,0 1 0,0-1 0,-1 0 0,1 0 0,-1-1 0,0 0 0,7-7 0,0 1 0,-1-1 0,-1 0 0,0-1 0,-1 0 0,0 0 0,9-19 0,-15 28 0,-1 0 0,0 0 0,1 0 0,-1 0 0,-1-1 0,1 1 0,0 0 0,-1-1 0,0 1 0,1 0 0,-1-1 0,-1 1 0,1 0 0,0-1 0,-1 1 0,0 0 0,1 0 0,-1-1 0,-1 1 0,1 0 0,0 0 0,-1 0 0,1 0 0,-1 0 0,0 1 0,0-1 0,0 0 0,-1 1 0,1 0 0,0-1 0,-1 1 0,0 0 0,-4-3 0,-57-26 133,14 7-1631,23 9-5328</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2:03.544"/>
    </inkml:context>
    <inkml:brush xml:id="br0">
      <inkml:brushProperty name="width" value="0.05" units="cm"/>
      <inkml:brushProperty name="height" value="0.05" units="cm"/>
    </inkml:brush>
  </inkml:definitions>
  <inkml:trace contextRef="#ctx0" brushRef="#br0">518 275 24575,'1'-2'0,"-1"0"0,1 0 0,0 1 0,0-1 0,0 0 0,0 1 0,1-1 0,-1 1 0,0 0 0,1-1 0,-1 1 0,1 0 0,-1 0 0,3-2 0,14-14 0,-15 12 0,0 0 0,-1 0 0,0 0 0,0 0 0,0 0 0,-1-1 0,0 1 0,0 0 0,0-1 0,0 1 0,-1-1 0,0 1 0,0-1 0,-1 1 0,0-1 0,0 1 0,0 0 0,0-1 0,-1 1 0,0 0 0,0 0 0,0 0 0,-1 0 0,1 0 0,-1 0 0,0 1 0,-1 0 0,1-1 0,-1 1 0,0 0 0,-8-6 0,3 2 0,-1 1 0,0 0 0,0 1 0,-1 0 0,0 1 0,0 0 0,0 0 0,0 1 0,-1 1 0,1 0 0,-1 0 0,0 1 0,-21-1 0,18 4 0,1 0 0,-1 1 0,1 1 0,-1 0 0,1 1 0,0 0 0,1 1 0,-1 1 0,1 0 0,0 1 0,0 0 0,1 1 0,0 0 0,0 1 0,-17 18 0,16-14 0,2 0 0,-1 1 0,2 0 0,0 1 0,1 0 0,0 0 0,1 1 0,1 0 0,1 0 0,0 1 0,1 0 0,-5 31 0,9-37 0,1 0 0,0 0 0,1 0 0,0 0 0,1 0 0,0-1 0,1 1 0,0 0 0,0-1 0,2 0 0,-1 0 0,1 0 0,0 0 0,14 17 0,7 8 0,3-1 0,42 40 0,-61-64 0,31 30 0,1-2 0,1-2 0,3-2 0,0-2 0,2-2 0,72 34 0,-106-59-227,0 0-1,1-1 1,-1 0-1,1-1 1,21 2-1,-13-3-6598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51.172"/>
    </inkml:context>
    <inkml:brush xml:id="br0">
      <inkml:brushProperty name="width" value="0.05" units="cm"/>
      <inkml:brushProperty name="height" value="0.05" units="cm"/>
    </inkml:brush>
  </inkml:definitions>
  <inkml:trace contextRef="#ctx0" brushRef="#br0">97 218 24575,'-6'-4'0,"0"0"0,0-1 0,1 1 0,-1-1 0,1 0 0,0-1 0,0 1 0,1-1 0,-5-8 0,2 3 0,0-1 0,1 0 0,-10-25 0,15 35 0,1 0 0,-1 0 0,1-1 0,-1 1 0,1 0 0,0 0 0,0-1 0,0 1 0,0 0 0,0-1 0,1 1 0,-1 0 0,1 0 0,-1 0 0,1-1 0,0 1 0,0 0 0,0 0 0,0 0 0,0 0 0,0 0 0,0 0 0,1 1 0,-1-1 0,1 0 0,0 1 0,-1-1 0,1 1 0,0-1 0,0 1 0,0 0 0,0 0 0,0 0 0,0 0 0,2-1 0,6-2 0,1 1 0,-1 0 0,1 0 0,-1 1 0,1 0 0,13 0 0,9 2 0,1 1 0,-1 1 0,1 2 0,49 11 0,128 49 0,-163-48 0,-2 3 0,0 2 0,70 43 0,-100-54 0,-1 0 0,0 2 0,0 0 0,-1 0 0,-1 1 0,0 1 0,-1 1 0,0-1 0,-1 2 0,-1 0 0,0 0 0,13 33 0,-20-42 0,-1 0 0,0 1 0,0 0 0,-1-1 0,0 1 0,-1 0 0,0 0 0,0 0 0,0 0 0,-1-1 0,0 1 0,-4 14 0,1-12 0,0 1 0,-1-1 0,0 0 0,0 0 0,-1-1 0,-1 1 0,1-1 0,-10 9 0,-5 2 0,-1 0 0,-1-1 0,-1-1 0,-1-1 0,-51 25 0,18-14-170,-1-3-1,-2-2 0,0-4 1,-2-1-1,0-4 0,0-2 1,-104 5-1,93-17-6655</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2:04.397"/>
    </inkml:context>
    <inkml:brush xml:id="br0">
      <inkml:brushProperty name="width" value="0.05" units="cm"/>
      <inkml:brushProperty name="height" value="0.05" units="cm"/>
    </inkml:brush>
  </inkml:definitions>
  <inkml:trace contextRef="#ctx0" brushRef="#br0">58 467 24575,'-1'-4'0,"0"1"0,0 0 0,0 0 0,-1 0 0,1 0 0,-1 0 0,0 0 0,1 1 0,-1-1 0,-1 0 0,-2-3 0,-14-20 0,16 18 0,0 0 0,0-1 0,1 1 0,0-1 0,1 0 0,-1 1 0,2-1 0,-1 0 0,1 0 0,1 0 0,0 0 0,0 1 0,0-1 0,1 0 0,1 1 0,-1-1 0,2 1 0,-1 0 0,1 0 0,4-8 0,0 5 0,1-1 0,0 1 0,0 1 0,1-1 0,0 2 0,1-1 0,0 2 0,0-1 0,1 1 0,0 1 0,23-11 0,13-2 0,91-25 0,-109 37 0,0 2 0,1 1 0,0 2 0,42 0 0,-65 3 0,0 0 0,0 1 0,0 0 0,0 1 0,0-1 0,0 1 0,0 1 0,0 0 0,-1 0 0,11 6 0,-14-6 0,1 1 0,-1-1 0,0 1 0,0 0 0,0 0 0,-1 0 0,0 1 0,1-1 0,-1 1 0,-1 0 0,1 0 0,-1 0 0,0 0 0,0 0 0,0 0 0,1 8 0,1 18 0,-1 0 0,-1 1 0,-1-1 0,-5 36 0,2 8 0,1-55 0,-1 0 0,0 0 0,-2 0 0,0 0 0,-1-1 0,-1 1 0,-1-1 0,-12 24 0,-2-5 0,-1-1 0,-50 64 0,11-22 0,-118 138 0,174-210-80,-1-1 0,1 2-1,0-1 1,0 0 0,1 1-1,0 0 1,0 0 0,1 0-1,0 1 1,0-1 0,1 1 0,0-1-1,1 1 1,0 0 0,0 0-1,1 11 1,4-2-6746</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2:06.104"/>
    </inkml:context>
    <inkml:brush xml:id="br0">
      <inkml:brushProperty name="width" value="0.05" units="cm"/>
      <inkml:brushProperty name="height" value="0.05" units="cm"/>
    </inkml:brush>
  </inkml:definitions>
  <inkml:trace contextRef="#ctx0" brushRef="#br0">1016 1 24575,'-32'2'0,"1"2"0,-1 1 0,-35 10 0,8-2 0,-332 74 0,275-59 0,95-24 0,1 2 0,-1 1 0,1 0 0,1 1 0,0 2 0,-22 13 0,33-18 0,0 1 0,1-1 0,-1 2 0,1-1 0,1 1 0,-1 0 0,1 1 0,1-1 0,-1 1 0,1 0 0,1 1 0,-1-1 0,1 1 0,1 0 0,0 0 0,-2 9 0,-21 147 0,24-139 0,1-1 0,1 1 0,2 0 0,6 36 0,-4-48 0,0 0 0,1-1 0,1 0 0,0 0 0,1 0 0,0-1 0,1 0 0,0-1 0,1 1 0,0-1 0,1-1 0,12 11 0,15 10 0,1-1 0,52 30 0,-75-51 0,0 0 0,1-1 0,0-1 0,0 0 0,1-1 0,0-1 0,0 0 0,0-1 0,1-1 0,-1-1 0,1 0 0,19-2 0,10-1 0,-1-3 0,72-15 0,90-32 0,12-4 0,296-55 0,-490 106 0,-18 3 0,0 0 0,-1-1 0,0 1 0,1-1 0,10-5 0,-16 6 0,0-1 0,1 1 0,-1-1 0,0 1 0,-1-1 0,1 0 0,0 1 0,0-1 0,-1 0 0,1 0 0,-1-1 0,1 1 0,-1 0 0,0 0 0,0-1 0,0 1 0,0 0 0,-1-1 0,1 1 0,-1-1 0,1-2 0,2-29 0,-1 0 0,-6-62 0,0 15 0,5 19 0,0 18 0,-6-68 0,3 101 0,1 0 0,-1 0 0,-1 1 0,0-1 0,-1 1 0,0-1 0,0 1 0,-1 0 0,0 1 0,-1-1 0,-10-12 0,9 15 0,-1 0 0,0 0 0,0 1 0,0 0 0,-1 1 0,0 0 0,0 0 0,0 1 0,-1 0 0,-12-4 0,-16-2 0,-52-7 0,66 13 0,-91-15 0,-167-6 0,273 25-195,1 0 0,-1 1 0,1 0 0,-1 1 0,1-1 0,-13 6 0,4-1-6631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2:07.192"/>
    </inkml:context>
    <inkml:brush xml:id="br0">
      <inkml:brushProperty name="width" value="0.05" units="cm"/>
      <inkml:brushProperty name="height" value="0.05" units="cm"/>
    </inkml:brush>
  </inkml:definitions>
  <inkml:trace contextRef="#ctx0" brushRef="#br0">276 387 24575,'-1'-1'0,"-1"-1"0,1 1 0,0 0 0,0-1 0,-1 1 0,1 0 0,-1 0 0,1 0 0,-1 0 0,0 0 0,1 0 0,-1 1 0,0-1 0,1 0 0,-1 1 0,0-1 0,0 1 0,0 0 0,1 0 0,-1 0 0,0 0 0,0 0 0,0 0 0,0 0 0,0 0 0,1 1 0,-1-1 0,0 1 0,0-1 0,1 1 0,-1 0 0,0 0 0,1 0 0,-1 0 0,1 0 0,-4 2 0,-2 4 0,0 1 0,1 0 0,-1 0 0,1 1 0,-7 13 0,0 0 0,-9 10 0,2 2 0,1 0 0,2 2 0,1 0 0,2 0 0,-15 61 0,24-72 0,0 0 0,2 0 0,1 0 0,1 0 0,1 1 0,2-1 0,0 0 0,2 0 0,0 0 0,2 0 0,10 28 0,-9-34 0,0-1 0,1 0 0,1-1 0,1 0 0,18 24 0,-20-31 0,1-1 0,0 0 0,0 0 0,1-1 0,0 0 0,1-1 0,-1 0 0,1-1 0,20 8 0,-12-7 0,0-1 0,1-1 0,-1-1 0,1-1 0,0 0 0,0-2 0,1 0 0,-1-1 0,34-5 0,11-6 0,103-29 0,-127 28 0,0-2 0,-1-2 0,-1-1 0,62-37 0,-84 43 0,-1 0 0,-1 0 0,1-2 0,-2 0 0,0-1 0,-1 0 0,0-1 0,-1 0 0,-1-1 0,0 0 0,-1-1 0,12-29 0,-11 14 0,-2 0 0,-1 0 0,-1-1 0,3-58 0,-8-137 0,-3 155 0,0 31 0,-2 1 0,-12-64 0,11 87 0,-1 0 0,0 0 0,-1 1 0,-1 0 0,0 0 0,-2 1 0,0 0 0,-14-19 0,18 28 0,-1 1 0,-1-1 0,1 1 0,-1 1 0,0 0 0,0 0 0,0 0 0,-1 1 0,1 0 0,-13-5 0,5 4 0,0 1 0,0 0 0,0 1 0,-1 1 0,-19-1 0,-12 4 0,1 1 0,-85 16 0,105-13 0,1 0 0,0 2 0,1 0 0,0 2 0,0 1 0,1 1 0,-28 17 0,36-19 0,2 2 0,-1-1 0,1 2 0,1 0 0,0 0 0,1 1 0,0 1 0,1-1 0,0 2 0,1-1 0,-12 30 0,16-33-117,-25 51-1131,18-45-5578</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2:08.512"/>
    </inkml:context>
    <inkml:brush xml:id="br0">
      <inkml:brushProperty name="width" value="0.05" units="cm"/>
      <inkml:brushProperty name="height" value="0.05" units="cm"/>
    </inkml:brush>
  </inkml:definitions>
  <inkml:trace contextRef="#ctx0" brushRef="#br0">707 106 24575,'-2'-6'0,"1"-1"0,-1 1 0,0 1 0,0-1 0,-1 0 0,0 0 0,0 1 0,0-1 0,-1 1 0,1 0 0,-1 0 0,0 1 0,-1-1 0,1 1 0,-1 0 0,-10-7 0,11 9 0,-1 0 0,0 1 0,0-1 0,1 1 0,-1 1 0,0-1 0,0 0 0,0 1 0,0 0 0,0 0 0,0 1 0,0 0 0,0-1 0,0 1 0,0 1 0,0-1 0,0 1 0,1 0 0,-1 0 0,-7 5 0,-6 4 0,0 1 0,0 0 0,-22 21 0,0 3 0,2 2 0,2 2 0,1 0 0,2 3 0,2 1 0,2 1 0,2 1 0,2 2 0,3 0 0,1 2 0,2 0 0,3 1 0,2 1 0,-8 58 0,8-16 0,4 0 0,5 0 0,4 1 0,12 111 0,30 49 0,-31-212 0,2 0 0,2-1 0,35 74 0,-37-95 0,1 0 0,0 0 0,2-2 0,0 1 0,1-2 0,1 0 0,1-1 0,0-1 0,1-1 0,1 0 0,1-2 0,0 0 0,0-1 0,1-1 0,1-1 0,-1-1 0,2-1 0,-1-2 0,1 0 0,0-1 0,46 3 0,-23-6 0,0-2 0,-1-2 0,74-13 0,-105 13 0,0-2 0,0 0 0,-1 0 0,1-1 0,-1-1 0,0 0 0,0-1 0,-1-1 0,0 0 0,0-1 0,-1 0 0,0-1 0,-1 0 0,19-21 0,-24 20 0,1 1 0,-1-1 0,0 0 0,-1 0 0,-1-1 0,5-17 0,12-75 0,-2 4 0,-11 73 0,0 0 0,2 1 0,1 0 0,25-43 0,-30 58 0,1 1 0,1 1 0,-1-1 0,2 1 0,-1 1 0,1-1 0,0 2 0,1-1 0,0 1 0,0 1 0,0-1 0,1 2 0,18-8 0,-27 13 0,17-7 0,0 0 0,0 2 0,1 0 0,30-3 0,-45 8 0,0 0 0,1 0 0,-1 0 0,0 1 0,1-1 0,-1 1 0,0 1 0,0-1 0,0 1 0,0 0 0,0 0 0,0 0 0,0 1 0,-1-1 0,1 1 0,-1 0 0,0 1 0,0-1 0,0 1 0,0 0 0,-1-1 0,4 6 0,11 19-227,-1 1-1,-2 1 1,-1 0-1,-2 0 1,12 40-1,-17-47-6598</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2:09.115"/>
    </inkml:context>
    <inkml:brush xml:id="br0">
      <inkml:brushProperty name="width" value="0.05" units="cm"/>
      <inkml:brushProperty name="height" value="0.05" units="cm"/>
    </inkml:brush>
  </inkml:definitions>
  <inkml:trace contextRef="#ctx0" brushRef="#br0">1 116 24575,'-1'-4'0,"1"0"0,0 0 0,1 0 0,-1-1 0,1 1 0,0 0 0,0 0 0,0 1 0,0-1 0,0 0 0,3-3 0,-2 4 0,0 0 0,0 1 0,1 0 0,-1 0 0,1-1 0,-1 2 0,1-1 0,0 0 0,0 0 0,0 1 0,0-1 0,0 1 0,0 0 0,4-1 0,29-8 0,0 2 0,1 1 0,0 2 0,0 2 0,0 1 0,38 3 0,-1 4 0,-1 4 0,76 18 0,-104-17 0,1 1 0,82 34 0,-116-40 0,-1 0 0,0 1 0,0 0 0,0 1 0,-1 1 0,0-1 0,-1 2 0,1-1 0,-2 1 0,1 0 0,-1 1 0,-1 0 0,1 1 0,-2-1 0,0 1 0,6 12 0,2 21 0,-2 1 0,8 47 0,-1 2 0,-6-29 0,-4 1 0,2 102 0,-10-133 0,2 10-341,1 0 0,2 0-1,16 57 1,-15-79-6485</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2:10.514"/>
    </inkml:context>
    <inkml:brush xml:id="br0">
      <inkml:brushProperty name="width" value="0.05" units="cm"/>
      <inkml:brushProperty name="height" value="0.05" units="cm"/>
    </inkml:brush>
  </inkml:definitions>
  <inkml:trace contextRef="#ctx0" brushRef="#br0">170 663 24575,'-10'0'0,"0"-1"0,1 0 0,-1 0 0,1-1 0,-1-1 0,1 1 0,0-1 0,0-1 0,-11-6 0,15 8 0,1 0 0,0-1 0,0 0 0,0 0 0,0 0 0,1 0 0,-1 0 0,1-1 0,0 0 0,0 0 0,0 0 0,1 0 0,-1 0 0,1 0 0,0-1 0,0 1 0,0-1 0,1 1 0,-2-10 0,1-8 0,1 0 0,1 0 0,1 0 0,1 0 0,0 0 0,2 0 0,1 1 0,0-1 0,2 1 0,1 1 0,0-1 0,1 1 0,16-25 0,-14 28 0,0 1 0,1 0 0,0 1 0,1 0 0,1 1 0,1 1 0,-1 0 0,2 1 0,0 0 0,1 1 0,0 1 0,0 1 0,1 0 0,0 2 0,21-7 0,-4 6 0,1 1 0,0 2 0,59-2 0,110 13 0,-158-3 0,1 1 0,-1 3 0,0 3 0,83 26 0,-100-24 0,1 1 0,-2 1 0,0 2 0,0 1 0,-2 1 0,0 1 0,45 43 0,-36-25 0,-1 2 0,-1 1 0,-3 1 0,-1 2 0,33 64 0,-45-70 0,-1 2 0,-2 0 0,-2 0 0,-1 1 0,-3 1 0,-1 0 0,4 50 0,-8 331 0,-6-226 0,1-161 0,-2-1 0,0 0 0,-3 0 0,0 0 0,-17 48 0,15-59 0,-1 0 0,-1-1 0,-1 0 0,-1-1 0,-1 0 0,-1-1 0,-1 0 0,-25 26 0,27-34 0,0-1 0,-1-1 0,-1 0 0,1-2 0,-2 1 0,1-2 0,-1 0 0,-26 8 0,21-9 0,0 0 0,-1-2 0,1 0 0,-1-2 0,0 0 0,-29-3 0,40 0 0,-1-1 0,0 0 0,1-1 0,-1-1 0,1 0 0,0 0 0,0-1 0,1 0 0,0-1 0,-1 0 0,2-1 0,-1 0 0,-12-13 0,-9-11 0,2-1 0,-36-50 0,11 13 0,52 66 0,-3-4 0,0 1 0,-1-1 0,-1 1 0,1 0 0,-13-9 0,17 14 0,0 0 0,-1 0 0,1 0 0,0 0 0,-1 0 0,1 1 0,-1-1 0,1 1 0,-1-1 0,1 1 0,-1 0 0,1 0 0,-1 0 0,1 1 0,-1-1 0,1 0 0,-1 1 0,1 0 0,-1-1 0,1 1 0,0 0 0,-1 0 0,1 1 0,-3 1 0,-14 11 0,1 0 0,0 1 0,1 1 0,1 1 0,1 0 0,0 1 0,-12 21 0,22-31 7,0 1 0,0 1 0,1-1 0,0 0-1,1 1 1,0 0 0,0 0 0,1 0 0,-1 14 0,1 9-242,3 51 1,1-41-731,-2-20-5861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2:11.166"/>
    </inkml:context>
    <inkml:brush xml:id="br0">
      <inkml:brushProperty name="width" value="0.05" units="cm"/>
      <inkml:brushProperty name="height" value="0.05" units="cm"/>
    </inkml:brush>
  </inkml:definitions>
  <inkml:trace contextRef="#ctx0" brushRef="#br0">32 11 24575,'0'0'0,"0"0"0,1 0 0,-1-1 0,0 1 0,0 0 0,0 0 0,0-1 0,0 1 0,0 0 0,0-1 0,0 1 0,0 0 0,0 0 0,0-1 0,0 1 0,0 0 0,0-1 0,0 1 0,0 0 0,0-1 0,0 1 0,0 0 0,0 0 0,0-1 0,0 1 0,-1 0 0,1 0 0,0-1 0,0 1 0,0 0 0,0 0 0,-1-1 0,1 1 0,0 0 0,0 0 0,-1 0 0,1 0 0,0-1 0,0 1 0,-1 0 0,1 0 0,0 0 0,0 0 0,-1 0 0,1 0 0,0 0 0,-1 0 0,1 0 0,0 0 0,0 0 0,-1 0 0,1 0 0,0 0 0,-1 0 0,1 0 0,0 0 0,0 0 0,-1 0 0,1 0 0,0 0 0,-1 0 0,1 1 0,-1 0 0,0 0 0,0 0 0,0 0 0,0 0 0,0 0 0,0 0 0,0 0 0,0 0 0,1 1 0,-1-1 0,0 0 0,0 3 0,-3 15 0,1 1 0,1-1 0,1 1 0,1 34 0,16 79 0,-12-105 0,10 59 0,-4-28 0,-2 1 0,0 65 0,-10 200-1365,2-302-5461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2:12.890"/>
    </inkml:context>
    <inkml:brush xml:id="br0">
      <inkml:brushProperty name="width" value="0.05" units="cm"/>
      <inkml:brushProperty name="height" value="0.05" units="cm"/>
    </inkml:brush>
  </inkml:definitions>
  <inkml:trace contextRef="#ctx0" brushRef="#br0">1 525 24575,'0'-12'0,"0"-1"0,1 1 0,1 0 0,0 0 0,0 0 0,1 0 0,1 0 0,0 0 0,1 1 0,0 0 0,0 0 0,1 0 0,1 1 0,11-15 0,13-11 0,2 1 0,1 2 0,1 1 0,2 1 0,2 3 0,50-30 0,-65 45 0,1 2 0,0 0 0,1 2 0,0 0 0,0 2 0,42-6 0,-21 7 0,-1 3 0,1 1 0,46 5 0,-73-1 0,-1 1 0,0 1 0,0 1 0,0 0 0,-1 1 0,1 1 0,-2 1 0,1 1 0,-1 0 0,0 1 0,-1 1 0,0 1 0,-1 0 0,27 28 0,28 29 0,-3 4 0,-3 3 0,67 102 0,-94-120 0,-6-11 0,31 63 0,-54-92 0,0 0 0,-2 1 0,0-1 0,-1 1 0,-1 0 0,0 1 0,0 28 0,-4 32 0,-1-49 0,1-1 0,1 1 0,8 43 0,-9-74-1,5 22 61,4 44 1,-8-59-196,-1 0 0,-1 0 0,1 0 0,-1 0 0,0 0 0,-1 0 0,1 0 0,-1-1 0,-1 1 0,-4 10 0,-4 1-6691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2:13.571"/>
    </inkml:context>
    <inkml:brush xml:id="br0">
      <inkml:brushProperty name="width" value="0.05" units="cm"/>
      <inkml:brushProperty name="height" value="0.05" units="cm"/>
    </inkml:brush>
  </inkml:definitions>
  <inkml:trace contextRef="#ctx0" brushRef="#br0">834 250 24575,'-1'-8'0,"0"1"0,-1-1 0,0 1 0,0-1 0,-1 1 0,-4-8 0,-1-4 0,3 2 0,-1 1 0,-1 0 0,-1 1 0,0 0 0,-14-19 0,18 29 0,0 0 0,-1 0 0,1 1 0,-1 0 0,0 0 0,0 0 0,-1 0 0,1 1 0,-1 0 0,0 0 0,0 0 0,0 1 0,0 0 0,0 0 0,-1 1 0,1 0 0,-10-1 0,-230 1 0,112 5 0,89-6 0,17 1 0,-1 1 0,-30 4 0,53-4 0,0 1 0,-1 1 0,1-1 0,0 1 0,0 0 0,0 0 0,0 1 0,0 0 0,0 0 0,1 0 0,-1 0 0,1 1 0,0 0 0,-7 7 0,11-10-45,0 1-1,0-1 1,1 0-1,-1 0 1,0 0-1,0 1 1,1-1-1,-1 0 1,1 1-1,-1-1 1,1 0-1,0 1 1,0-1-1,-1 1 1,1-1-1,0 0 1,0 1-1,0-1 1,1 1-1,-1-1 1,0 0-1,0 1 1,1-1-1,-1 1 1,1-1-1,-1 0 0,1 0 1,0 1-1,1 1 1,7 8-6781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2:14.240"/>
    </inkml:context>
    <inkml:brush xml:id="br0">
      <inkml:brushProperty name="width" value="0.05" units="cm"/>
      <inkml:brushProperty name="height" value="0.05" units="cm"/>
    </inkml:brush>
  </inkml:definitions>
  <inkml:trace contextRef="#ctx0" brushRef="#br0">734 0 24575,'-5'1'0,"1"1"0,-1-1 0,1 1 0,-1 0 0,1 0 0,0 0 0,-5 3 0,-8 4 0,-146 56 0,-289 73 0,418-131-1365,6-1-5461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52.248"/>
    </inkml:context>
    <inkml:brush xml:id="br0">
      <inkml:brushProperty name="width" value="0.05" units="cm"/>
      <inkml:brushProperty name="height" value="0.05" units="cm"/>
    </inkml:brush>
  </inkml:definitions>
  <inkml:trace contextRef="#ctx0" brushRef="#br0">71 219 24575,'-7'-8'0,"1"0"0,0-1 0,0 0 0,1 0 0,0-1 0,-6-19 0,-13-23 0,38 103 0,-9-28 0,233 1189 0,-205-927 0,-4 330 0,-29-590 0,1 50 0,0-68 0,0 0 0,0 1 0,0-2 0,1 1 0,0 0 0,1 0 0,5 11 0,-7-16 0,0 0 0,0-1 0,1 1 0,-1-1 0,0 0 0,1 1 0,-1-1 0,1 0 0,0 0 0,-1 0 0,1 0 0,0 0 0,0 0 0,-1-1 0,1 1 0,0-1 0,0 1 0,0-1 0,0 1 0,0-1 0,0 0 0,0 0 0,-1 0 0,1 0 0,0 0 0,0-1 0,0 1 0,3-2 0,7-1 0,-1-1 0,1 0 0,17-9 0,-11 4 0,42-15 0,1 3 0,1 3 0,1 3 0,113-14 0,265 8 0,722 75-796,-887-35 710,700 61 86,-946-76 0,35 2 0,-61-6 0,1 0 0,0 0 0,-1-1 0,1 1 0,0-1 0,-1 0 0,1-1 0,-1 1 0,0-1 0,7-3 0,-11 5 5,1 0 0,-1-1 1,1 1-1,-1 0 0,1-1 0,-1 1 0,1-1 0,-1 1 0,0-1 0,1 1 1,-1-1-1,1 1 0,-1-1 0,0 1 0,0-1 0,1 1 0,-1-1 1,0 0-1,0 1 0,0-1 0,0 0 0,0 1 0,0-1 0,0 1 0,0-1 1,0 0-1,0 1 0,0-1 0,0 1 0,0-1 0,0 0 0,-1 1 0,1-1 1,0 1-1,0-1 0,-1 0 0,1 1 0,0-1 0,-1 1 0,1-1 1,-1 1-1,1 0 0,-1-2 0,-23-19 438,21 20-377,-76-50 93,56 37-162,0 0 0,1-2 0,-39-34 0,40 26 3,1-1 0,1 0 0,2-1 0,0-1 0,2-1 0,1 0 0,1-1 0,2 0 0,-15-58 0,6-3 0,5 0 0,-5-105 0,13 72 0,5 0 0,5-1 0,22-132 0,-12 172 0,4 1 0,4 1 0,3 1 0,4 1 0,52-106 0,-15 79 0,-3 5 0,-61 101 0,0 0 0,0 0 0,-1 0 0,1 0 0,-1 0 0,1 0 0,-1 0 0,1-1 0,-1 1 0,0 0 0,0 0 0,1-1 0,-1 1 0,0 0 0,0 0 0,0-1 0,0 1 0,-1 0 0,1 0 0,0 0 0,0-1 0,-1 1 0,1 0 0,-1 0 0,1 0 0,-1 0 0,1 0 0,-1-1 0,0 1 0,0 0 0,1 1 0,-1-1 0,0 0 0,0 0 0,0 0 0,0 0 0,0 1 0,0-1 0,0 0 0,0 1 0,0-1 0,-2 0 0,-6-1 0,1-1 0,-1 1 0,1 1 0,-1 0 0,-10 0 0,3-1 0,-220-12 0,108 8 0,-715-13-1109,325 12 581,334 2 508,-906-6-317,1068 11 337,9 0 0,-1 0 0,0 1 0,1 1 0,-1 0 0,-14 4 0,28-6 0,0 0-1,-1 0 1,1 0 0,-1 0-1,1 1 1,0-1-1,-1 0 1,1 0-1,-1 0 1,1 0 0,0 1-1,-1-1 1,1 0-1,0 0 1,-1 1 0,1-1-1,0 0 1,-1 1-1,1-1 1,0 0-1,0 1 1,-1-1 0,1 1-1,0-1 1,0 0-1,0 1 1,0-1 0,0 1-1,-1-1 1,1 0-1,0 1 1,0-1-1,0 1 1,0 0 0,11 13 306,22 7 741,7-3-2080,1-2-5470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2:38.036"/>
    </inkml:context>
    <inkml:brush xml:id="br0">
      <inkml:brushProperty name="width" value="0.05" units="cm"/>
      <inkml:brushProperty name="height" value="0.05" units="cm"/>
    </inkml:brush>
  </inkml:definitions>
  <inkml:trace contextRef="#ctx0" brushRef="#br0">1597 700 24575,'-1'1'0,"1"-1"0,0 1 0,0 0 0,0 0 0,0 0 0,0 0 0,0 0 0,0 0 0,0 0 0,0 0 0,0 0 0,1 0 0,-1 0 0,0 0 0,0 0 0,1 0 0,-1 0 0,1-1 0,-1 1 0,1 0 0,-1 0 0,1 0 0,0-1 0,-1 1 0,1 0 0,0-1 0,0 1 0,-1-1 0,3 2 0,-1-2 0,1 0 0,0 0 0,0-1 0,0 1 0,-1-1 0,1 1 0,0-1 0,-1 0 0,6-2 0,10-4 0,249-83 0,-258 87 0,0 1 0,0-1 0,0 0 0,-1-1 0,1 0 0,-1 0 0,11-8 0,-16 9 0,-1 1 0,1-1 0,-1 0 0,1 0 0,-1 0 0,0 0 0,0 0 0,0 0 0,0 0 0,-1-1 0,1 1 0,-1-1 0,0 1 0,0-1 0,0 0 0,-1 1 0,1-1 0,-1 0 0,0 1 0,0-8 0,-2 0 0,1 0 0,-2 1 0,-6-21 0,6 22 0,0 0 0,1 0 0,0 0 0,1 0 0,-2-13 0,4 21 0,-1 0 0,0 0 0,0 1 0,0-1 0,1 0 0,-1 0 0,0 0 0,1 1 0,-1-1 0,0 0 0,1 1 0,-1-1 0,1 0 0,0 1 0,-1-1 0,1 0 0,-1 1 0,1-1 0,0 1 0,-1-1 0,1 1 0,0-1 0,0 1 0,0 0 0,-1-1 0,1 1 0,0 0 0,0 0 0,0 0 0,-1 0 0,1-1 0,0 1 0,0 0 0,0 0 0,0 0 0,-1 1 0,1-1 0,0 0 0,0 0 0,0 0 0,0 1 0,0-1 0,36 13 0,-18-4 0,-2 2 0,1 0 0,-2 0 0,1 2 0,-2 0 0,0 0 0,0 2 0,24 31 0,-13-14 0,-24-29 0,1-1 0,-1 1 0,1-1 0,-1 1 0,0 0 0,0-1 0,0 1 0,0 1 0,0-1 0,-1 0 0,1 0 0,-1 0 0,0 1 0,0-1 0,0 1 0,-1-1 0,1 1 0,-1-1 0,0 1 0,0-1 0,0 1 0,0-1 0,-2 7 0,1-3 0,0-1 0,-1 0 0,1 0 0,-2 0 0,1 0 0,0-1 0,-1 1 0,0-1 0,-8 11 0,8-13 0,0 0 0,0-1 0,-1 1 0,1-1 0,-1 0 0,0 0 0,0 0 0,1-1 0,-1 1 0,0-1 0,0 0 0,0 0 0,-1 0 0,1-1 0,0 1 0,-5-1 0,-34 1 0,31-1 0,0 0 0,0 0 0,0 1 0,1 1 0,-1 0 0,0 1 0,1 0 0,-20 8 0,-153 73 0,180-82 0,0-1 0,1 1 0,-1 1 0,1-1 0,-1 0 0,1 1 0,0-1 0,0 1 0,0 0 0,0 0 0,0 1 0,1-1 0,-1 0 0,1 1 0,0-1 0,-3 9 0,2-3 0,1 0 0,0 1 0,1-1 0,0 1 0,0-1 0,1 14 0,4 94 0,0-39 0,-8 85 0,2-151 0,0 0 0,0 0 0,-1 0 0,-1 0 0,0 0 0,0-1 0,-2 0 0,1 1 0,-1-2 0,-1 1 0,0-1 0,0 0 0,-1-1 0,0 1 0,-1-1 0,0-1 0,0 0 0,-1 0 0,0-1 0,0 0 0,-1-1 0,0 0 0,0-1 0,-19 7 0,28-11 0,-1-1 0,1 1 0,-1 0 0,1 0 0,0 1 0,-1-1 0,1 0 0,0 1 0,0-1 0,0 1 0,0 0 0,0 0 0,0 0 0,1 0 0,-1 0 0,0 0 0,1 0 0,0 1 0,0-1 0,-1 0 0,1 1 0,1-1 0,-1 1 0,0-1 0,1 1 0,-1 0 0,1-1 0,0 1 0,-1-1 0,1 1 0,1 0 0,-1-1 0,0 1 0,2 4 0,1 9 0,2 0 0,0 0 0,0-1 0,13 23 0,-7-14 0,1 9 0,11 42 0,6 20 0,-21-73 0,-6-15 0,0-1 0,0 0 0,0 0 0,1-1 0,6 11 0,-7-14 0,-1 0 0,1-1 0,-1 1 0,1-1 0,0 0 0,-1 1 0,1-1 0,0 0 0,0 0 0,0 0 0,0 0 0,0 0 0,0-1 0,0 1 0,0-1 0,0 1 0,0-1 0,0 0 0,1 0 0,-1 0 0,4 0 0,24-4 0,0-1 0,-1-2 0,48-16 0,-8 1 0,-68 22 0,0-1 0,0 1 0,1 0 0,-1-1 0,0 1 0,0 0 0,1 0 0,-1 0 0,0 0 0,1 0 0,-1 0 0,0 0 0,0 0 0,1 1 0,-1-1 0,0 0 0,2 1 0,-3 0 0,0-1 0,1 1 0,-1-1 0,1 1 0,-1-1 0,0 1 0,1-1 0,-1 1 0,0-1 0,1 1 0,-1-1 0,0 1 0,0 0 0,0-1 0,0 1 0,0-1 0,1 1 0,-1 0 0,0-1 0,0 1 0,0 0 0,-1-1 0,1 1 0,0 0 0,-1 3 0,0 0 0,-1 0 0,1 0 0,-1-1 0,0 1 0,0 0 0,0-1 0,-5 6 0,-12 11 0,-2-2 0,0 0 0,-2-1 0,1-1 0,-2-2 0,-26 14 0,7-5 0,3 1 0,-1-2 0,-54 21 0,83-39 0,1 1 0,-1 1 0,1-1 0,-13 11 0,23-16 0,1 0 0,0 1 0,-1-1 0,1 1 0,-1-1 0,1 0 0,-1 1 0,1-1 0,-1 0 0,0 0 0,1 0 0,-1 1 0,1-1 0,-1 0 0,1 0 0,-1 0 0,0 0 0,1 0 0,-1 0 0,1 0 0,-1 0 0,0 0 0,1 0 0,-1 0 0,1 0 0,-1-1 0,1 1 0,-2 0 0,-5-16 0,6-33 0,2 40 0,0-22 0,0 12 0,-1 0 0,-3-36 0,1 48 0,1 1 0,-1-1 0,0 1 0,0 0 0,0 0 0,-1 0 0,0 0 0,-1 0 0,1 0 0,-1 1 0,0-1 0,-6-4 0,-4-5 0,0 0 0,1-1 0,1-1 0,0 0 0,1 0 0,1-1 0,1-1 0,-11-28 0,19 45 0,0-4 0,-1-1 0,-1 1 0,1-1 0,-1 1 0,-7-11 0,9 16 0,-1-1 0,1 1 0,-1-1 0,1 1 0,-1 0 0,1 0 0,-1-1 0,0 1 0,0 0 0,1 1 0,-1-1 0,0 0 0,0 0 0,0 1 0,0-1 0,0 1 0,0 0 0,0 0 0,0 0 0,0-1 0,0 2 0,0-1 0,-4 1 0,-36 7 0,1 2 0,-54 20 0,66-20 0,-56 22 0,-86 45 0,168-75 0,0 0 0,0-1 0,0 1 0,0 0 0,0 1 0,1-1 0,-1 0 0,1 1 0,0-1 0,0 1 0,0 0 0,0 0 0,0 0 0,0 0 0,1 0 0,-1 0 0,1 0 0,-1 7 0,-1 3 0,1 0 0,1 0 0,1 24 0,0-28 0,1-1 0,-2 1 0,1 0 0,-1 0 0,0-1 0,-1 1 0,0 0 0,0-1 0,-1 0 0,-4 9 0,-3 0 0,-1 0 0,-25 28 0,33-41 0,-1 0 0,0-1 0,0 1 0,0-1 0,0 0 0,0 0 0,0 0 0,-1-1 0,1 1 0,-1-1 0,0 0 0,0-1 0,0 1 0,0-1 0,0 0 0,-9 1 0,11-2 0,0-1 0,0 1 0,0-1 0,0 1 0,0-1 0,0 0 0,1-1 0,-6-2 0,7 4 0,0-1 0,0 1 0,0-1 0,0 1 0,0-1 0,0 0 0,0 1 0,1-1 0,-1 0 0,0 0 0,0 0 0,1 0 0,-1 1 0,1-1 0,-1 0 0,1 0 0,-1 0 0,1 0 0,-1 0 0,1-1 0,0 1 0,0 0 0,-1 0 0,1 0 0,0 0 0,0 0 0,0-2 0,1 3 0,-1-1 0,1 1 0,-1-1 0,1 0 0,-1 1 0,0-1 0,1 1 0,0 0 0,-1-1 0,1 1 0,-1-1 0,1 1 0,0 0 0,-1 0 0,1-1 0,-1 1 0,1 0 0,0 0 0,0 0 0,-1-1 0,1 1 0,0 0 0,-1 0 0,1 0 0,0 0 0,-1 0 0,1 1 0,0-1 0,-1 0 0,1 0 0,0 0 0,-1 1 0,2-1 0,26 9 0,-27-8 0,10 4 0,-1 1 0,1 0 0,-1 1 0,0 0 0,12 12 0,21 15 0,-41-34 0,-1 1 0,1 0 0,-1 0 0,1 0 0,-1 0 0,0 0 0,0 1 0,0-1 0,1 0 0,-1 1 0,-1-1 0,1 0 0,2 4 0,-3-5 0,0 1 0,0-1 0,0 1 0,0 0 0,0-1 0,0 1 0,0-1 0,0 1 0,-1-1 0,1 1 0,0 0 0,0-1 0,0 1 0,0-1 0,-1 1 0,1-1 0,0 1 0,-1-1 0,1 1 0,0-1 0,-1 1 0,1-1 0,-1 0 0,1 1 0,-1 0 0,-5 2 0,1 0 0,-1 0 0,1-1 0,-1 0 0,0 0 0,-6 1 0,4 0 0,0-1 0,0 0 0,0 0 0,-1-1 0,1 0 0,0-1 0,-1 0 0,1 0 0,0-1 0,-1 0 0,1 0 0,0-1 0,0 0 0,0 0 0,0-1 0,0 0 0,-8-4 0,9 4 0,0 0 0,1-1 0,-1 0 0,1 0 0,-1 0 0,1-1 0,0 0 0,1 0 0,-1 0 0,1-1 0,0 0 0,1 0 0,-1 0 0,1-1 0,0 1 0,1-1 0,0 0 0,-4-12 0,-3-5 0,-1 1 0,-1 0 0,0 1 0,-24-31 0,-3-5 0,-7 6 0,48 49 0,7 5 0,11 6 0,-7-2 0,0-1 0,0 0 0,1-1 0,0-1 0,0 0 0,0 0 0,14 0 0,11 2 0,-38-5 0,1 0 0,-1 1 0,0-1 0,1 0 0,-1 0 0,0 0 0,1-1 0,-1 1 0,0 0 0,0 0 0,1-1 0,-1 1 0,0-1 0,0 1 0,1-1 0,-1 1 0,0-1 0,0 0 0,0 0 0,0 1 0,0-1 0,0 0 0,0 0 0,0 0 0,0 0 0,-1 0 0,1 0 0,0 0 0,-1-1 0,1 1 0,0 0 0,-1 0 0,1-2 0,1-5 0,0-1 0,0 0 0,-1 1 0,1-13 0,2-13 0,26-67 0,6-25 0,-33 114 0,1 1 0,0-1 0,1 1 0,6-11 0,-7 16 0,-1 0 0,1 0 0,-1 0 0,-1-1 0,1 1 0,-1-1 0,0 0 0,-1 0 0,0 1 0,0-1 0,0 0 0,-1 0 0,0 0 0,0 0 0,-2-8 0,-49-236 0,51 247 0,-1-1 0,0 1 0,0 0 0,0 0 0,-1 0 0,1 0 0,-1 0 0,0 0 0,0 1 0,0-1 0,-1 0 0,1 1 0,-1 0 0,0 0 0,0 0 0,-3-3 0,0 3 0,0 0 0,0 0 0,0 0 0,-1 1 0,1 0 0,0 0 0,-1 1 0,1 0 0,-11-1 0,-6-1 0,-1-2 0,-28-10 0,30 7 0,-1 2 0,-30-4 0,47 9 0,1 1 0,-1 0 0,1 0 0,0 0 0,-1 1 0,1 0 0,-1 0 0,1 0 0,0 1 0,0-1 0,0 1 0,0 0 0,0 1 0,0-1 0,0 1 0,1 0 0,0 1 0,-6 4 0,-3 5 0,2 0 0,0 1 0,0 0 0,-10 20 0,19-31 0,2-3 0,0 1 0,0-1 0,-1 0 0,1 1 0,0-1 0,0 0 0,0 1 0,0-1 0,-1 0 0,1 1 0,0-1 0,0 0 0,-1 0 0,1 1 0,0-1 0,-1 0 0,1 0 0,0 0 0,-1 1 0,1-1 0,0 0 0,-1 0 0,1 0 0,0 0 0,-1 0 0,1 0 0,0 1 0,-1-1 0,1 0 0,-1 0 0,1 0 0,0 0 0,-1 0 0,1-1 0,0 1 0,-1 0 0,1 0 0,0 0 0,-1 0 0,1 0 0,0 0 0,-1-1 0,1 1 0,0 0 0,-1 0 0,-11-22 0,-1-32 0,-30-193 0,43 239 0,-1 0 0,1 0 0,1 0 0,0 1 0,0-1 0,0 0 0,1 1 0,0-1 0,0 1 0,1 0 0,0-1 0,0 1 0,1 1 0,0-1 0,0 0 0,1 1 0,0 0 0,0 0 0,9-8 0,4-3 0,1 0 0,1 1 0,1 1 0,38-20 0,-59 34 0,1 1 0,0-1 0,0 1 0,0 0 0,-1-1 0,1 1 0,0 0 0,0 0 0,0 0 0,0 0 0,-1 0 0,1 0 0,0 0 0,0 0 0,0 0 0,0 0 0,0 0 0,-1 0 0,1 1 0,0-1 0,0 0 0,0 0 0,-1 1 0,1-1 0,0 1 0,0-1 0,1 2 0,0 0 0,0 0 0,0 0 0,0 1 0,-1-1 0,1 1 0,0 0 0,-1-1 0,2 5 0,1 4 0,0 1 0,-1-1 0,3 16 0,-3-3 0,-3-17 0,1 1 0,0-1 0,0 0 0,1-1 0,4 13 0,-5-17 0,0 0 0,1 1 0,-1-1 0,1 0 0,-1 0 0,1 0 0,0-1 0,0 1 0,0 0 0,0-1 0,0 1 0,0-1 0,0 0 0,0 1 0,1-1 0,-1 0 0,0-1 0,1 1 0,-1 0 0,4 0 0,13 2 0,0-1 0,0-2 0,1 1 0,19-4 0,-17 2 0,0 0 0,32 3 0,-51-1 0,0-1 0,0 0 0,0 0 0,1 0 0,-1 0 0,0 0 0,0-1 0,0 0 0,0 1 0,0-1 0,1 0 0,-1 0 0,-1-1 0,1 1 0,0-1 0,0 0 0,3-2 0,1-3 0,0 0 0,-1 0 0,0 0 0,8-13 0,-9 13 0,0 0 0,0 0 0,0 1 0,1-1 0,0 1 0,10-7 0,51-25 0,-51 31 0,-1-1 0,0 0 0,-1-1 0,26-22 0,-17 13 0,-21 17 0,1 0 0,-1 0 0,0 0 0,0 0 0,0-1 0,-1 1 0,1-1 0,0 0 0,0 1 0,-1-1 0,1 0 0,-1 0 0,0 0 0,0 0 0,1 0 0,-1 0 0,0 0 0,-1-1 0,1 1 0,0 0 0,-1 0 0,1-1 0,-1 1 0,0-1 0,0 1 0,0 0 0,0-3 0,-2-6 0,0 0 0,0 0 0,-9-20 0,6 19 0,1 0 0,1 0 0,-3-14 0,5 13 0,-1 0 0,0 0 0,-1 0 0,-1 1 0,0-1 0,0 1 0,-1 0 0,-1 1 0,0-1 0,-1 1 0,0 0 0,-1 0 0,0 1 0,0 0 0,-1 1 0,0 0 0,-1 0 0,0 1 0,0 0 0,-14-8 0,20 13 0,-1 0 0,0 0 0,1 1 0,-1-1 0,0 1 0,0 0 0,-1 0 0,1 1 0,0-1 0,-1 1 0,1 1 0,0-1 0,-1 1 0,1-1 0,-1 2 0,1-1 0,-1 1 0,1-1 0,0 1 0,-1 1 0,1-1 0,0 1 0,0 0 0,-5 3 0,1-2 0,-43 17 0,50-20 0,-1 1 0,1 0 0,-1-1 0,1 1 0,-1-1 0,1 0 0,-1 0 0,1 0 0,-1 0 0,1 0 0,-1 0 0,1-1 0,-1 1 0,1-1 0,-1 0 0,1 0 0,-4-2 0,5 3 0,1-1 0,-1 1 0,1-1 0,-1 1 0,1-1 0,0 0 0,-1 1 0,1-1 0,0 0 0,0 1 0,0-1 0,-1 0 0,1 1 0,0-1 0,0 0 0,0 0 0,0 1 0,0-1 0,0 0 0,0 0 0,0 1 0,1-1 0,-1 0 0,0 1 0,0-1 0,1 0 0,-1 1 0,0-1 0,1 0 0,-1 0 0,16-23 0,-11 17 0,5-7 0,1 1 0,0 0 0,1 0 0,0 1 0,1 1 0,1 0 0,-1 1 0,2 0 0,-1 1 0,1 0 0,1 2 0,-1 0 0,24-7 0,30-8 0,76-12 0,-52 14 0,33-5 0,-120 25 0,0 1 0,0-1 0,0 1 0,-1 0 0,1 1 0,0-1 0,0 1 0,-1 0 0,1 1 0,-1-1 0,0 1 0,0 0 0,0 0 0,0 1 0,5 4 0,-7-6 0,0 0 0,0 1 0,0-1 0,0 1 0,-1 0 0,1 0 0,-1 0 0,0 0 0,0 0 0,0 0 0,0 1 0,0-1 0,-1 1 0,1-1 0,-1 1 0,0-1 0,0 1 0,-1 0 0,1 0 0,-1-1 0,0 1 0,0 0 0,0 7 0,-2-8 0,1 0 0,0 0 0,-1 0 0,1-1 0,-1 1 0,0-1 0,0 1 0,0-1 0,0 0 0,0 0 0,-1 0 0,1 0 0,-1 0 0,1 0 0,-1-1 0,-4 3 0,-52 18 0,29-12 0,24-8 0,0 1 0,1-1 0,-1 1 0,1 1 0,-1-1 0,1 1 0,1 0 0,-1 0 0,0 1 0,1-1 0,-7 10 0,10-12 0,-1 0 0,1 1 0,0-1 0,0 0 0,0 1 0,0-1 0,1 0 0,-1 1 0,1-1 0,-1 1 0,1-1 0,0 1 0,0-1 0,0 1 0,0-1 0,0 1 0,1-1 0,-1 1 0,1-1 0,0 1 0,-1-1 0,1 0 0,0 1 0,0-1 0,1 0 0,-1 0 0,0 0 0,1 0 0,0 0 0,-1 0 0,3 2 0,45 41 0,-37-35 0,-1-1 0,0 1 0,-1 1 0,0 0 0,-1 0 0,10 16 0,-15-19 0,0-1 0,1 1 0,1-1 0,-1 0 0,1 0 0,9 7 0,-11-11 0,0 0 0,0 0 0,1 0 0,-1-1 0,1 0 0,0 0 0,0 0 0,-1-1 0,1 0 0,0 0 0,1 0 0,7 0 0,14 1 0,1 1 0,-1 1 0,0 1 0,47 15 0,-24-10-14,2 1 102,-49-11-178,-1 1 0,1 1 1,-1-1-1,1 0 0,-1 0 0,0 1 0,1-1 0,-1 1 0,0 0 0,0 0 0,0 0 0,0 0 0,-1 0 0,1 0 0,2 5 0,3 10-6736</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2:39.100"/>
    </inkml:context>
    <inkml:brush xml:id="br0">
      <inkml:brushProperty name="width" value="0.05" units="cm"/>
      <inkml:brushProperty name="height" value="0.05" units="cm"/>
    </inkml:brush>
  </inkml:definitions>
  <inkml:trace contextRef="#ctx0" brushRef="#br0">1 1 24575,'0'4'0,"0"7"0,0 6 0,5 4 0,1 0-8191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2:39.555"/>
    </inkml:context>
    <inkml:brush xml:id="br0">
      <inkml:brushProperty name="width" value="0.05" units="cm"/>
      <inkml:brushProperty name="height" value="0.05" units="cm"/>
    </inkml:brush>
  </inkml:definitions>
  <inkml:trace contextRef="#ctx0" brushRef="#br0">403 687 24575,'-99'-87'0,"9"8"0,-19-36 0,92 94 0,1 0 0,1-1 0,-24-46 0,36 61 0,0 0 0,0-1 0,1 1 0,0-1 0,1 0 0,-1 0 0,2 0 0,-1 1 0,1-1 0,0 0 0,0 0 0,1 0 0,0 0 0,1 0 0,0 1 0,0-1 0,0 1 0,1-1 0,0 1 0,6-10 0,-4 9 0,0 1 0,1-1 0,-1 1 0,1 1 0,1-1 0,-1 1 0,1 0 0,0 0 0,1 1 0,-1 0 0,1 0 0,0 1 0,0 0 0,0 1 0,1-1 0,-1 1 0,16-2 0,-7 3 0,-1 0 0,1 1 0,-1 2 0,1-1 0,-1 2 0,1 0 0,-1 1 0,0 1 0,0 0 0,0 1 0,0 1 0,-1 0 0,0 1 0,0 1 0,-1 0 0,0 1 0,0 1 0,-1 0 0,15 15 0,-19-17 0,0 1 0,-1 0 0,0 1 0,0 0 0,-1 0 0,0 0 0,-1 1 0,-1 0 0,1 1 0,-2-1 0,1 1 0,-2 0 0,1 0 0,-2 0 0,0 0 0,0 1 0,-1-1 0,-1 0 0,0 1 0,0-1 0,-1 1 0,-1-1 0,0 0 0,-1 0 0,0 0 0,-5 12 0,-1-4-124,-1-1 0,-1 0 0,0-1 0,-2-1 0,0 0 0,0 0-1,-2-1 1,0-1 0,-1 0 0,-22 15 0,13-13-6702</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2:39.927"/>
    </inkml:context>
    <inkml:brush xml:id="br0">
      <inkml:brushProperty name="width" value="0.05" units="cm"/>
      <inkml:brushProperty name="height" value="0.05" units="cm"/>
    </inkml:brush>
  </inkml:definitions>
  <inkml:trace contextRef="#ctx0" brushRef="#br0">14 1 24575,'-1'0'0,"0"0"0,1 1 0,-1-1 0,0 0 0,1 0 0,-1 1 0,0-1 0,1 0 0,-1 1 0,1-1 0,-1 1 0,1-1 0,-1 1 0,1-1 0,-1 1 0,1-1 0,-1 1 0,1-1 0,0 1 0,-1 0 0,1-1 0,0 1 0,0 0 0,-1-1 0,1 1 0,0 0 0,0-1 0,0 1 0,0 0 0,0-1 0,0 1 0,0 0 0,0-1 0,0 1 0,0 0 0,1 0 0,3 31 0,-4-30 0,28 104 0,45 113 0,4-22-1365,-66-171-5461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2:40.474"/>
    </inkml:context>
    <inkml:brush xml:id="br0">
      <inkml:brushProperty name="width" value="0.05" units="cm"/>
      <inkml:brushProperty name="height" value="0.05" units="cm"/>
    </inkml:brush>
  </inkml:definitions>
  <inkml:trace contextRef="#ctx0" brushRef="#br0">240 219 24575,'0'-12'0,"0"0"0,-1 0 0,-1 0 0,0 0 0,-1 1 0,0-1 0,-9-22 0,8 27 0,1 0 0,-1 0 0,-1 1 0,1-1 0,-1 1 0,0 0 0,-1 0 0,0 1 0,1-1 0,-2 1 0,1 1 0,-1-1 0,-8-4 0,11 7 0,0 0 0,0 0 0,0 0 0,-1 1 0,1-1 0,-1 1 0,1 0 0,-1 0 0,0 0 0,1 1 0,-1 0 0,1 0 0,-1 0 0,-7 2 0,8-1 0,1 0 0,0 0 0,0 0 0,0 1 0,1 0 0,-1-1 0,0 1 0,1 0 0,-1 1 0,1-1 0,-1 0 0,1 1 0,0-1 0,0 1 0,0-1 0,1 1 0,-1 0 0,1 0 0,-1 0 0,1 0 0,-1 5 0,-1 1 0,1 0 0,0 1 0,1-1 0,0 1 0,1-1 0,0 1 0,0-1 0,1 1 0,0-1 0,1 1 0,0-1 0,1 0 0,-1 0 0,2 0 0,4 11 0,-6-17 0,-1 1 0,1-1 0,0 0 0,0 1 0,0-1 0,1 0 0,-1 0 0,1 0 0,0 0 0,-1-1 0,1 1 0,0-1 0,1 0 0,-1 0 0,0 0 0,1 0 0,-1 0 0,1-1 0,-1 1 0,1-1 0,0 0 0,0 0 0,-1-1 0,1 1 0,0-1 0,0 0 0,0 1 0,0-2 0,0 1 0,-1 0 0,1-1 0,0 0 0,0 0 0,0 0 0,-1 0 0,1-1 0,-1 0 0,1 1 0,2-3 0,3-2 0,-1 1 0,0-1 0,-1-1 0,1 1 0,-1-1 0,0 0 0,-1-1 0,0 0 0,0 0 0,-1 0 0,0-1 0,0 0 0,-1 0 0,0 0 0,-1 0 0,5-16 0,-8 23 0,0 1 0,0 0 0,0 0 0,0 0 0,0 0 0,1 0 0,-1 0 0,0-1 0,1 1 0,-1 0 0,1 0 0,-1 0 0,1 0 0,0 0 0,-1 1 0,1-1 0,0 0 0,0 0 0,-1 0 0,1 0 0,0 1 0,0-1 0,0 0 0,0 1 0,0-1 0,0 1 0,0-1 0,0 1 0,0 0 0,0-1 0,2 1 0,-1 1 0,0 0 0,1 0 0,-1 0 0,0 0 0,0 1 0,0-1 0,0 1 0,0-1 0,0 1 0,0 0 0,0 0 0,-1 0 0,3 2 0,-1 1-55,21 24-382,1-2 1,28 26-1,-35-39-6389</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2:40.817"/>
    </inkml:context>
    <inkml:brush xml:id="br0">
      <inkml:brushProperty name="width" value="0.05" units="cm"/>
      <inkml:brushProperty name="height" value="0.05" units="cm"/>
    </inkml:brush>
  </inkml:definitions>
  <inkml:trace contextRef="#ctx0" brushRef="#br0">30 144 24575,'-2'-1'0,"0"1"0,0-1 0,1 0 0,-1 0 0,0 0 0,1 0 0,-1 0 0,1 0 0,-1-1 0,1 1 0,0 0 0,-1-1 0,1 1 0,0-1 0,0 1 0,0-1 0,0 0 0,0 1 0,1-1 0,-1 0 0,0 0 0,0-2 0,5 5 0,-1-1 0,0 1 0,0 0 0,0 0 0,0 0 0,0 0 0,0 1 0,4 1 0,24 15 0,-2 1 0,42 35 0,-66-50 0,0 1 0,0-1 0,-1 1 0,0 0 0,0 0 0,0 0 0,-1 0 0,6 11 0,-9-15 0,1 1 0,-1-1 0,1 0 0,-1 0 0,0 0 0,1 1 0,-1-1 0,0 0 0,0 0 0,0 1 0,0-1 0,0 0 0,-1 0 0,1 1 0,0-1 0,0 0 0,-1 0 0,1 1 0,-2 1 0,1-2 0,0 1 0,-1-1 0,1 0 0,0 0 0,-1 0 0,1 0 0,-1 0 0,0 0 0,1-1 0,-1 1 0,0 0 0,1-1 0,-1 1 0,0-1 0,0 0 0,0 1 0,1-1 0,-4 0 0,1 0 0,1 0 0,-1 0 0,0 0 0,0 0 0,0 0 0,1-1 0,-1 0 0,0 0 0,1 0 0,-1 0 0,0-1 0,1 1 0,0-1 0,-1 0 0,1 0 0,0 0 0,0 0 0,0-1 0,0 1 0,0-1 0,1 0 0,-1 0 0,1 0 0,0 0 0,0 0 0,0 0 0,0-1 0,0 1 0,-1-6 0,1 3 0,0-1 0,0 0 0,1 0 0,-1 0 0,2 0 0,-1 0 0,1 0 0,0 0 0,0 0 0,1 0 0,0 0 0,0 0 0,1 0 0,0 1 0,3-9 0,-1 7-57,1-1 0,0 1 1,0 0-1,0 0 0,1 1 0,0-1 0,1 1 0,0 1 0,0-1 0,0 1 0,1 0 1,0 1-1,0 0 0,0 0 0,1 1 0,-1 0 0,1 0 0,0 1 0,0 0 1,1 1-1,-1 0 0,0 1 0,16-2 0,0 3-6769</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2:41.248"/>
    </inkml:context>
    <inkml:brush xml:id="br0">
      <inkml:brushProperty name="width" value="0.05" units="cm"/>
      <inkml:brushProperty name="height" value="0.05" units="cm"/>
    </inkml:brush>
  </inkml:definitions>
  <inkml:trace contextRef="#ctx0" brushRef="#br0">115 61 24575,'0'-3'0,"0"1"0,0-1 0,0 1 0,0-1 0,-1 0 0,1 1 0,-1-1 0,1 1 0,-1 0 0,0-1 0,0 1 0,0 0 0,0-1 0,-1 1 0,1 0 0,-1 0 0,1 0 0,-1 0 0,0 0 0,0 0 0,0 1 0,0-1 0,0 0 0,0 1 0,-4-2 0,4 2 0,0 1 0,0-1 0,0 1 0,0 0 0,0 0 0,-1 0 0,1 0 0,0 0 0,0 0 0,0 1 0,0-1 0,0 1 0,0 0 0,0-1 0,0 1 0,0 0 0,0 0 0,0 0 0,1 0 0,-1 1 0,0-1 0,1 0 0,-1 1 0,1-1 0,-1 1 0,1-1 0,0 1 0,-1 0 0,1 0 0,0-1 0,-1 4 0,-2 2 0,1 1 0,0 0 0,0 0 0,0 0 0,1 0 0,0 0 0,1 0 0,-1 16 0,2-19 0,-1 1 0,2-1 0,-1 0 0,0 1 0,1-1 0,0 0 0,0 0 0,1 0 0,-1 0 0,1 0 0,0 0 0,1 0 0,-1-1 0,1 1 0,3 4 0,-5-8 0,0 1 0,1-1 0,-1 0 0,0 1 0,1-1 0,-1 0 0,1 0 0,-1 0 0,1 0 0,-1 0 0,1-1 0,0 1 0,-1 0 0,1-1 0,0 1 0,0-1 0,-1 0 0,1 0 0,0 1 0,0-1 0,3-1 0,-3 1 0,1-1 0,0 0 0,-1 0 0,1 0 0,-1 0 0,0-1 0,1 1 0,-1 0 0,0-1 0,0 0 0,0 0 0,4-4 0,-1 0 0,0 0 0,0-1 0,0 0 0,-1 0 0,0 0 0,-1-1 0,1 0 0,2-13 0,-1 1 0,-4 12 0,0 1 0,1-1 0,0 0 0,0 1 0,1 0 0,0 0 0,7-13 0,-10 19 0,1 1 0,-1-1 0,1 1 0,-1-1 0,0 1 0,1-1 0,-1 1 0,1 0 0,0-1 0,-1 1 0,1 0 0,-1-1 0,1 1 0,-1 0 0,1 0 0,0 0 0,-1-1 0,1 1 0,0 0 0,-1 0 0,1 0 0,-1 0 0,1 0 0,0 0 0,-1 0 0,1 0 0,0 0 0,-1 1 0,1-1 0,0 0 0,-1 0 0,1 1 0,-1-1 0,1 0 0,-1 1 0,1-1 0,-1 0 0,1 1 0,-1-1 0,1 1 0,-1-1 0,1 1 0,-1-1 0,0 1 0,1-1 0,-1 1 0,0-1 0,1 2 0,20 35 0,-16-26 0,31 45-1365,-17-31-5461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2:41.607"/>
    </inkml:context>
    <inkml:brush xml:id="br0">
      <inkml:brushProperty name="width" value="0.05" units="cm"/>
      <inkml:brushProperty name="height" value="0.05" units="cm"/>
    </inkml:brush>
  </inkml:definitions>
  <inkml:trace contextRef="#ctx0" brushRef="#br0">152 30 24575,'-2'-3'0,"-1"0"0,0 1 0,0-1 0,0 1 0,0 0 0,0 0 0,0 0 0,-1 0 0,1 0 0,-1 1 0,1-1 0,-1 1 0,0 0 0,-6-1 0,7 2 0,0 0 0,0 1 0,0-1 0,0 1 0,0 0 0,0 0 0,0 0 0,0 0 0,1 0 0,-1 0 0,0 1 0,1-1 0,-1 1 0,1 0 0,0 0 0,-1 0 0,1 0 0,0 0 0,-3 5 0,1-2 0,-1 0 0,1 1 0,0 0 0,1 0 0,-1 0 0,1 1 0,1-1 0,-1 1 0,1 0 0,0 0 0,1-1 0,-1 1 0,1 0 0,0 14 0,2-16 0,-1-1 0,1 1 0,0 0 0,0-1 0,0 1 0,1-1 0,0 1 0,-1-1 0,2 0 0,-1 0 0,0 0 0,1 0 0,0 0 0,0-1 0,0 1 0,0-1 0,0 1 0,1-1 0,0 0 0,-1-1 0,1 1 0,0-1 0,8 4 0,-2-2 0,1 0 0,-1-1 0,1-1 0,0 0 0,0 0 0,0-1 0,14 0 0,35 5 0,-59-6 0,0 0 0,0 0 0,0 0 0,0 0 0,-1 0 0,1 0 0,0 1 0,0-1 0,0 0 0,0 1 0,0-1 0,0 0 0,-1 1 0,1-1 0,0 1 0,0-1 0,-1 1 0,1 0 0,0-1 0,-1 1 0,1 0 0,-1-1 0,1 1 0,-1 0 0,1 0 0,0 1 0,-1-1 0,-1 0 0,1 0 0,0 0 0,-1 0 0,1 0 0,-1-1 0,1 1 0,-1 0 0,1 0 0,-1 0 0,0 0 0,1 0 0,-1-1 0,0 1 0,0 0 0,1-1 0,-1 1 0,-2 0 0,-5 5 0,0-2 0,-1 1 0,-13 5 0,15-7-151,-1-1-1,1 0 0,-1 0 0,1 0 1,-1-1-1,0 0 0,1-1 1,-13 0-1,1-4-6674</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2:41.934"/>
    </inkml:context>
    <inkml:brush xml:id="br0">
      <inkml:brushProperty name="width" value="0.05" units="cm"/>
      <inkml:brushProperty name="height" value="0.05" units="cm"/>
    </inkml:brush>
  </inkml:definitions>
  <inkml:trace contextRef="#ctx0" brushRef="#br0">7 261 24575,'5'0'0,"5"0"0,2 5 0,3 5 0,0 7 0,0 4 0,0 4 0,-5 2 0,2 1 0,-1 1 0,-3-5-8191</inkml:trace>
  <inkml:trace contextRef="#ctx0" brushRef="#br0" timeOffset="1">34 43 24575,'-5'-5'0,"-5"-1"0,-2-5 0,6 0 0,8 2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2:42.336"/>
    </inkml:context>
    <inkml:brush xml:id="br0">
      <inkml:brushProperty name="width" value="0.05" units="cm"/>
      <inkml:brushProperty name="height" value="0.05" units="cm"/>
    </inkml:brush>
  </inkml:definitions>
  <inkml:trace contextRef="#ctx0" brushRef="#br0">0 0 24575,'5'0'0,"6"5"0,1 6 0,4 6 0,3 4 0,-2 4 0,2 7 0,1 2 0,-2 5 0,0 0 0,2-1 0,-2-3 0,-5-3 0,1-2 0,-3-1 0,2-6 0,-1-7-8191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53.349"/>
    </inkml:context>
    <inkml:brush xml:id="br0">
      <inkml:brushProperty name="width" value="0.05" units="cm"/>
      <inkml:brushProperty name="height" value="0.05" units="cm"/>
    </inkml:brush>
  </inkml:definitions>
  <inkml:trace contextRef="#ctx0" brushRef="#br0">1 0 24575,'0'42'0,"0"78"0,16 131 0,60 238 41,-6-40-868,79 1062-1354,-66-544 1202,69 222 847,-134-1062 129,3 63 2029,-4 327 1,-18-479-2017,-2 0-1,-10 46 0,-10 51-9,22-132 0,0 1 0,0-1 0,0 0 0,1 0 0,0 1 0,-1-1 0,1 0 0,0 1 0,1-1 0,-1 0 0,0 1 0,1-1 0,0 0 0,0 0 0,0 0 0,0 0 0,2 4 0,-1-5 0,1 0 0,-1 0 0,0 0 0,1 0 0,-1 0 0,1 0 0,0-1 0,-1 1 0,1-1 0,0 0 0,0 0 0,0 0 0,0 0 0,0-1 0,0 1 0,0-1 0,0 0 0,0 1 0,4-2 0,226 0 0,-92-2 0,393 1-846,896-7-2971,2034-51 203,-2881 51 3265,696-15-291,-1197 23 1025,-35 2 876,0-3 0,47-8 0,-90 10-1067,0-1 0,-1 1 0,1-1 1,-1 0-1,1-1 0,0 1 1,-1 0-1,0-1 0,1 0 1,-1 0-1,0 0 0,0 0 0,5-5 1,-7 6-136,-1-1 1,1 1-1,0-1 1,-1 1 0,1-1-1,-1 1 1,1-1-1,-1 1 1,0-1-1,1 1 1,-1-1-1,0 1 1,0-1 0,0 0-1,0 1 1,-1-1-1,1 1 1,0-1-1,-1 1 1,1-1-1,-1 1 1,1-1 0,-1 1-1,0-1 1,1 1-1,-1 0 1,0-1-1,0 1 1,0 0-1,0 0 1,0 0 0,-2-2-1,-15-14-44,0 0 0,-2 1 0,0 1 0,0 1 0,-24-13 0,11 7-1057,-25-16-5784</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2:42.741"/>
    </inkml:context>
    <inkml:brush xml:id="br0">
      <inkml:brushProperty name="width" value="0.05" units="cm"/>
      <inkml:brushProperty name="height" value="0.05" units="cm"/>
    </inkml:brush>
  </inkml:definitions>
  <inkml:trace contextRef="#ctx0" brushRef="#br0">1 214 24575,'0'-1'0,"0"0"0,0 0 0,0 1 0,1-1 0,-1 0 0,0 0 0,1 0 0,-1 1 0,1-1 0,-1 0 0,1 0 0,-1 1 0,1-1 0,-1 0 0,1 1 0,0-1 0,-1 1 0,1-1 0,0 1 0,-1-1 0,1 1 0,0-1 0,0 1 0,0 0 0,-1 0 0,3-1 0,26-6 0,-20 6 0,17-4 0,-1-1 0,0-1 0,0-2 0,-1 0 0,0-1 0,-1-2 0,0 0 0,-1-1 0,25-20 0,-45 32 0,-1 0 0,0 0 0,1 0 0,-1 0 0,0 0 0,0-1 0,1 1 0,-1 0 0,0-1 0,0 1 0,0 0 0,-1-1 0,1 1 0,0-1 0,-1 1 0,1-1 0,0 0 0,-1 1 0,0-1 0,1 0 0,-1 1 0,0-1 0,0 0 0,0 1 0,0-1 0,0 0 0,-1 1 0,1-1 0,0 0 0,-1 1 0,1-1 0,-1 1 0,0-3 0,-1 2 0,1 1 0,-1-1 0,0 0 0,1 1 0,-1-1 0,0 1 0,0 0 0,0 0 0,0-1 0,0 1 0,0 0 0,0 1 0,-1-1 0,1 0 0,0 1 0,0-1 0,-1 1 0,1 0 0,0-1 0,-1 1 0,1 0 0,0 1 0,-1-1 0,-1 1 0,-1-1 0,1 1 0,0 0 0,-1 0 0,1 1 0,0-1 0,0 1 0,0 0 0,0 0 0,0 0 0,1 0 0,-1 1 0,1-1 0,-1 1 0,1 0 0,0 0 0,0 1 0,0-1 0,1 0 0,-1 1 0,1 0 0,0 0 0,0-1 0,0 1 0,0 0 0,1 1 0,-1-1 0,1 0 0,0 0 0,1 1 0,-1-1 0,1 9 0,-1-5 0,2 0 0,-1 0 0,1 0 0,0 0 0,1 0 0,0 0 0,0 0 0,1 0 0,-1-1 0,2 1 0,-1-1 0,1 0 0,0 0 0,1 0 0,0-1 0,8 10 0,-4-9 0,0 0 0,0-1 0,0 0 0,0-1 0,1 0 0,0 0 0,0-1 0,0 0 0,1-1 0,0 0 0,-1-1 0,1 0 0,0-1 0,0 0 0,0-1 0,0 0 0,0 0 0,13-3 0,-13 2 0,0-1 0,0 0 0,-1-1 0,1 0 0,0-1 0,-1 0 0,0-1 0,0 0 0,0 0 0,0-1 0,-1 0 0,0-1 0,-1 0 0,1-1 0,-1 1 0,-1-1 0,13-17 0,-17 21 15,-1 0 0,0-1 0,0 1 0,0-1 0,-1 1 0,1-1 0,0-8 0,-1 12-56,-1 0-1,0 0 1,0 0 0,0 0 0,0-1-1,0 1 1,0 0 0,0 0 0,0 0-1,-1 0 1,1-1 0,0 1 0,-1 0-1,1 0 1,-1 0 0,1 0 0,-1 0-1,0 0 1,1 0 0,-1 0 0,0 0-1,0 0 1,1 1 0,-1-1 0,0 0-1,0 0 1,0 1 0,0-1 0,0 0-1,0 1 1,0-1 0,0 1 0,0 0-1,-1-1 1,0 1 0,-16-2-6785</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1:51.832"/>
    </inkml:context>
    <inkml:brush xml:id="br0">
      <inkml:brushProperty name="width" value="0.05" units="cm"/>
      <inkml:brushProperty name="height" value="0.05" units="cm"/>
    </inkml:brush>
  </inkml:definitions>
  <inkml:trace contextRef="#ctx0" brushRef="#br0">1 251 24575,'1'-8'0,"0"1"0,1 0 0,0-1 0,0 1 0,1 0 0,4-8 0,2-5 0,-7 12 0,2 1 0,-1-1 0,1 1 0,0 0 0,0 0 0,1 1 0,0-1 0,0 1 0,0 0 0,1 0 0,11-9 0,-6 9 0,0-1 0,0 1 0,1 1 0,0 0 0,-1 0 0,25-5 0,-29 8-40,147-29 205,-139 29-330,1 0-1,-1 2 0,1 0 1,-1 0-1,0 2 1,0 0-1,1 1 1,15 4-1,-14 0-6660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1:53.683"/>
    </inkml:context>
    <inkml:brush xml:id="br0">
      <inkml:brushProperty name="width" value="0.05" units="cm"/>
      <inkml:brushProperty name="height" value="0.05" units="cm"/>
    </inkml:brush>
  </inkml:definitions>
  <inkml:trace contextRef="#ctx0" brushRef="#br0">0 72 24575,'20'5'0,"-18"-4"0,0 0 0,0 0 0,0 0 0,0-1 0,0 1 0,0-1 0,0 1 0,0-1 0,0 0 0,0 0 0,3 0 0,19-4 0,-11 2 0,-1 0 0,1 1 0,0 0 0,0 1 0,0 0 0,23 4 0,-36-4 0,1 0 0,-1 0 0,1 0 0,-1 0 0,1 0 0,-1 0 0,1 1 0,-1-1 0,1 0 0,-1 0 0,1 0 0,-1 1 0,1-1 0,-1 0 0,0 0 0,1 1 0,-1-1 0,1 0 0,-1 1 0,0-1 0,1 1 0,-1-1 0,0 0 0,0 1 0,1-1 0,-1 1 0,0-1 0,0 1 0,0-1 0,1 1 0,-1 0 0,-11 11 0,-27 8 0,37-20 0,-1 1 0,0 0 0,0 0 0,0-1 0,0 1 0,0-1 0,-1 1 0,1-1 0,0 0 0,0 0 0,0 1 0,-1-2 0,1 1 0,0 0 0,0 0 0,0-1 0,0 1 0,0-1 0,0 0 0,0 0 0,0 1 0,-3-3 0,4 2 0,1 0 0,-1 0 0,0 0 0,0 0 0,1 0 0,-1 0 0,0 0 0,1 0 0,-1-1 0,1 1 0,0 0 0,-1 0 0,1-1 0,0 1 0,0 0 0,0-1 0,0 1 0,0 0 0,0-1 0,0 1 0,0 0 0,0 0 0,1-1 0,-1 1 0,0 0 0,1 0 0,-1-1 0,1 1 0,0 0 0,-1 0 0,1 0 0,0 0 0,0 0 0,-1 0 0,1 0 0,2-2 0,1 0 0,-1-1 0,1 1 0,0 0 0,-1 0 0,2 0 0,-1 0 0,0 1 0,0 0 0,1 0 0,0 0 0,8-3 0,-11 5 0,-1-1 0,0 1 0,1 0 0,-1-1 0,1 1 0,-1 0 0,0 0 0,1 0 0,-1 0 0,1 0 0,-1 0 0,1 0 0,-1 0 0,1 1 0,-1-1 0,0 1 0,1-1 0,-1 1 0,0-1 0,1 1 0,-1 0 0,0-1 0,0 1 0,1 0 0,-1 0 0,0 0 0,0 0 0,0 0 0,0 0 0,0 1 0,-1-1 0,1 0 0,0 0 0,0 1 0,-1-1 0,1 0 0,-1 1 0,1-1 0,-1 0 0,0 1 0,1-1 0,-1 1 0,0 2 0,-1-1 0,0 1 0,1-1 0,-2 1 0,1-1 0,0 1 0,-1-1 0,1 0 0,-1 1 0,0-1 0,0 0 0,-1 0 0,1 0 0,0-1 0,-1 1 0,0-1 0,1 1 0,-1-1 0,0 0 0,0 0 0,-1 0 0,1 0 0,0-1 0,-1 1 0,1-1 0,-7 2 0,10-3 0,-1 0 0,1 0 0,-1 0 0,0 0 0,1 0 0,-1 0 0,0 0 0,1 0 0,-1 0 0,1 0 0,-1-1 0,0 1 0,1 0 0,-1 0 0,1 0 0,-1-1 0,1 1 0,-1 0 0,1-1 0,-1 1 0,1 0 0,-1-1 0,1 1 0,-1-1 0,1 1 0,-1-1 0,1 1 0,0-1 0,-1 0 0,1-1 0,0 1 0,-1 0 0,1-1 0,0 1 0,0 0 0,1-1 0,-1 1 0,0 0 0,0-1 0,1 1 0,-1 0 0,1-1 0,0 0 0,1-4 0,1 1 0,0-1 0,0 1 0,1 0 0,5-6 0,3-1 0,0 0 0,16-11 0,-24 20 0,0 0 0,0 1 0,0-1 0,0 1 0,1 0 0,-1 0 0,1 0 0,-1 1 0,1-1 0,-1 1 0,1 1 0,7-2 0,-11 2 0,0 0 0,0 0 0,-1 0 0,1 0 0,0 0 0,0 0 0,0 0 0,0 0 0,0 0 0,0 1 0,0-1 0,0 0 0,0 1 0,0-1 0,-1 0 0,1 1 0,0-1 0,0 1 0,0-1 0,-1 1 0,1 0 0,0-1 0,-1 1 0,1 0 0,0 0 0,-1 0 0,0 0 0,0 0 0,0 0 0,0 0 0,0 0 0,0 0 0,0 0 0,0 0 0,-1 0 0,1 0 0,0 0 0,-1 0 0,1 0 0,-1 0 0,1 0 0,-1 0 0,0-1 0,0 3 0,-5 3 0,1-1 0,-1 1 0,1-1 0,-12 8 0,12-10 0,0 0 0,1 0 0,-2 0 0,1-1 0,0 0 0,0 0 0,-1 0 0,1 0 0,-1-1 0,-7 1 0,13-2 0,0 0 0,0 0 0,-1 0 0,1 0 0,0 0 0,0 0 0,-1 0 0,1 0 0,0 0 0,0 0 0,-1 0 0,1 0 0,0 0 0,0 0 0,-1 0 0,1 0 0,0 0 0,0 0 0,-1 0 0,1 0 0,0-1 0,0 1 0,-1 0 0,1 0 0,0 0 0,0 0 0,0-1 0,-1 1 0,1 0 0,0 0 0,0 0 0,0-1 0,0 1 0,0 0 0,0 0 0,-1-1 0,7-8 0,13-7 0,-10 13 0,-1 0 0,1 0 0,0 1 0,0 0 0,0 0 0,0 1 0,1 1 0,-1-1 0,0 1 0,0 1 0,16 2 0,-24-3 0,-1 0 0,1 0 0,-1 0 0,0 0 0,1 0 0,-1 0 0,1 0 0,-1 0 0,1 1 0,-1-1 0,1 0 0,-1 0 0,1 0 0,-1 1 0,0-1 0,1 0 0,-1 0 0,1 1 0,-1-1 0,0 0 0,1 1 0,-1-1 0,0 0 0,0 1 0,1-1 0,-1 0 0,0 1 0,0-1 0,1 1 0,-1-1 0,0 1 0,0-1 0,0 0 0,0 1 0,0-1 0,0 1 0,0 0 0,-15 12 0,-30 4 0,37-14 0,-1-1 0,0 0 0,0-1 0,0 0 0,0 0 0,0-1 0,0 0 0,0 0 0,-10-3 0,18 3 0,1 0 0,-1 0 0,1 0 0,-1 0 0,0 0 0,1-1 0,-1 1 0,1 0 0,-1 0 0,1 0 0,-1-1 0,1 1 0,-1 0 0,1-1 0,-1 1 0,1 0 0,-1-1 0,1 1 0,-1-1 0,1 1 0,0-1 0,-1 1 0,1-1 0,0 1 0,-1-1 0,1 1 0,0-1 0,0 1 0,0-1 0,0 1 0,-1-1 0,1 0 0,1-1 0,-1 1 0,1 0 0,-1-1 0,1 1 0,-1 0 0,1 0 0,0 0 0,0 0 0,0 0 0,0 0 0,-1 0 0,1 0 0,2-1 0,3-3 0,0 1 0,0 0 0,1 0 0,8-4 0,-11 7 0,0 0 0,0 1 0,0-1 0,0 1 0,0 0 0,0 0 0,0 0 0,0 0 0,0 1 0,0 0 0,0-1 0,4 3 0,-7-3 0,0 0 0,0 1 0,0-1 0,0 0 0,-1 1 0,1-1 0,0 1 0,0-1 0,0 1 0,-1 0 0,1-1 0,0 1 0,-1 0 0,1-1 0,-1 1 0,1 0 0,-1 0 0,1 0 0,-1-1 0,1 1 0,-1 1 0,0 0 0,0-1 0,0 0 0,0 1 0,0-1 0,-1 0 0,1 1 0,0-1 0,-1 0 0,0 0 0,1 1 0,-1-1 0,0 0 0,1 0 0,-1 0 0,0 0 0,0 0 0,0 0 0,0 0 0,0 0 0,-1 1 0,-2 1 0,-1 1 0,1-1 0,-1 0 0,1 0 0,-1 0 0,-8 3 0,12-5 0,-1-1 0,1 1 0,0-1 0,-1 0 0,1 1 0,0-1 0,-1 0 0,1 0 0,-1 0 0,1 1 0,0-2 0,-1 1 0,1 0 0,-1 0 0,1 0 0,0-1 0,-1 1 0,1 0 0,0-1 0,-1 0 0,1 1 0,0-1 0,0 0 0,-1 1 0,1-1 0,0 0 0,0 0 0,0 0 0,0 0 0,0 0 0,-1-1 0,2 0 0,-1 0 0,0 1 0,1-1 0,0 0 0,-1 1 0,1-1 0,0 0 0,0 0 0,0 1 0,0-1 0,0 0 0,0 0 0,0 1 0,0-1 0,1 0 0,-1 1 0,1-1 0,0 0 0,-1 1 0,1-1 0,0 1 0,0-1 0,0 1 0,0-1 0,0 1 0,0 0 0,0-1 0,3-1 0,2-3 0,0 1 0,0-1 0,0 1 0,13-8 0,-14 11 0,0 0 0,0 0 0,0 0 0,0 1 0,0-1 0,0 1 0,0 0 0,0 1 0,10-1 0,-13 1 0,-1 0 0,1 0 0,0 0 0,-1 0 0,1 1 0,0-1 0,-1 0 0,1 1 0,0-1 0,-1 1 0,1 0 0,-1-1 0,1 1 0,-1 0 0,1 0 0,-1 0 0,1 0 0,-1 0 0,0 0 0,0 0 0,0 1 0,1-1 0,-1 0 0,0 1 0,-1-1 0,1 1 0,0-1 0,0 1 0,-1-1 0,1 1 0,-1 0 0,1-1 0,0 3 0,-2-2 0,1-1 0,0 1 0,0-1 0,-1 1 0,1-1 0,-1 1 0,0-1 0,1 1 0,-1-1 0,0 0 0,0 1 0,0-1 0,1 0 0,-2 0 0,1 1 0,0-1 0,0 0 0,0 0 0,0 0 0,-1 0 0,1-1 0,0 1 0,-1 0 0,1-1 0,-1 1 0,1 0 0,-1-1 0,1 0 0,-1 1 0,1-1 0,-3 0 0,-6 2 0,1 0 0,0-1 0,-18 0 0,19-2 20,1-1 0,0 1 0,0-1 0,0-1 0,-7-2 0,13 4-35,-1 0-1,1 1 1,-1-1-1,1 0 1,-1 0-1,1 0 1,0 0-1,-1 0 1,1 0-1,0-1 1,0 1-1,-1-2 1,1 3-22,1-1 1,0 0-1,0 1 0,0-1 1,0 1-1,0-1 0,0 0 0,0 1 1,0-1-1,0 1 0,0-1 1,0 1-1,1-1 0,-1 0 1,0 1-1,0-1 0,0 1 1,1-1-1,-1 1 0,0-1 1,1 1-1,-1-1 0,0 1 1,1-1-1,-1 1 0,1 0 0,-1-1 1,1 1-1,-1 0 0,1-1 1,-1 1-1,1 0 0,-1-1 1,2 1-1,11-6-6789</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1:54.936"/>
    </inkml:context>
    <inkml:brush xml:id="br0">
      <inkml:brushProperty name="width" value="0.05" units="cm"/>
      <inkml:brushProperty name="height" value="0.05" units="cm"/>
    </inkml:brush>
  </inkml:definitions>
  <inkml:trace contextRef="#ctx0" brushRef="#br0">0 16 24575,'1'5'0,"0"-1"0,0 0 0,1 1 0,-1-1 0,1 0 0,0 0 0,0 0 0,0 0 0,1 0 0,-1-1 0,1 1 0,0-1 0,0 1 0,0-1 0,1 0 0,-1 0 0,7 4 0,7 5 0,0-1 0,28 14 0,-40-23 0,0 0 0,0-1 0,1 1 0,-1-1 0,0 0 0,0 0 0,1 0 0,-1-1 0,0 0 0,1 0 0,-1 0 0,0-1 0,1 0 0,-1 0 0,0 0 0,0-1 0,1 1 0,-1-1 0,-1 0 0,1-1 0,0 1 0,0-1 0,4-4 0,0 0 0,0 0 0,-1 0 0,0-1 0,0 0 0,-1-1 0,0 0 0,0 0 0,-1 0 0,0-1 0,4-11 0,-7 14 0,2-3 0,-7 13 0,-18 26 0,12-20-109,-1 1-100,0 1-1,-1-2 1,0 1 0,-1-1-1,-23 15 1,17-16-6617</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2:44.432"/>
    </inkml:context>
    <inkml:brush xml:id="br0">
      <inkml:brushProperty name="width" value="0.05" units="cm"/>
      <inkml:brushProperty name="height" value="0.05" units="cm"/>
    </inkml:brush>
  </inkml:definitions>
  <inkml:trace contextRef="#ctx0" brushRef="#br0">17 51 24575,'-8'-24'0,"7"23"0,0-1 0,0 1 0,0-1 0,0 1 0,1-1 0,-1 1 0,1-1 0,-1 0 0,1 1 0,-1-1 0,1 0 0,0 1 0,0-1 0,0-3 0,21 31 0,3 7 0,1-1 0,1-1 0,2-2 0,60 51 0,-23-21 0,-6-5 0,2-3 0,2-2 0,2-4 0,3-2 0,1-3 0,91 38 0,-76-47 0,109 24 0,91 4 0,-260-54 0,1187 144 0,-388-116 0,-622-36 0,-1-9 0,208-39 0,588-109 0,-391 66 0,5 14 0,120-20 0,-164 17 0,-386 68 0,211 9 0,-292 13 0,147 29 0,93 41 0,-336-76 0,61 16 0,-2 3 0,-1 3 0,98 50 0,-110-50 0,1-1 0,1-3 0,70 16 0,-105-30 0,0 0 0,0 2 0,-1 0 0,1 0 0,-2 1 0,1 1 0,-1 1 0,0 0 0,-1 1 0,12 12 0,6 3 0,2-1 0,55 32 0,77 31 0,-138-75 0,0-2 0,39 12 0,-52-19 0,1-1 0,0 0 0,1-1 0,-1 0 0,0-1 0,19-2 0,-33 1 3,0 0 1,-1 0-1,1 0 0,0 0 0,0 0 0,-1 0 0,1 0 1,0 0-1,0 0 0,-1 0 0,1 0 0,0 0 0,-1-1 0,1 1 1,0 0-1,-1 0 0,1-1 0,0 1 0,-1-1 0,1 1 1,-1 0-1,1-1 0,-1 1 0,1-1 0,-1 0 0,1 1 1,-1-1-1,1 1 0,-1-1 0,0 0 0,1 1 0,-1-1 0,0 0 1,1 1-1,-1-2 0,-1 1-90,1-1 0,-1 1 0,1 0 0,-1 0 0,0-1 0,0 1 0,0 0 0,0 0 0,0 0 0,0 0 0,0 0 0,0 0 0,0 0 0,0 0 0,0 0 0,-2-1 0,-15-7-6739</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2:44.806"/>
    </inkml:context>
    <inkml:brush xml:id="br0">
      <inkml:brushProperty name="width" value="0.05" units="cm"/>
      <inkml:brushProperty name="height" value="0.05" units="cm"/>
    </inkml:brush>
  </inkml:definitions>
  <inkml:trace contextRef="#ctx0" brushRef="#br0">205 0 24575,'1'1'0,"1"-1"0,0 0 0,0 1 0,-1 0 0,1-1 0,0 1 0,-1 0 0,1 0 0,0 0 0,-1 0 0,1 0 0,-1 0 0,0 0 0,1 0 0,1 3 0,24 33 0,-16-17 0,-2-1 0,10 27 0,-7-15 0,-8-21 0,0 0 0,-1 0 0,0 0 0,3 15 0,-6-21 0,0-1 0,0 1 0,0-1 0,0 1 0,0-1 0,-1 0 0,0 1 0,1-1 0,-1 1 0,0-1 0,-1 0 0,1 0 0,-1 0 0,1 0 0,-1 0 0,0 0 0,-4 5 0,-2-1 9,0 0 1,0 0-1,0 0 0,-1-1 0,0-1 1,0 1-1,0-2 0,-1 1 0,0-1 0,0 0 1,0-1-1,-11 2 0,-9 1-504,0-2 0,-59 2 0,57-5-6331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2:46.060"/>
    </inkml:context>
    <inkml:brush xml:id="br0">
      <inkml:brushProperty name="width" value="0.05" units="cm"/>
      <inkml:brushProperty name="height" value="0.05" units="cm"/>
    </inkml:brush>
  </inkml:definitions>
  <inkml:trace contextRef="#ctx0" brushRef="#br0">1 5 24575,'0'0'0,"0"0"0,0 0 0,0-1 0,0 1 0,0 0 0,0 0 0,0 0 0,-1 0 0,1 0 0,0 0 0,0 0 0,0 0 0,0-1 0,0 1 0,0 0 0,0 0 0,0 0 0,0 0 0,0 0 0,0 0 0,0-1 0,0 1 0,0 0 0,0 0 0,0 0 0,0 0 0,0 0 0,0 0 0,1 0 0,-1 0 0,0-1 0,0 1 0,0 0 0,0 0 0,0 0 0,0 0 0,0 0 0,0 0 0,0 0 0,0 0 0,0 0 0,1 0 0,-1 0 0,0-1 0,0 1 0,0 0 0,0 0 0,0 0 0,0 0 0,0 0 0,0 0 0,1 0 0,-1 0 0,0 0 0,0 0 0,0 0 0,0 0 0,0 0 0,0 0 0,1 0 0,-1 0 0,0 0 0,0 0 0,0 0 0,0 1 0,7 8 0,5 17 0,15 57 0,-6-22 0,15 74 0,-35-132 0,20 107 0,38 113 0,-56-217-1365</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2:46.403"/>
    </inkml:context>
    <inkml:brush xml:id="br0">
      <inkml:brushProperty name="width" value="0.05" units="cm"/>
      <inkml:brushProperty name="height" value="0.05" units="cm"/>
    </inkml:brush>
  </inkml:definitions>
  <inkml:trace contextRef="#ctx0" brushRef="#br0">12 0 24575,'-4'0'0,"-2"5"0,4 1 0,8 4 0,8 1 0,5-2 0,5 3 0,3-2 0,1-1 0,0-4 0,1-1 0,0 2 0,-1 1 0,-5-6 0,-6-2-8191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2:46.775"/>
    </inkml:context>
    <inkml:brush xml:id="br0">
      <inkml:brushProperty name="width" value="0.05" units="cm"/>
      <inkml:brushProperty name="height" value="0.05" units="cm"/>
    </inkml:brush>
  </inkml:definitions>
  <inkml:trace contextRef="#ctx0" brushRef="#br0">220 17 24575,'-1'0'0,"1"0"0,0 0 0,-1 0 0,1 0 0,-1-1 0,1 1 0,0 0 0,-1 0 0,1 0 0,0-1 0,0 1 0,-1 0 0,1 0 0,0-1 0,-1 1 0,1 0 0,0-1 0,0 1 0,0 0 0,-1-1 0,1 1 0,0 0 0,0-1 0,0 1 0,0 0 0,-1-1 0,1 1 0,0 0 0,0-1 0,0 1 0,0-1 0,0 1 0,0 0 0,0-1 0,0 1 0,0-1 0,1 1 0,-1 0 0,0-1 0,0 1 0,0 0 0,0-1 0,0 1 0,1 0 0,-1-1 0,0 1 0,0 0 0,1-1 0,-1 1 0,0 0 0,0 0 0,1-1 0,-6 2 0,1 0 0,-1 1 0,0 0 0,0 0 0,1 0 0,-1 0 0,1 1 0,0-1 0,0 1 0,-8 7 0,-39 42 0,32-30 0,-53 54-1365,56-63-5461</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4:19.250"/>
    </inkml:context>
    <inkml:brush xml:id="br0">
      <inkml:brushProperty name="width" value="0.05" units="cm"/>
      <inkml:brushProperty name="height" value="0.05" units="cm"/>
    </inkml:brush>
  </inkml:definitions>
  <inkml:trace contextRef="#ctx0" brushRef="#br0">100 106 24575,'-1'-2'0,"0"1"0,0-1 0,0 1 0,0-1 0,1 1 0,-1-1 0,0 1 0,1-1 0,-1 0 0,1 1 0,-1-3 0,1 3 0,0 0 0,0 0 0,0 0 0,0 0 0,0 0 0,0 0 0,-1 0 0,1 1 0,0-1 0,0 0 0,-1 0 0,1 0 0,-1 0 0,1 1 0,-1-1 0,1 0 0,-1 0 0,1 1 0,-1-1 0,0 0 0,1 1 0,-1-1 0,0 1 0,0-1 0,1 1 0,-1-1 0,0 1 0,0 0 0,0-1 0,1 1 0,-1 0 0,0 0 0,0-1 0,0 1 0,0 0 0,0 0 0,0 0 0,0 0 0,0 0 0,1 0 0,-3 1 0,0 0 0,-1 0 0,1 1 0,-1-1 0,1 1 0,-1 0 0,1 0 0,0 0 0,0 1 0,0-1 0,0 1 0,1 0 0,-1-1 0,1 1 0,0 0 0,-4 6 0,4-7 0,1 0 0,0 0 0,-1 0 0,1 0 0,0 0 0,0 0 0,0 1 0,0-1 0,1 0 0,-1 0 0,1 1 0,-1-1 0,1 1 0,0-1 0,0 0 0,0 1 0,0-1 0,0 1 0,0-1 0,1 0 0,-1 1 0,1-1 0,0 0 0,0 0 0,1 3 0,-1-3 0,1-1 0,0 0 0,0 0 0,0 0 0,0 0 0,0 0 0,0 0 0,0 0 0,0-1 0,0 1 0,0-1 0,0 1 0,0-1 0,1 0 0,-1 0 0,0 0 0,0 0 0,0 0 0,0-1 0,1 1 0,-1-1 0,0 1 0,0-1 0,0 0 0,2-1 0,8-2 0,-1-1 0,21-11 0,-25 12 0,-4 2 0,1 0 0,0 0 0,-1 0 0,1 0 0,-1-1 0,0 0 0,0 1 0,0-1 0,0 0 0,0-1 0,3-3 0,-7 7 0,1-1 0,0 1 0,0 0 0,0 0 0,0-1 0,0 1 0,-1 0 0,1 0 0,0-1 0,0 1 0,-1 0 0,1 0 0,0 0 0,0-1 0,-1 1 0,1 0 0,0 0 0,0 0 0,-1 0 0,1 0 0,0 0 0,0-1 0,-1 1 0,1 0 0,0 0 0,-1 0 0,1 0 0,0 0 0,-1 0 0,1 0 0,0 0 0,0 0 0,-1 1 0,1-1 0,0 0 0,-1 0 0,1 0 0,0 0 0,0 0 0,-1 0 0,1 1 0,0-1 0,0 0 0,-1 0 0,-19 6 0,18-6 0,-58 14 0,57-14 0,0 0 0,-1 1 0,1-1 0,0 0 0,0-1 0,-1 1 0,1 0 0,0-1 0,-1 0 0,1 0 0,0 0 0,0 0 0,0 0 0,0-1 0,0 1 0,-3-3 0,5 3 0,1 1 0,-1-1 0,0 0 0,0 1 0,1-1 0,-1 0 0,0 1 0,1-1 0,-1 0 0,1 0 0,-1 1 0,1-1 0,0 0 0,-1 0 0,1 0 0,0 0 0,-1 0 0,1 0 0,0 0 0,0 0 0,0 1 0,0-1 0,0 0 0,0 0 0,0 0 0,0 0 0,0 0 0,0 0 0,1 0 0,-1 0 0,0 0 0,1 0 0,-1 1 0,1-1 0,-1 0 0,1 0 0,-1 0 0,1 1 0,-1-1 0,1 0 0,0 1 0,-1-1 0,1 0 0,0 1 0,0-1 0,-1 1 0,1-1 0,2 0 0,1-2 0,1 0 0,1 0 0,-1 1 0,0 0 0,1 0 0,9-2 0,0 1 0,1 0 0,-1 2 0,1 0 0,0 0 0,0 2 0,-1 0 0,1 0 0,0 2 0,28 8 0,-42-11 0,0 1 0,0-1 0,0 1 0,0 0 0,-1 0 0,1 0 0,0 0 0,-1 0 0,1 0 0,-1 1 0,1-1 0,-1 0 0,1 1 0,-1-1 0,0 1 0,0 0 0,0-1 0,0 1 0,0 0 0,0-1 0,0 1 0,0 0 0,-1 0 0,1 0 0,-1 0 0,0 0 0,1 0 0,-1 0 0,0 0 0,0 0 0,0 0 0,0 0 0,-1 0 0,1 0 0,0 0 0,-1 0 0,0-1 0,1 1 0,-1 0 0,0 0 0,0 0 0,0-1 0,0 1 0,0 0 0,0-1 0,0 1 0,-1-1 0,1 1 0,-1-1 0,1 0 0,-1 0 0,1 1 0,-1-1 0,0 0 0,1 0 0,-1-1 0,0 1 0,0 0 0,0-1 0,0 1 0,0-1 0,0 1 0,0-1 0,0 0 0,-3 0 0,0 0 0,0-1 0,-1 1 0,1-1 0,0-1 0,0 1 0,0-1 0,0 0 0,0 0 0,0 0 0,0-1 0,1 0 0,-1 0 0,1 0 0,0 0 0,0 0 0,0-1 0,-5-7 0,7 9 0,0 1 0,1-1 0,-1 0 0,1-1 0,-1 1 0,1 0 0,0 0 0,0-1 0,0 1 0,0 0 0,0-1 0,1 1 0,-1-1 0,1 1 0,0-1 0,-1 1 0,1-1 0,0 1 0,0-1 0,1 1 0,-1-1 0,1 1 0,-1-1 0,1 1 0,0-1 0,0 1 0,0 0 0,0-1 0,0 1 0,0 0 0,1 0 0,-1 0 0,1 0 0,-1 0 0,1 0 0,0 0 0,0 1 0,3-3 0,-3 2-97,1 0-1,-1 1 1,0-1-1,1 1 1,0 0-1,-1 0 1,1 0-1,0 0 1,0 0-1,-1 1 1,1-1-1,0 1 0,4-1 1,11 3-6729</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54.523"/>
    </inkml:context>
    <inkml:brush xml:id="br0">
      <inkml:brushProperty name="width" value="0.05" units="cm"/>
      <inkml:brushProperty name="height" value="0.05" units="cm"/>
    </inkml:brush>
  </inkml:definitions>
  <inkml:trace contextRef="#ctx0" brushRef="#br0">4 182 24575,'-2'-37'0,"1"-28"0,1 60 0,0 0 0,1 0 0,-1 1 0,1-1 0,0 0 0,1 0 0,-1 0 0,1 1 0,4-7 0,-5 9 0,1 0 0,-1 0 0,1 0 0,0 1 0,-1-1 0,1 0 0,0 1 0,0-1 0,0 1 0,1 0 0,-1 0 0,0 0 0,0 0 0,1 0 0,-1 0 0,0 1 0,4-1 0,45-1 0,-36 3 0,449 26 28,-167-6-389,1569 55-6826,8-32 5452,-905-23 1947,930 26-1117,-1522-29 5175,-376-18-4100,1 0 0,-1-1 0,0 1-1,1 0 1,-1 0 0,0 0 0,0 1 0,1-1 0,-1 0 0,0 0 0,1 1 0,-1-1 0,0 1-1,0-1 1,0 1 0,1-1 0,-1 1 0,0 0 0,0 0 0,0-1 0,0 1 0,1 2 0,-1-1-29,-1 0 0,1 1 0,-1-1 1,0 0-1,0 0 0,0 0 1,-1 0-1,1 1 0,0-1 1,-1 0-1,0 3 0,-1 1-213,-3 30 99,2 0 0,1 0 0,2 0 0,6 46 0,-2-26-15,58 716-111,-43-569-354,101 888 348,-114-1042 100,57 432 5,11 86 0,-31 3 0,-58 333 0,3-337 662,12-563-662,0 9 0,0 1 0,0-1 0,-1 1 0,-1-1 0,-5 20 0,6-30 0,1 0 0,-1 1 0,0-1 0,-1 0 0,1 0 0,0 0 0,-1 0 0,1 0 0,-1 0 0,1 0 0,-1 0 0,0 0 0,0-1 0,0 1 0,0-1 0,0 1 0,0-1 0,0 0 0,0 0 0,-1 0 0,1 0 0,0 0 0,-1-1 0,1 1 0,-1-1 0,1 1 0,-1-1 0,1 0 0,-1 0 0,1 0 0,-1 0 0,1-1 0,0 1 0,-4-1 0,-124-27 0,-28-5 0,-401-14-250,1 40-1496,477 7 1364,-102 0-5431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4:20.058"/>
    </inkml:context>
    <inkml:brush xml:id="br0">
      <inkml:brushProperty name="width" value="0.05" units="cm"/>
      <inkml:brushProperty name="height" value="0.05" units="cm"/>
    </inkml:brush>
  </inkml:definitions>
  <inkml:trace contextRef="#ctx0" brushRef="#br0">45 191 24575,'9'0'0,"-6"-1"0,-1 1 0,1 0 0,-1 0 0,1 0 0,0 0 0,-1 0 0,1 0 0,-1 1 0,1-1 0,0 1 0,-1 0 0,1 0 0,-1 0 0,0 0 0,1 0 0,-1 0 0,3 3 0,-5-4 0,0 0 0,0 1 0,0-1 0,0 0 0,0 1 0,0-1 0,0 0 0,0 1 0,0-1 0,0 0 0,0 1 0,0-1 0,0 0 0,0 1 0,0-1 0,0 0 0,-1 1 0,1-1 0,0 0 0,0 1 0,0-1 0,-1 0 0,1 0 0,0 1 0,0-1 0,-1 0 0,1 0 0,0 0 0,0 1 0,-1-1 0,1 0 0,0 0 0,-1 0 0,1 0 0,0 0 0,-1 1 0,1-1 0,0 0 0,-1 0 0,1 0 0,0 0 0,-1 0 0,1 0 0,-1 0 0,-18 3 0,16-3 0,0 0 0,0 0 0,1 0 0,-1-1 0,0 1 0,0-1 0,0 1 0,0-1 0,0 0 0,1 0 0,-1 0 0,0-1 0,1 1 0,-1-1 0,1 1 0,-1-1 0,1 0 0,0 0 0,0 0 0,0 0 0,0 0 0,0-1 0,0 1 0,1 0 0,-1-1 0,1 0 0,-1 1 0,1-1 0,0 0 0,0 1 0,0-1 0,1 0 0,-2-5 0,2 4 0,0 1 0,0-1 0,0 0 0,0 0 0,1 0 0,-1 1 0,1-1 0,0 0 0,0 1 0,0-1 0,1 1 0,-1-1 0,1 1 0,0-1 0,0 1 0,0 0 0,0 0 0,0 0 0,1 0 0,-1 1 0,1-1 0,0 0 0,0 1 0,0 0 0,0 0 0,5-3 0,-1 3 0,-1-1 0,1 1 0,-1 0 0,1 1 0,0 0 0,0 0 0,0 0 0,0 1 0,0 0 0,7 0 0,-12 0 0,0 0 0,0 1 0,0-1 0,0 0 0,0 1 0,0-1 0,0 1 0,-1-1 0,1 1 0,0 0 0,0 0 0,-1 0 0,1 0 0,0 0 0,-1 0 0,1 0 0,-1 0 0,1 1 0,-1-1 0,0 1 0,1-1 0,-1 1 0,0-1 0,0 1 0,0 0 0,0-1 0,-1 1 0,1 0 0,0 0 0,-1 0 0,1 0 0,-1 0 0,0 0 0,1 0 0,-1 0 0,0-1 0,0 1 0,0 0 0,-1 2 0,0-1 0,0 0 0,0 0 0,0 0 0,0 0 0,0 0 0,-1-1 0,0 1 0,1-1 0,-1 1 0,0-1 0,0 0 0,0 1 0,-1-1 0,1 0 0,0 0 0,-1-1 0,1 1 0,-1 0 0,0-1 0,0 0 0,1 1 0,-1-1 0,0 0 0,-3 0 0,3 0 0,1 0 0,-1-1 0,1 1 0,0-1 0,-1 1 0,1-1 0,-1 0 0,1 0 0,-1 0 0,1-1 0,-1 1 0,1 0 0,-1-1 0,1 0 0,-1 0 0,1 1 0,0-1 0,-1-1 0,1 1 0,0 0 0,0 0 0,0-1 0,0 1 0,0-1 0,0 0 0,0 0 0,1 1 0,-1-1 0,-2-4 0,3 3 4,-1 0-1,0 0 0,1 0 1,0-1-1,-1 1 0,1 0 1,1-1-1,-1 1 0,0 0 1,1-1-1,0 1 0,0-1 0,0 1 1,0-1-1,0 1 0,1-1 1,-1 1-1,1 0 0,0-1 1,0 1-1,1 0 0,-1-1 1,1 1-1,-1 0 0,1 0 1,0 0-1,0 1 0,0-1 1,0 0-1,1 1 0,-1-1 1,1 1-1,0 0 0,-1 0 1,5-2-1,-2 1-77,0 0-1,1 0 1,-1 1 0,1-1 0,0 2-1,-1-1 1,1 0 0,0 1 0,0 0-1,0 1 1,0-1 0,0 1 0,0 0-1,0 1 1,0 0 0,0 0 0,0 0-1,0 0 1,9 4 0,10 8-6752</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4:20.646"/>
    </inkml:context>
    <inkml:brush xml:id="br0">
      <inkml:brushProperty name="width" value="0.05" units="cm"/>
      <inkml:brushProperty name="height" value="0.05" units="cm"/>
    </inkml:brush>
  </inkml:definitions>
  <inkml:trace contextRef="#ctx0" brushRef="#br0">161 107 24575,'-12'-2'0,"10"2"0,4 5 0,5 5 0,-4-4 0,0 0 0,0 1 0,0 0 0,-1-1 0,0 1 0,0 0 0,0 0 0,-1 0 0,0 0 0,-1 0 0,0 0 0,0 8 0,0-13 0,-1 1 0,1-1 0,-1 1 0,1-1 0,-1 0 0,0 1 0,0-1 0,0 0 0,0 0 0,0 1 0,0-1 0,0 0 0,-1 0 0,1-1 0,-1 1 0,0 0 0,0 0 0,1-1 0,-1 1 0,0-1 0,0 1 0,0-1 0,0 0 0,-1 0 0,1 0 0,0 0 0,-1 0 0,1-1 0,0 1 0,-1 0 0,1-1 0,0 0 0,-1 0 0,1 0 0,-1 0 0,1 0 0,-1 0 0,-2-1 0,0 0 0,0 0 0,-1 0 0,1 0 0,0-1 0,0 1 0,0-1 0,1-1 0,-1 1 0,0-1 0,1 1 0,-1-1 0,1-1 0,0 1 0,0-1 0,0 1 0,1-1 0,-1 0 0,1 0 0,0-1 0,0 1 0,-3-7 0,4 7 0,0 0 0,1 0 0,-1 0 0,1 0 0,0-1 0,0 1 0,0-1 0,1 1 0,0-1 0,0 1 0,0 0 0,0-1 0,0 1 0,1-1 0,0 1 0,0-1 0,0 1 0,1 0 0,-1 0 0,1 0 0,0 0 0,0 0 0,1 0 0,-1 0 0,5-5 0,2 0 0,0-1 0,0 1 0,1 1 0,0 0 0,0 0 0,13-6 0,-19 11 0,1 1 0,0 0 0,-1 0 0,1 0 0,0 0 0,0 0 0,1 1 0,-1 0 0,0 0 0,0 1 0,0-1 0,1 1 0,-1 0 0,0 1 0,0-1 0,1 1 0,7 2 0,-12-3 0,0 1 0,1-1 0,-1 0 0,0 1 0,0-1 0,1 1 0,-1-1 0,0 1 0,0 0 0,0 0 0,0-1 0,0 1 0,0 0 0,0 0 0,0 0 0,0 0 0,0 0 0,-1 0 0,1 0 0,0 0 0,-1 0 0,1 1 0,0-1 0,-1 0 0,0 0 0,1 0 0,-1 1 0,0-1 0,1 0 0,-1 1 0,0-1 0,0 0 0,0 1 0,0-1 0,0 0 0,-1 0 0,1 1 0,0-1 0,-1 0 0,1 1 0,-1-1 0,1 0 0,-1 0 0,1 0 0,-1 0 0,0 0 0,0 1 0,-1 0 0,-1 2 0,0 0 0,-1 0 0,1 0 0,-1 0 0,0-1 0,0 0 0,-1 1 0,1-2 0,-1 1 0,1 0 0,-6 1 0,0-1-341,-1 0 0,1-1-1,-15 1 1,0-1-6485</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3:07.882"/>
    </inkml:context>
    <inkml:brush xml:id="br0">
      <inkml:brushProperty name="width" value="0.05" units="cm"/>
      <inkml:brushProperty name="height" value="0.05" units="cm"/>
    </inkml:brush>
  </inkml:definitions>
  <inkml:trace contextRef="#ctx0" brushRef="#br0">1174 10 24575,'16'-5'0,"0"1"0,-16 4 0,1 1 0,-1-1 0,0 0 0,1 1 0,-1-1 0,0 1 0,1-1 0,-1 1 0,0-1 0,0 1 0,0-1 0,0 1 0,1-1 0,-1 1 0,0 0 0,0-1 0,0 1 0,0-1 0,0 1 0,0-1 0,0 1 0,-1-1 0,1 1 0,0 0 0,0-1 0,0 1 0,0-1 0,-1 1 0,1-1 0,0 1 0,-1-1 0,1 0 0,-1 2 0,-4 10 0,-1 1 0,0-1 0,0 0 0,-2-1 0,-12 17 0,-51 51 0,25-30 0,-128 149 0,-290 319 0,386-436 0,-69 79 0,127-135 0,1 0 0,2 2 0,0 0 0,-23 55 0,18-33 3,14-33-345,0 0 0,2 1 0,-8 27 0,10-25-6484</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3:09.032"/>
    </inkml:context>
    <inkml:brush xml:id="br0">
      <inkml:brushProperty name="width" value="0.05" units="cm"/>
      <inkml:brushProperty name="height" value="0.05" units="cm"/>
    </inkml:brush>
  </inkml:definitions>
  <inkml:trace contextRef="#ctx0" brushRef="#br0">0 42 24575,'0'-35'0,"0"28"0,0 24 0,4 44 0,3-1 0,2 0 0,20 73 0,-3-19 0,182 717 0,-165-684 0,44 304 0,-77-404-1365,-4-30-5461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3:10.199"/>
    </inkml:context>
    <inkml:brush xml:id="br0">
      <inkml:brushProperty name="width" value="0.05" units="cm"/>
      <inkml:brushProperty name="height" value="0.05" units="cm"/>
    </inkml:brush>
  </inkml:definitions>
  <inkml:trace contextRef="#ctx0" brushRef="#br0">1 1 24575,'4'0'0,"1"1"0,0-1 0,-1 1 0,1 0 0,-1 1 0,1-1 0,-1 1 0,0 0 0,0 0 0,7 4 0,39 32 0,-13-9 0,14 2 0,79 34 0,-40-22 0,600 248 0,-243-115 0,82 81 0,-378-186-1365,-134-62-5461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3:11.162"/>
    </inkml:context>
    <inkml:brush xml:id="br0">
      <inkml:brushProperty name="width" value="0.05" units="cm"/>
      <inkml:brushProperty name="height" value="0.05" units="cm"/>
    </inkml:brush>
  </inkml:definitions>
  <inkml:trace contextRef="#ctx0" brushRef="#br0">113 1444 24575,'-24'1'0,"-25"-1"0,46 0 0,1 0 0,-1 0 0,0-1 0,0 1 0,0-1 0,1 0 0,-1 0 0,0 0 0,1 0 0,-1 0 0,1 0 0,-4-3 0,5 3 0,1 1 0,0 0 0,0-1 0,0 1 0,0 0 0,0-1 0,0 1 0,0 0 0,0 0 0,0-1 0,0 1 0,0 0 0,0-1 0,0 1 0,0 0 0,0-1 0,0 1 0,0 0 0,0-1 0,0 1 0,1 0 0,-1 0 0,0-1 0,0 1 0,0 0 0,0 0 0,1-1 0,-1 1 0,0 0 0,0 0 0,0-1 0,1 1 0,-1 0 0,0 0 0,1 0 0,-1 0 0,0-1 0,0 1 0,1 0 0,-1 0 0,0 0 0,1 0 0,-1 0 0,1 0 0,16-8 0,-14 7 0,73-32 0,-1-3 0,-2-3 0,-1-4 0,103-82 0,232-244 0,-205 162 0,293-282 0,-493 487-58,24-27 244,-25 28-232,0 0 1,-1 0 0,1 1 0,-1-1-1,1 0 1,-1 0 0,0 0 0,1 0-1,-1 0 1,0 0 0,0 0 0,0 0 0,1 0-1,-1 0 1,0 0 0,0-1 0,-1 1-1,1 0 1,0 0 0,0 0 0,0 0-1,-1 0 1,1 0 0,0 0 0,-1 0 0,1 1-1,-1-1 1,1 0 0,-1 0 0,0 0-1,1 0 1,-2 0 0,-8-7-6781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3:12.867"/>
    </inkml:context>
    <inkml:brush xml:id="br0">
      <inkml:brushProperty name="width" value="0.05" units="cm"/>
      <inkml:brushProperty name="height" value="0.05" units="cm"/>
    </inkml:brush>
  </inkml:definitions>
  <inkml:trace contextRef="#ctx0" brushRef="#br0">3079 2652 24575,'0'-93'0,"-21"-159"0,17 227 0,-77-587 0,80 596 0,-31-596 0,32 562 0,-9-56 0,6 85 0,-1 0 0,-1 0 0,-1 0 0,0 1 0,-12-24 0,11 33 0,0 0 0,0 0 0,-1 0 0,-12-11 0,14 16 0,-1-1 0,2 0 0,-1 0 0,1-1 0,0 1 0,0-1 0,1 0 0,0 0 0,1-1 0,-5-12 0,4-8 0,2 20 0,1-1 0,-1 1 0,-1 0 0,-4-14 0,5 20 0,0 0 0,1 0 0,-1 0 0,0 0 0,0 1 0,0-1 0,-1 1 0,1-1 0,-1 1 0,1 0 0,-1 0 0,0 0 0,0 0 0,0 1 0,0-1 0,0 1 0,-4-2 0,-32-8 0,-1 2 0,0 2 0,-73-5 0,45 6 0,-100-8 0,-42-5 0,-331-84 0,314 53 0,179 40 0,-58-12 0,-121-40 0,170 39 0,40 15 0,0 1 0,-1 1 0,0 0 0,0 2 0,-23-4 0,-41-6 0,55 9 0,0 0 0,-29 0 0,44 5 0,-18 0 0,-1-2 0,0-1 0,-40-8 0,61 7 0,-1 2 0,0-1 0,0 2 0,0-1 0,0 1 0,0 1 0,0 0 0,0 1 0,0 0 0,0 0 0,0 1 0,1 1 0,-1 0 0,1 0 0,-1 1 0,1 0 0,0 1 0,-10 7 0,1 1-273,0 0 0,1 2 0,0 0 0,-19 23 0,27-25-6553</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3:14.236"/>
    </inkml:context>
    <inkml:brush xml:id="br0">
      <inkml:brushProperty name="width" value="0.05" units="cm"/>
      <inkml:brushProperty name="height" value="0.05" units="cm"/>
    </inkml:brush>
  </inkml:definitions>
  <inkml:trace contextRef="#ctx0" brushRef="#br0">53 53 24575,'-2'-1'0,"0"0"0,0 0 0,0 0 0,0 0 0,1-1 0,-1 1 0,0 0 0,1-1 0,-1 1 0,1-1 0,-1 0 0,1 0 0,0 1 0,0-1 0,-1 0 0,2 0 0,-2-3 0,-14-16 0,16 21 0,0 0 0,0 0 0,-1 0 0,1 0 0,0-1 0,0 1 0,0 0 0,-1 0 0,1 0 0,0 0 0,0 0 0,-1 0 0,1 0 0,0 0 0,0 0 0,-1 0 0,1 0 0,0 0 0,0 0 0,-1 0 0,1 0 0,0 0 0,0 0 0,0 0 0,-1 0 0,1 1 0,0-1 0,0 0 0,-1 0 0,1 0 0,0 0 0,0 0 0,0 1 0,0-1 0,-1 0 0,1 0 0,0 0 0,0 1 0,0-1 0,0 0 0,0 0 0,-1 0 0,1 1 0,0-1 0,0 0 0,0 0 0,0 1 0,0-1 0,0 0 0,0 0 0,0 1 0,0-1 0,0 0 0,0 0 0,0 0 0,0 1 0,0-1 0,0 0 0,0 0 0,0 1 0,1-1 0,0 18 0,42 203 0,35 210 0,-67-326-1365,-8-63-5461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3:14.577"/>
    </inkml:context>
    <inkml:brush xml:id="br0">
      <inkml:brushProperty name="width" value="0.05" units="cm"/>
      <inkml:brushProperty name="height" value="0.05" units="cm"/>
    </inkml:brush>
  </inkml:definitions>
  <inkml:trace contextRef="#ctx0" brushRef="#br0">27 201 24575,'-26'-2'0,"26"2"0,0 0 0,0 0 0,0 0 0,0 0 0,0 0 0,0-1 0,0 1 0,0 0 0,1 0 0,-1 0 0,0 0 0,0 0 0,0 0 0,0 0 0,0 0 0,0 0 0,0 0 0,0 0 0,0-1 0,0 1 0,0 0 0,0 0 0,0 0 0,0 0 0,0 0 0,1 0 0,-1 0 0,0-1 0,0 1 0,0 0 0,0 0 0,0 0 0,0 0 0,0 0 0,-1 0 0,1 0 0,0 0 0,0-1 0,0 1 0,0 0 0,0 0 0,0 0 0,0 0 0,0 0 0,0 0 0,0 0 0,0 0 0,0-1 0,0 1 0,0 0 0,0 0 0,-1 0 0,1 0 0,0 0 0,0 0 0,0 0 0,0 0 0,0 0 0,0 0 0,0 0 0,0 0 0,-1 0 0,1 0 0,0 0 0,0 0 0,46-15 0,369-64 0,-263 53 0,-33 9-10,-61 10-442,-1-2 1,65-19-1,-90 16-6374</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3:14.950"/>
    </inkml:context>
    <inkml:brush xml:id="br0">
      <inkml:brushProperty name="width" value="0.05" units="cm"/>
      <inkml:brushProperty name="height" value="0.05" units="cm"/>
    </inkml:brush>
  </inkml:definitions>
  <inkml:trace contextRef="#ctx0" brushRef="#br0">1 198 24575,'0'-4'0,"0"-7"0,0-6 0,4 0 0,7 3 0,11-1 0,15 2 0,11 4 0,10-2 0,16 1 0,7-2 0,5 1 0,2 2 0,-1-2 0,-1 1 0,-5-2 0,-18 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55.297"/>
    </inkml:context>
    <inkml:brush xml:id="br0">
      <inkml:brushProperty name="width" value="0.05" units="cm"/>
      <inkml:brushProperty name="height" value="0.05" units="cm"/>
    </inkml:brush>
  </inkml:definitions>
  <inkml:trace contextRef="#ctx0" brushRef="#br0">479 489 24575,'1'-11'0,"0"1"0,1-1 0,0 1 0,3-11 0,5-23 0,4-36 0,-8 56 0,-1 0 0,-2 0 0,0 0 0,-1-1 0,-2 1 0,-4-44 0,3 64 0,0-1 0,0 1 0,0 0 0,-1-1 0,1 1 0,-1 0 0,0 0 0,0 0 0,-1 0 0,1 1 0,-1-1 0,0 1 0,0-1 0,0 1 0,0 0 0,-1 0 0,1 0 0,-1 1 0,0-1 0,1 1 0,-1 0 0,0 0 0,-1 0 0,1 1 0,0-1 0,0 1 0,-1 0 0,1 0 0,-1 0 0,-4 1 0,-1 0 0,0 0 0,0 0 0,0 1 0,0 1 0,0 0 0,0 0 0,1 1 0,-1 0 0,1 1 0,-1 0 0,1 0 0,-14 10 0,3 1 0,1 1 0,1 0 0,0 2 0,1 0 0,1 1 0,0 1 0,2 0 0,0 1 0,2 0 0,0 1 0,1 0 0,2 1 0,-14 44 0,9-12 0,2 0 0,3 1 0,2 0 0,3 0 0,2 59 0,28 202 0,25-3 0,15 139 0,-63-418 0,-2 63 0,-1-90 0,-1 0 0,0 0 0,0 0 0,-1 1 0,0-1 0,0-1 0,-1 1 0,0 0 0,0-1 0,-1 1 0,0-1 0,0 0 0,-8 9 0,9-13-52,0-1-1,0 1 1,0-1-1,-1 0 1,1 0-1,0-1 1,-1 1-1,1-1 1,-1 1-1,1-1 1,-1 0-1,0-1 1,0 1-1,1-1 1,-1 1-1,0-1 1,0 0-1,1 0 1,-1-1-1,0 1 0,0-1 1,1 0-1,-1 0 1,0 0-1,-4-2 1,-23-11-6774</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3:15.417"/>
    </inkml:context>
    <inkml:brush xml:id="br0">
      <inkml:brushProperty name="width" value="0.05" units="cm"/>
      <inkml:brushProperty name="height" value="0.05" units="cm"/>
    </inkml:brush>
  </inkml:definitions>
  <inkml:trace contextRef="#ctx0" brushRef="#br0">62 341 24575,'-4'0'0,"1"-1"0,-1 1 0,0-1 0,1 0 0,0 0 0,-1-1 0,1 1 0,0-1 0,-1 1 0,1-1 0,0 0 0,0 0 0,-3-3 0,5 4 0,0 0 0,0 1 0,1-1 0,-1 0 0,0 1 0,0-1 0,1 0 0,-1 0 0,0 0 0,1 0 0,-1 0 0,1 0 0,-1 0 0,1 0 0,0 0 0,-1 0 0,1 0 0,0 0 0,0 0 0,0 0 0,0 0 0,0 0 0,0 0 0,0 0 0,0 0 0,0 0 0,0 0 0,0 0 0,1 0 0,-1 0 0,0 0 0,1 0 0,-1 0 0,1 0 0,-1 0 0,1 0 0,0 0 0,-1 0 0,1 0 0,0 1 0,-1-1 0,1 0 0,0 1 0,0-1 0,0 0 0,1 0 0,-1 0 0,0 0 0,1 0 0,-1 1 0,1-1 0,-1 0 0,0 1 0,1-1 0,-1 1 0,1-1 0,0 1 0,-1 0 0,1 0 0,-1-1 0,1 1 0,-1 0 0,1 0 0,0 1 0,-1-1 0,1 0 0,-1 0 0,3 2 0,-1-1 0,0 0 0,0 1 0,-1 0 0,1 0 0,0 0 0,-1 0 0,1 0 0,-1 0 0,4 6 0,2 2 0,-1 1 0,-1 0 0,0 0 0,6 14 0,-4-7 0,-1 0 0,0 1 0,-2 0 0,0 0 0,3 23 0,-11-29 0,-5-17 0,-7-22 0,10 6 0,1 0 0,0 0 0,1 0 0,1-26 0,4-85 0,0 101 0,8-50 0,-8 72 0,0 0 0,0-1 0,0 1 0,1 1 0,1-1 0,-1 0 0,1 1 0,0-1 0,1 1 0,10-12 0,-13 17 0,-1 1 0,0-1 0,1 1 0,0-1 0,-1 1 0,1 0 0,0 0 0,0 0 0,-1 0 0,1 0 0,0 1 0,0-1 0,0 0 0,0 1 0,0-1 0,0 1 0,0 0 0,0 0 0,0 0 0,0 0 0,4 0 0,-3 1 0,1 1 0,-1-1 0,0 0 0,0 1 0,0 0 0,0-1 0,0 1 0,0 0 0,-1 1 0,1-1 0,4 5 0,4 7 0,0 1 0,-1 0 0,15 32 0,-21-39 0,26 50 0,49 90 0,-79-147 0,1 0 0,-1-1 0,1 1 0,-1 0 0,0 0 0,1-1 0,-1 1 0,1 0 0,0-1 0,-1 1 0,1-1 0,0 1 0,-1-1 0,1 1 0,0-1 0,-1 1 0,1-1 0,0 0 0,0 1 0,0-1 0,-1 0 0,2 1 0,-1-2 0,0 1 0,0 0 0,-1 0 0,1-1 0,0 1 0,-1 0 0,1-1 0,0 1 0,-1-1 0,1 1 0,-1-1 0,1 1 0,0-1 0,-1 1 0,1-1 0,-1 0 0,0 1 0,1-1 0,0-1 0,14-41 0,-13 35 0,7-20 0,-5 10 0,1 0 0,1 0 0,0 0 0,1 1 0,2 0 0,-1 0 0,12-15 0,-19 31 0,0 0 0,0 0 0,0 0 0,0 0 0,0 0 0,0 0 0,0 0 0,0 0 0,1 0 0,-1 1 0,0-1 0,0 0 0,1 1 0,-1-1 0,0 1 0,1 0 0,-1-1 0,0 1 0,1 0 0,-1 0 0,1 0 0,-1 0 0,1 0 0,1 0 0,0 1 0,-1 0 0,1 1 0,-1-1 0,1 0 0,-1 1 0,0-1 0,1 1 0,-1 0 0,0-1 0,0 1 0,3 4 0,4 6 0,-1 0 0,-1 0 0,11 22 0,-18-33 0,19 38-341,-1 1 0,-3 1-1,21 83 1,-32-99-6485</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3:16.133"/>
    </inkml:context>
    <inkml:brush xml:id="br0">
      <inkml:brushProperty name="width" value="0.05" units="cm"/>
      <inkml:brushProperty name="height" value="0.05" units="cm"/>
    </inkml:brush>
  </inkml:definitions>
  <inkml:trace contextRef="#ctx0" brushRef="#br0">1 45 24575,'3'22'0,"1"0"0,0-1 0,12 31 0,6 32 0,9 61 0,-29-167 0,0 1 0,8-30 0,-4 20 0,0-3 0,15-73 0,-18 95 0,1 1 0,0-1 0,1 1 0,0 0 0,0 0 0,12-16 0,-16 25 0,1 0 0,0 0 0,-1 0 0,1 0 0,0 0 0,0 0 0,0 0 0,0 1 0,0-1 0,0 0 0,1 1 0,-1 0 0,0 0 0,1 0 0,-1 0 0,1 0 0,0 0 0,-1 0 0,1 1 0,0 0 0,-1-1 0,1 1 0,0 0 0,2 0 0,-1 2 0,0-1 0,0 0 0,0 1 0,0 0 0,0 0 0,-1 0 0,1 0 0,-1 1 0,0 0 0,1-1 0,-1 1 0,0 0 0,-1 0 0,6 7 0,14 21 0,-1 0 0,-1 2 0,-2 0 0,-2 1 0,0 1 0,-3 0 0,10 38 0,-12-46 0,-3-20 0,-8-7 0,1 0 0,-1-1 0,0 1 0,1 0 0,-1-1 0,1 1 0,-1 0 0,0-1 0,1 1 0,-1-1 0,0 1 0,1-1 0,-1 1 0,0-1 0,0 1 0,1-1 0,-1 1 0,0-1 0,0 1 0,0-1 0,0 1 0,0-1 0,1 0 0,2-16 0,-1 0 0,1-22 0,5-33 0,-7 70 0,22-89 0,-19 79 0,1 0 0,-1 0 0,2 1 0,-1 0 0,11-15 0,-15 25 0,0-1 0,0 1 0,-1 0 0,1-1 0,0 1 0,1 0 0,-1 0 0,0 0 0,0 0 0,0 0 0,1 0 0,-1 0 0,0 0 0,1 0 0,-1 1 0,1-1 0,-1 1 0,1-1 0,-1 1 0,1-1 0,-1 1 0,1 0 0,-1 0 0,1 0 0,0 0 0,-1 0 0,1 0 0,-1 0 0,1 0 0,-1 1 0,1-1 0,0 0 0,-1 1 0,1 0 0,-1-1 0,0 1 0,1 0 0,-1 0 0,0 0 0,1 0 0,-1 0 0,0 0 0,0 0 0,0 0 0,0 0 0,0 0 0,0 1 0,1 0 0,5 8 0,-1-1 0,0 1 0,0 0 0,-1 1 0,5 13 0,11 34-1365,-13-33-5461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3:17.064"/>
    </inkml:context>
    <inkml:brush xml:id="br0">
      <inkml:brushProperty name="width" value="0.05" units="cm"/>
      <inkml:brushProperty name="height" value="0.05" units="cm"/>
    </inkml:brush>
  </inkml:definitions>
  <inkml:trace contextRef="#ctx0" brushRef="#br0">0 58 24575,'1'-17'0,"-1"24"0,4 27 0,5 5 0,2 0 0,2 0 0,1-1 0,24 46 0,-34-77 0,0-1 0,0 0 0,0 1 0,1-2 0,-1 1 0,2 0 0,-1-1 0,0 0 0,1 0 0,0-1 0,0 0 0,1 0 0,9 5 0,-12-8 0,-1 0 0,1 0 0,0 0 0,0 0 0,1-1 0,-1 0 0,0 0 0,0 0 0,0 0 0,0 0 0,0-1 0,0 0 0,0 0 0,0 0 0,0 0 0,0 0 0,-1-1 0,1 0 0,0 0 0,-1 0 0,1 0 0,-1 0 0,0-1 0,0 0 0,5-5 0,-1 1 0,-1-1 0,0 0 0,-1 0 0,0 0 0,0-1 0,-1 0 0,0 0 0,-1 0 0,0 0 0,0-1 0,-1 1 0,0-1 0,0 1 0,-1-20 0,0 7 0,-1 1 0,-2 0 0,0-1 0,-1 1 0,-11-38 0,11 52 0,1 0 0,-1-1 0,0 1 0,0 1 0,-1-1 0,-5-7 0,18 35-1365,0-8-5461</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3:17.749"/>
    </inkml:context>
    <inkml:brush xml:id="br0">
      <inkml:brushProperty name="width" value="0.05" units="cm"/>
      <inkml:brushProperty name="height" value="0.05" units="cm"/>
    </inkml:brush>
  </inkml:definitions>
  <inkml:trace contextRef="#ctx0" brushRef="#br0">1 73 24575,'3'21'0,"1"-1"0,2 0 0,14 38 0,-1-4 0,32 92 0,-50-147 0,-1 1 0,1 0 0,-1-1 0,1 1 0,-1 0 0,0-1 0,1 1 0,-1-1 0,1 1 0,-1-1 0,0 1 0,1-1 0,-1 1 0,0-1 0,0 1 0,0-1 0,1 1 0,-1-1 0,0 1 0,0-1 0,0 1 0,0-1 0,0 0 0,0 1 0,0-1 0,0 1 0,0-2 0,8-34 0,-4 18 0,4-19 0,2 1 0,2-1 0,1 2 0,1 0 0,34-58 0,-46 89 0,1 0 0,0 1 0,0-1 0,0 1 0,0-1 0,0 1 0,0 0 0,1 1 0,0-1 0,-1 0 0,1 1 0,0 0 0,0 0 0,0 0 0,1 1 0,-1-1 0,8-1 0,-8 3 0,-1 0 0,0 0 0,0 1 0,1-1 0,-1 1 0,0 0 0,0 0 0,0 0 0,0 0 0,1 0 0,-2 1 0,1-1 0,0 1 0,0 0 0,0 0 0,-1 0 0,1 0 0,-1 0 0,0 0 0,1 1 0,-1 0 0,0-1 0,-1 1 0,4 6 0,5 8 0,-2 0 0,0 1 0,0 0 0,8 37 0,9 80 0,-9-37 0,-9-73-1365,1-7-5461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3:18.152"/>
    </inkml:context>
    <inkml:brush xml:id="br0">
      <inkml:brushProperty name="width" value="0.05" units="cm"/>
      <inkml:brushProperty name="height" value="0.05" units="cm"/>
    </inkml:brush>
  </inkml:definitions>
  <inkml:trace contextRef="#ctx0" brushRef="#br0">0 236 24575,'12'-1'0,"0"-1"0,0 0 0,0-1 0,-1 0 0,0-1 0,1 0 0,-1-1 0,-1 0 0,1 0 0,-1-2 0,0 1 0,0-1 0,-1 0 0,17-17 0,-23 21 0,-1 0 0,0-1 0,0 1 0,0-1 0,0 1 0,-1-1 0,1 0 0,-1 1 0,0-1 0,0 0 0,0 0 0,0 0 0,-1 0 0,0 0 0,0 0 0,0 0 0,0 0 0,0 0 0,-1 1 0,0-1 0,0 0 0,0 0 0,0 0 0,-1 1 0,1-1 0,-5-6 0,5 7 0,-1 0 0,0 0 0,0 0 0,-1 0 0,1 1 0,0-1 0,-1 1 0,0-1 0,1 1 0,-1 0 0,0 0 0,0 0 0,0 1 0,0-1 0,-1 1 0,1 0 0,0-1 0,0 1 0,-1 1 0,1-1 0,-1 0 0,1 1 0,-1 0 0,1 0 0,-1 0 0,1 0 0,-1 1 0,1-1 0,-1 1 0,-4 1 0,3 1 0,-1-1 0,1 1 0,0 0 0,0 1 0,1-1 0,-1 1 0,1 0 0,0 0 0,0 0 0,0 1 0,0-1 0,1 1 0,0 0 0,0 0 0,0 0 0,1 0 0,-1 1 0,1-1 0,0 1 0,1-1 0,0 1 0,-2 7 0,1 1 0,0 0 0,1 0 0,0 1 0,1-1 0,1 0 0,0 0 0,1 1 0,4 13 0,0-9-105,0-1 0,1 0 0,0 0 0,2-1 0,0 0 0,1-1 0,0 0 0,2 0 0,0-1 0,0-1 0,2 0 0,21 18 0,-10-15-6721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3:18.683"/>
    </inkml:context>
    <inkml:brush xml:id="br0">
      <inkml:brushProperty name="width" value="0.05" units="cm"/>
      <inkml:brushProperty name="height" value="0.05" units="cm"/>
    </inkml:brush>
  </inkml:definitions>
  <inkml:trace contextRef="#ctx0" brushRef="#br0">475 308 24575,'6'-9'0,"0"-1"0,-1 1 0,0-1 0,-1 0 0,0 0 0,0-1 0,-1 1 0,2-14 0,-4 21 0,8-29 0,-4 19 0,-1 0 0,-1 0 0,0 0 0,1-24 0,-4 34 0,0 0 0,0 1 0,0-1 0,0 0 0,-1 0 0,1 1 0,-1-1 0,0 0 0,0 1 0,0-1 0,0 0 0,0 1 0,0 0 0,-1-1 0,1 1 0,-1 0 0,0 0 0,0-1 0,0 1 0,0 1 0,0-1 0,0 0 0,0 0 0,-1 1 0,1-1 0,0 1 0,-1 0 0,-3-2 0,-7 0 0,0-1 0,0 2 0,0-1 0,-1 2 0,1 0 0,0 0 0,-1 2 0,1-1 0,-14 4 0,1 0 0,0 1 0,0 2 0,-39 15 0,53-17 0,-1 1 0,1 0 0,0 1 0,0 0 0,1 1 0,0 0 0,1 1 0,-1 0 0,-11 14 0,19-19 0,-1 0 0,1 1 0,0-1 0,0 1 0,1 0 0,0 0 0,0 0 0,0 0 0,0 0 0,1 0 0,-1 0 0,1 1 0,1-1 0,-1 0 0,1 1 0,0-1 0,0 0 0,1 1 0,-1-1 0,1 0 0,0 1 0,1-1 0,-1 0 0,1 0 0,0 0 0,5 8 0,-1-2 0,2-1 0,-1 1 0,1-2 0,1 1 0,0-1 0,0 0 0,1-1 0,0 0 0,15 9 0,17 8 0,50 22 0,-40-22 0,-24-12 0,67 39 0,-85-46 0,-1 0 0,-1 1 0,1 0 0,-1 1 0,0 0 0,0 0 0,8 12 0,-14-17 0,-1 0 0,1-1 0,-1 1 0,0 0 0,0 0 0,0 0 0,0 0 0,0 0 0,0 0 0,-1 0 0,0 0 0,1 0 0,-1 0 0,0 0 0,-1 0 0,1 0 0,-1 0 0,1 0 0,-1 0 0,0 0 0,0 0 0,0 0 0,0-1 0,-1 1 0,1 0 0,-1-1 0,1 1 0,-1-1 0,0 1 0,0-1 0,0 0 0,0 0 0,-4 3 0,-3 3 0,-1-1 0,0 1 0,-1-1 0,0-1 0,0 0 0,-22 8 0,-7 0 0,-84 19 0,100-29 0,0-1 0,0-1 0,0 0 0,0-2 0,-27-4 0,44 4 11,1-1 0,-1-1 0,1 1 0,-1-1 0,1-1 0,0 1-1,0-1 1,0 0 0,0 0 0,-5-4 0,8 4-98,0 0-1,-1 0 1,1 0 0,1 0-1,-1-1 1,1 1 0,-1-1-1,1 0 1,0 1-1,0-1 1,0 0 0,1 0-1,0 0 1,-1 0 0,1-1-1,0-4 1,-1-15-6739</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3:19.132"/>
    </inkml:context>
    <inkml:brush xml:id="br0">
      <inkml:brushProperty name="width" value="0.05" units="cm"/>
      <inkml:brushProperty name="height" value="0.05" units="cm"/>
    </inkml:brush>
  </inkml:definitions>
  <inkml:trace contextRef="#ctx0" brushRef="#br0">25 11 24575,'0'0'0,"0"0"0,0-1 0,0 1 0,0 0 0,1 0 0,-1-1 0,0 1 0,0 0 0,0 0 0,0-1 0,0 1 0,0 0 0,0-1 0,0 1 0,0 0 0,0 0 0,0-1 0,0 1 0,0 0 0,0-1 0,0 1 0,0 0 0,0 0 0,-1-1 0,1 1 0,0 0 0,0 0 0,0-1 0,0 1 0,0 0 0,-1 0 0,1 0 0,0-1 0,0 1 0,-1 0 0,1 0 0,0 0 0,0 0 0,0-1 0,-1 1 0,1 0 0,0 0 0,-1 0 0,1 0 0,0 0 0,0 0 0,-1 0 0,1 0 0,0 0 0,0 0 0,-1 0 0,1 0 0,0 0 0,-1 0 0,1 0 0,0 0 0,0 0 0,-1 0 0,1 0 0,0 0 0,0 0 0,-1 1 0,1-1 0,0 0 0,-1 0 0,0 1 0,0 0 0,0 0 0,0 0 0,0 1 0,0-1 0,0 0 0,0 0 0,1 1 0,-1-1 0,0 0 0,1 1 0,-1 1 0,-1 9 0,1 1 0,0 0 0,1-1 0,0 1 0,1-1 0,1 1 0,0-1 0,1 1 0,0-1 0,1 0 0,0 0 0,1 0 0,0-1 0,1 0 0,0 0 0,14 19 0,-15-25 0,-1-1 0,1 0 0,0 0 0,0 0 0,0-1 0,1 1 0,-1-1 0,1-1 0,0 1 0,0-1 0,0 0 0,0 0 0,0 0 0,0-1 0,1 0 0,-1-1 0,0 1 0,1-1 0,-1 0 0,0-1 0,1 1 0,-1-1 0,11-4 0,-7 3 0,-1-1 0,0 0 0,0-1 0,0 0 0,0 0 0,-1-1 0,0 0 0,0-1 0,0 0 0,-1 0 0,1 0 0,-2-1 0,1 0 0,10-15 0,-11 11 0,0-1 0,0 0 0,-1 0 0,-1 0 0,0-1 0,-1 1 0,0-1 0,-1 0 0,-1 0 0,0 0 0,-1-23 0,0 84 0,-2 1 0,-9 49 0,-2 20 0,10-15 43,-6 55-1451,4-123-5418</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3:19.552"/>
    </inkml:context>
    <inkml:brush xml:id="br0">
      <inkml:brushProperty name="width" value="0.05" units="cm"/>
      <inkml:brushProperty name="height" value="0.05" units="cm"/>
    </inkml:brush>
  </inkml:definitions>
  <inkml:trace contextRef="#ctx0" brushRef="#br0">221 75 24575,'0'-3'0,"-1"1"0,1-1 0,-1 0 0,0 0 0,0 0 0,0 0 0,-1 1 0,1-1 0,0 0 0,-1 1 0,0-1 0,0 1 0,0 0 0,0-1 0,0 1 0,0 0 0,0 0 0,-1 0 0,1 1 0,-1-1 0,-3-1 0,1 0 0,-1 0 0,1 0 0,-1 1 0,0 0 0,0 0 0,0 0 0,0 1 0,0 0 0,-9-1 0,10 2 0,0 1 0,0-1 0,-1 1 0,1 0 0,0 0 0,0 1 0,0 0 0,0 0 0,1 0 0,-1 0 0,0 1 0,1-1 0,-1 1 0,1 0 0,0 1 0,0-1 0,0 1 0,1-1 0,-1 1 0,1 1 0,-5 6 0,6-7 0,1-1 0,-1 1 0,1-1 0,-1 1 0,1 0 0,0 0 0,1-1 0,-1 1 0,1 0 0,-1 0 0,1 0 0,0 0 0,1 0 0,-1-1 0,1 1 0,-1 0 0,1 0 0,1 0 0,-1-1 0,0 1 0,1-1 0,-1 1 0,1-1 0,0 1 0,1-1 0,-1 0 0,0 0 0,1 0 0,5 4 0,5 4 0,1-1 0,0 0 0,1-1 0,0-1 0,1-1 0,22 8 0,23 13 0,-55-25 0,0 0 0,0 1 0,0 0 0,0 0 0,-1 0 0,0 1 0,1 0 0,6 9 0,-11-13 0,0 1 0,0-1 0,-1 0 0,1 1 0,0-1 0,-1 0 0,1 1 0,-1-1 0,0 1 0,1-1 0,-1 1 0,0-1 0,0 1 0,0-1 0,0 1 0,0-1 0,0 1 0,-1 1 0,0 0 0,0-1 0,0 0 0,0 0 0,-1 0 0,1 0 0,0 0 0,-1 0 0,0-1 0,1 1 0,-1-1 0,0 1 0,0-1 0,0 1 0,0-1 0,-3 2 0,-4 1-62,-1 0 0,1 0 0,-1-1 0,1 0 0,-1-1 0,0 0 0,0 0 0,0-1 0,0 0 0,0-1 0,-1 0 0,1-1-1,0 0 1,0 0 0,0-1 0,1-1 0,-1 0 0,0 0 0,1-1 0,0 0 0,-11-6 0,-5-6-6764</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3:19.938"/>
    </inkml:context>
    <inkml:brush xml:id="br0">
      <inkml:brushProperty name="width" value="0.05" units="cm"/>
      <inkml:brushProperty name="height" value="0.05" units="cm"/>
    </inkml:brush>
  </inkml:definitions>
  <inkml:trace contextRef="#ctx0" brushRef="#br0">0 32 24575,'0'-1'0,"0"-1"0,0 1 0,0 0 0,0 0 0,0-1 0,1 1 0,-1 0 0,0 0 0,1-1 0,-1 1 0,1 0 0,-1 0 0,1 0 0,-1 0 0,1 0 0,0 0 0,0 0 0,-1 0 0,1 0 0,0 0 0,0 0 0,0 0 0,0 0 0,0 1 0,0-1 0,0 0 0,0 1 0,1-1 0,-1 1 0,0-1 0,0 1 0,0 0 0,1 0 0,-1-1 0,0 1 0,0 0 0,1 0 0,-1 0 0,0 0 0,0 0 0,1 0 0,-1 1 0,0-1 0,0 0 0,1 1 0,-1-1 0,0 1 0,0-1 0,0 1 0,0-1 0,0 1 0,0 0 0,0 0 0,0-1 0,0 1 0,0 0 0,0 0 0,1 2 0,9 20 0,0 0 0,-2 1 0,0 1 0,-2 0 0,-1 0 0,5 35 0,5 19 0,8 36 67,11 42-1499,-25-126-5394</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3:20.312"/>
    </inkml:context>
    <inkml:brush xml:id="br0">
      <inkml:brushProperty name="width" value="0.05" units="cm"/>
      <inkml:brushProperty name="height" value="0.05" units="cm"/>
    </inkml:brush>
  </inkml:definitions>
  <inkml:trace contextRef="#ctx0" brushRef="#br0">22 225 24575,'0'-4'0,"-1"1"0,0 0 0,0 0 0,0 0 0,0 1 0,0-1 0,0 0 0,-3-4 0,2 4 0,1 1 0,0 0 0,-1-1 0,1 1 0,0-1 0,1 1 0,-1-1 0,0 1 0,0-5 0,2 6 0,-1 0 0,0 0 0,1 0 0,-1 0 0,1 0 0,-1 0 0,1 0 0,-1 0 0,1 0 0,0 0 0,-1 0 0,1 0 0,0 1 0,0-1 0,0 0 0,0 0 0,-1 1 0,1-1 0,0 1 0,0-1 0,0 1 0,0-1 0,1 1 0,-1 0 0,0-1 0,0 1 0,0 0 0,2 0 0,16-4 0,1 1 0,-1 2 0,1 0 0,0 0 0,20 4 0,7-1 0,-26-2 0,123-1 0,-118-1 0,-1-1 0,0-1 0,40-11 0,-59 13 0,0 0 0,0-1 0,-1 0 0,1 0 0,-1-1 0,1 0 0,-1 0 0,0 0 0,6-6 0,-10 9 0,0 0 0,0 0 0,0 0 0,0-1 0,-1 1 0,1 0 0,0 0 0,0-1 0,-1 1 0,1 0 0,-1-1 0,1 1 0,-1 0 0,1-1 0,-1 1 0,0-1 0,0 1 0,0-1 0,0 1 0,0-1 0,0 1 0,0-1 0,0 1 0,0-1 0,-1 1 0,1 0 0,-1-1 0,1 1 0,-1 0 0,0-1 0,1 1 0,-1 0 0,0-1 0,0 1 0,0 0 0,0 0 0,0 0 0,0 0 0,0 0 0,0 0 0,0 0 0,0 0 0,-1 1 0,1-1 0,0 0 0,-3 0 0,-1-2 0,-1 0 0,0 1 0,-1 0 0,1 0 0,0 1 0,0-1 0,-1 1 0,1 0 0,-1 1 0,1 0 0,-1 0 0,1 0 0,-1 1 0,1 0 0,0 0 0,-1 1 0,1-1 0,0 1 0,0 1 0,0-1 0,0 1 0,0 0 0,1 1 0,-1-1 0,1 1 0,0 0 0,0 0 0,0 1 0,1-1 0,0 1 0,0 0 0,0 0 0,0 1 0,1-1 0,-1 1 0,2 0 0,-1 0 0,1 0 0,-1 0 0,0 7 0,1 0 0,1-1 0,0 1 0,1-1 0,0 1 0,1-1 0,0 1 0,1-1 0,1 0 0,0 1 0,9 21 0,-10-27 0,2 0 0,-1-1 0,1 1 0,0-1 0,0 0 0,0 0 0,1 0 0,0-1 0,0 1 0,1-1 0,0-1 0,-1 1 0,2-1 0,-1 0 0,0 0 0,1 0 0,0-1 0,0 0 0,11 3 0,-13-5-124,0-1 0,-1 1 0,1-1 0,0 0 0,0 0 0,0-1-1,0 1 1,0-1 0,0 0 0,6-2 0,20-8-6702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55.683"/>
    </inkml:context>
    <inkml:brush xml:id="br0">
      <inkml:brushProperty name="width" value="0.05" units="cm"/>
      <inkml:brushProperty name="height" value="0.05" units="cm"/>
    </inkml:brush>
  </inkml:definitions>
  <inkml:trace contextRef="#ctx0" brushRef="#br0">1 162 24575,'0'-2'0,"0"-8"0,0-1 0,0 1 0,1 0 0,4-16 0,-4 23 0,0 0 0,0 0 0,1 0 0,-1 0 0,1 0 0,0 0 0,0 0 0,0 0 0,0 1 0,0-1 0,1 1 0,-1-1 0,1 1 0,-1 0 0,1 0 0,0 0 0,5-2 0,11-4 0,1 0 0,0 2 0,0 0 0,0 1 0,0 1 0,1 1 0,0 1 0,-1 1 0,1 1 0,0 0 0,31 6 0,-5 2 0,0 2 0,0 1 0,84 35 0,-103-34 0,51 28 0,-71-35 0,-1-1 0,0 1 0,0 1 0,0 0 0,0-1 0,-1 2 0,0-1 0,-1 1 0,1 0 0,-1 0 0,5 11 0,-8-15 0,-1-1 0,0 1 0,0 0 0,0-1 0,-1 1 0,1 0 0,-1 0 0,1-1 0,-1 1 0,0 0 0,0 0 0,0 0 0,-1 0 0,1-1 0,-1 1 0,1 0 0,-1 0 0,0-1 0,0 1 0,-2 4 0,0-4 0,1 1 0,-1-1 0,0 0 0,0 0 0,0 0 0,0 0 0,0-1 0,-1 1 0,1-1 0,-1 0 0,0 0 0,-7 3 0,5-3 0,0 0 0,-1 0 0,1 0 0,-1 0 0,0-1 0,0 0 0,1-1 0,-1 0 0,0 0 0,0 0 0,0-1 0,1 0 0,-1 0 0,0 0 0,1-1 0,-1 0 0,-7-4 0,10 4 0,0-1 0,0 1 0,0-1 0,1 0 0,0 0 0,-1 0 0,1 0 0,0-1 0,0 1 0,1-1 0,-1 0 0,1 1 0,0-1 0,0 0 0,0-1 0,0 1 0,1 0 0,-1-1 0,0-4 0,2 4 0,0-1 0,0 0 0,1 0 0,-1 1 0,1-1 0,0 0 0,1 1 0,-1-1 0,1 1 0,0-1 0,1 1 0,-1 0 0,5-6 0,0 0 0,1 0 0,0 1 0,0 0 0,1 1 0,1 0 0,-1 0 0,1 1 0,1 0 0,0 1 0,0 0 0,0 0 0,20-7 0,-16 10-124,0 1 0,0 0 0,0 1 0,1 0 0,-1 2 0,1-1-1,-1 2 1,0 0 0,1 1 0,15 4 0,2 1-6702</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3:20.840"/>
    </inkml:context>
    <inkml:brush xml:id="br0">
      <inkml:brushProperty name="width" value="0.05" units="cm"/>
      <inkml:brushProperty name="height" value="0.05" units="cm"/>
    </inkml:brush>
  </inkml:definitions>
  <inkml:trace contextRef="#ctx0" brushRef="#br0">24 72 24575,'0'-7'0,"-1"0"0,0 1 0,0-1 0,0 0 0,-1 1 0,0-1 0,0 1 0,-5-9 0,7 15 0,0 0 0,0 0 0,0 0 0,0-1 0,0 1 0,0 0 0,0 0 0,0 0 0,0 0 0,0 0 0,0 0 0,0-1 0,0 1 0,0 0 0,0 0 0,0 0 0,0 0 0,0 0 0,0 0 0,0 0 0,0-1 0,0 1 0,0 0 0,0 0 0,-1 0 0,1 0 0,0 0 0,0 0 0,0 0 0,0 0 0,0 0 0,0 0 0,0 0 0,-1 0 0,1 0 0,0-1 0,0 1 0,0 0 0,0 0 0,0 0 0,0 0 0,0 0 0,-1 0 0,1 0 0,0 0 0,0 0 0,0 0 0,0 1 0,0-1 0,0 0 0,-1 0 0,1 0 0,0 0 0,0 0 0,0 0 0,0 0 0,0 0 0,0 0 0,-3 11 0,4 16 0,15 37 0,3 0 0,29 66 0,-35-97 0,-13-33 0,0 1 0,0 0 0,0-1 0,1 1 0,-1 0 0,0-1 0,0 1 0,0-1 0,1 1 0,-1 0 0,0-1 0,1 1 0,-1-1 0,1 1 0,-1-1 0,0 1 0,1-1 0,-1 1 0,1-1 0,0 0 0,-1 1 0,1-1 0,-1 0 0,1 1 0,-1-1 0,1 0 0,0 0 0,0 1 0,0-2 0,0 1 0,-1-1 0,1 1 0,0-1 0,-1 0 0,1 1 0,0-1 0,-1 0 0,1 1 0,-1-1 0,1 0 0,-1 0 0,0 1 0,1-1 0,-1 0 0,1-2 0,9-40 0,-6 1 0,-1 11 0,10-47 0,-11 71 0,0-1 0,0 0 0,1 1 0,0-1 0,1 1 0,0 0 0,0 0 0,0 0 0,1 0 0,10-11 0,-14 17 0,0 0 0,0 0 0,0 0 0,0 0 0,0 0 0,0 1 0,0-1 0,0 0 0,0 1 0,0-1 0,0 0 0,0 1 0,1-1 0,-1 1 0,0 0 0,0-1 0,1 1 0,-1 0 0,0 0 0,0 0 0,1 0 0,-1 0 0,0 0 0,1 0 0,-1 0 0,0 1 0,0-1 0,1 0 0,-1 1 0,0-1 0,0 1 0,0-1 0,0 1 0,1 0 0,-1-1 0,0 1 0,0 0 0,0 0 0,-1 0 0,1 0 0,0 0 0,0 0 0,0 0 0,-1 0 0,1 0 0,0 0 0,0 2 0,4 6 0,-1 1 0,1-1 0,-2 1 0,5 16 0,-6-19 0,5 22 0,5 54 0,-8-56 0,-4-23 0,1-1 0,-1 0 0,1 0 0,0-1 0,0 1 0,0 0 0,0 0 0,2 3 0,6-1 0,5-15 0,-5-4 0,0 0 0,0-1 0,9-23 0,-10 20 0,1 0 0,17-26 0,-23 40 0,1 0 0,-1 0 0,1 0 0,0 0 0,0 0 0,0 1 0,0-1 0,1 1 0,-1 0 0,1 1 0,0-1 0,0 1 0,9-3 0,-11 4 0,0 1 0,0-1 0,0 1 0,1 0 0,-1 0 0,0 0 0,0 1 0,0-1 0,0 1 0,0 0 0,0-1 0,0 1 0,-1 1 0,1-1 0,0 0 0,0 1 0,-1-1 0,1 1 0,-1 0 0,1 0 0,-1 0 0,0 0 0,0 0 0,0 0 0,0 1 0,0-1 0,2 4 0,5 9 0,-1-1 0,0 1 0,9 27 0,-12-31 0,32 88-1365,-33-87-5461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3:26.188"/>
    </inkml:context>
    <inkml:brush xml:id="br0">
      <inkml:brushProperty name="width" value="0.05" units="cm"/>
      <inkml:brushProperty name="height" value="0.05" units="cm"/>
    </inkml:brush>
  </inkml:definitions>
  <inkml:trace contextRef="#ctx0" brushRef="#br0">294 73 24575,'-12'19'0,"-3"14"0,-186 455 0,179-439 0,13-31 0,0 1 0,2 0 0,-10 33 0,17-45 0,-1-1 0,1 1 0,0 0 0,1 0 0,-1 0 0,1-1 0,1 1 0,-1 0 0,5 10 0,28 60 0,-21-49 0,19 48 0,-4 2 0,22 96 0,36 215 0,-78-349 0,4 27 0,8 116 0,-18-152 0,9 48 0,-5-47 0,1 44 0,-5-52 0,10 46 0,-7-46 0,3 48 0,-7-58 0,0 0 0,0-1 0,1 1 0,1-1 0,0 1 0,1-1 0,0 0 0,7 13 0,-10-24 0,1 1 0,-1-1 0,1 0 0,0 0 0,0-1 0,0 1 0,0 0 0,0-1 0,0 1 0,0-1 0,0 1 0,0-1 0,1 0 0,-1 0 0,1 0 0,-1 0 0,0-1 0,1 1 0,0-1 0,-1 1 0,1-1 0,-1 0 0,4 0 0,5-1 0,1 0 0,-1-1 0,1-1 0,11-3 0,16-3 0,-4 5 0,41 2 0,-48 2 0,1-1 0,48-8 0,-16 0 0,24-4 0,-79 11 0,1 1 0,-1-2 0,0 1 0,0-1 0,0 0 0,0 0 0,0 0 0,0-1 0,9-8 0,-13 10 0,0-1 0,0 0 0,0 0 0,0 0 0,0 0 0,-1 0 0,1 0 0,-1 0 0,0 0 0,0 0 0,0-1 0,-1 1 0,1 0 0,-1-1 0,1 1 0,-1-1 0,0 1 0,-1 0 0,0-7 0,-2-7 0,-1 0 0,-11-30 0,-2-7 0,-17-244 0,33 290 0,-6-50 0,-25-92 0,0 4 0,3 13 0,-1-5 0,22 60 0,7 54 0,-2 0 0,0 1 0,-13-46 0,2 28 0,2-2 0,2 1 0,2-1 0,2 0 0,-1-45 0,7 70 0,-1 0 0,-1 0 0,0 0 0,-1 0 0,-1 1 0,-1-1 0,0 1 0,-1 0 0,-1 1 0,-1 0 0,0 0 0,-1 0 0,0 1 0,-2 0 0,0 1 0,-12-13 0,-58-49 0,-265-271 0,285 283-1365</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3:27.740"/>
    </inkml:context>
    <inkml:brush xml:id="br0">
      <inkml:brushProperty name="width" value="0.05" units="cm"/>
      <inkml:brushProperty name="height" value="0.05" units="cm"/>
    </inkml:brush>
  </inkml:definitions>
  <inkml:trace contextRef="#ctx0" brushRef="#br0">58 1 24575,'-2'0'0,"0"0"0,0 0 0,-1 1 0,1-1 0,0 1 0,0-1 0,0 1 0,-1 0 0,1 0 0,0 0 0,0 0 0,0 0 0,0 1 0,1-1 0,-1 0 0,0 1 0,0 0 0,1-1 0,-1 1 0,1 0 0,0 0 0,-1 0 0,1 0 0,0 0 0,0 0 0,0 0 0,0 0 0,1 0 0,-1 0 0,0 5 0,-2 7 0,1-1 0,1 1 0,0 0 0,2 15 0,-1-14 0,2 524 0,-2-535 0,0 0 0,0 0 0,0 0 0,0 0 0,1 0 0,0 0 0,0-1 0,0 1 0,0 0 0,0 0 0,1-1 0,0 1 0,0-1 0,4 7 0,-3-8 0,0 1 0,-1-1 0,2 0 0,-1 0 0,0 0 0,0-1 0,1 1 0,-1-1 0,1 1 0,-1-1 0,1 0 0,-1-1 0,1 1 0,0-1 0,-1 1 0,5-1 0,24-1 0,1 0 0,-2-2 0,1-2 0,36-10 0,-41 10 0,-25 5 0,1-1 0,-1 1 0,0-1 0,1 1 0,-1-1 0,0 0 0,0 0 0,0 0 0,1 0 0,-1 0 0,0 0 0,0-1 0,-1 1 0,1-1 0,0 1 0,0-1 0,-1 0 0,1 1 0,-1-1 0,1 0 0,-1 0 0,0 0 0,0 0 0,0-1 0,0 1 0,0 0 0,0 0 0,-1-1 0,1 1 0,-1 0 0,1-1 0,-1 1 0,0 0 0,0-1 0,0 1 0,-1-5 0,-2-7 0,0 0 0,-2 0 0,1 0 0,-2 1 0,-8-16 0,-4-13 0,-18-70 0,-26-151 0,56 218 0,6 36 0,0 0 0,-1 0 0,-1 0 0,0 0 0,0 1 0,0-1 0,-5-8 0,2 11-1365</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3:28.580"/>
    </inkml:context>
    <inkml:brush xml:id="br0">
      <inkml:brushProperty name="width" value="0.05" units="cm"/>
      <inkml:brushProperty name="height" value="0.05" units="cm"/>
    </inkml:brush>
  </inkml:definitions>
  <inkml:trace contextRef="#ctx0" brushRef="#br0">56 11 24575,'0'0'0,"0"-1"0,0 1 0,0 0 0,0 0 0,1-1 0,-1 1 0,0 0 0,0-1 0,0 1 0,0 0 0,0 0 0,0-1 0,0 1 0,0 0 0,0-1 0,0 1 0,0 0 0,0 0 0,0-1 0,0 1 0,0 0 0,-1 0 0,1-1 0,0 1 0,0 0 0,0 0 0,0-1 0,0 1 0,-1 0 0,1 0 0,0-1 0,0 1 0,0 0 0,-1 0 0,1 0 0,0 0 0,0-1 0,0 1 0,-1 0 0,1 0 0,0 0 0,-1 0 0,1 0 0,0 0 0,0 0 0,-1 0 0,1-1 0,0 1 0,0 0 0,-1 0 0,1 0 0,0 1 0,-1-1 0,1 0 0,0 0 0,0 0 0,-1 0 0,1 0 0,0 0 0,-1 0 0,1 0 0,0 0 0,-1 1 0,0 0 0,0 0 0,0 0 0,0 0 0,0 0 0,0 0 0,0 0 0,1 0 0,-1 1 0,0-1 0,0 0 0,1 1 0,-1 1 0,-4 22 0,2 0 0,1 1 0,1 37 0,1-32 0,-7 53 0,2-54 0,2-16 0,0 0 0,1 0 0,0 1 0,1-1 0,1 1 0,0-1 0,4 28 0,-4-42 0,0 1 0,0-1 0,0 0 0,0 1 0,0-1 0,0 1 0,0-1 0,1 0 0,-1 1 0,0-1 0,0 1 0,0-1 0,0 0 0,0 1 0,1-1 0,-1 0 0,0 1 0,0-1 0,1 0 0,-1 1 0,0-1 0,1 0 0,-1 0 0,0 1 0,0-1 0,1 0 0,-1 0 0,1 0 0,-1 1 0,0-1 0,1 0 0,-1 0 0,0 0 0,1 0 0,-1 0 0,1 0 0,-1 0 0,0 0 0,1 0 0,0 0 0,11-15 0,5-28 0,39-176 0,-52 195 0,-10 35 0,-13 38 0,-10 78 0,-17 174 0,48-252 0,-2-48 0,0 0 0,0-1 0,0 1 0,0 0 0,1 0 0,-1 0 0,0 0 0,0-1 0,1 1 0,-1 0 0,1 0 0,-1-1 0,0 1 0,1 0 0,0-1 0,-1 1 0,1 0 0,-1-1 0,2 1 0,-1-1 0,0 0 0,0 0 0,-1 0 0,1 0 0,0-1 0,0 1 0,0 0 0,-1-1 0,1 1 0,0-1 0,0 1 0,-1-1 0,1 1 0,0-1 0,-1 1 0,1-1 0,-1 0 0,1 1 0,-1-1 0,1 0 0,-1 0 0,1 1 0,-1-1 0,1-1 0,6-12 0,-1 1 0,0-1 0,-1-1 0,-1 1 0,4-23 0,3-6 0,-11 43 0,-4 15 0,0-1 0,2 1 0,-1-1 0,1 19 0,3-31 1,-1 0-1,1 0 1,0 0-1,0-1 1,0 1-1,0 0 1,0 0 0,0-1-1,1 1 1,-1-1-1,0 1 1,1-1-1,-1 0 1,1 1-1,0-1 1,-1 0-1,4 2 1,39 15-9,-14-5-1359,-16-4-5459</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4:04.932"/>
    </inkml:context>
    <inkml:brush xml:id="br0">
      <inkml:brushProperty name="width" value="0.05" units="cm"/>
      <inkml:brushProperty name="height" value="0.05" units="cm"/>
    </inkml:brush>
  </inkml:definitions>
  <inkml:trace contextRef="#ctx0" brushRef="#br0">240 62 24575,'4'-2'0,"0"1"0,1-1 0,-1 0 0,-1 0 0,1-1 0,0 1 0,0-1 0,-1 0 0,0 0 0,0 0 0,1 0 0,1-4 0,5-3 0,15-6 0,-17 17 0,-14 14 0,-7 3 0,0-1 0,-2 0 0,-20 17 0,1 0 0,-45 39 0,56-54 0,0 2 0,1 1 0,-23 29 0,42-47 0,0 1 0,0 0 0,1 0 0,-1 0 0,1 0 0,0 0 0,0 1 0,1-1 0,0 1 0,0-1 0,0 1 0,0 0 0,1-1 0,0 1 0,0 0 0,1-1 0,1 8 0,-1-9 0,0 0 0,0 0 0,1 0 0,-1 0 0,1-1 0,0 1 0,0 0 0,1-1 0,-1 0 0,1 0 0,-1 1 0,1-1 0,0-1 0,0 1 0,0 0 0,1-1 0,-1 0 0,1 0 0,-1 0 0,1 0 0,0 0 0,0-1 0,-1 1 0,9 0 0,8 2 24,0-1 0,0-2 0,0 0 0,36-3 0,79-19-1509,-109 16-5341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4:05.321"/>
    </inkml:context>
    <inkml:brush xml:id="br0">
      <inkml:brushProperty name="width" value="0.05" units="cm"/>
      <inkml:brushProperty name="height" value="0.05" units="cm"/>
    </inkml:brush>
  </inkml:definitions>
  <inkml:trace contextRef="#ctx0" brushRef="#br0">72 272 24575,'-6'2'0,"0"-1"0,0 1 0,1 0 0,-1 0 0,-5 4 0,-5 1 0,15-7 0,0 0 0,1 0 0,-1 0 0,0 1 0,1-1 0,-1 0 0,0 0 0,1 0 0,-1 1 0,0-1 0,1 0 0,-1 1 0,1-1 0,-1 1 0,1-1 0,-1 1 0,1-1 0,-1 1 0,1-1 0,-1 1 0,1-1 0,-1 1 0,1 0 0,0-1 0,-1 1 0,1 0 0,0-1 0,0 1 0,0 0 0,-1-1 0,1 2 0,1-1 0,0 0 0,-1-1 0,1 1 0,0 0 0,0-1 0,0 1 0,0 0 0,0-1 0,0 0 0,0 1 0,0-1 0,0 1 0,0-1 0,0 0 0,0 0 0,1 0 0,-1 0 0,0 0 0,0 0 0,0 0 0,0 0 0,2 0 0,64-7 0,121-27 0,-127 21 0,829-181 0,-843 184 0,154-41 0,-184 44-1365</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4:07.646"/>
    </inkml:context>
    <inkml:brush xml:id="br0">
      <inkml:brushProperty name="width" value="0.05" units="cm"/>
      <inkml:brushProperty name="height" value="0.05" units="cm"/>
    </inkml:brush>
  </inkml:definitions>
  <inkml:trace contextRef="#ctx0" brushRef="#br0">358 111 24575,'0'-5'0,"0"0"0,0 0 0,0 0 0,-1 0 0,0 0 0,0 0 0,0 0 0,-1 0 0,0 0 0,0 0 0,0 1 0,0-1 0,-1 1 0,0-1 0,-3-3 0,3 5 0,-1 0 0,1 0 0,-1 0 0,1 1 0,-1 0 0,0 0 0,0 0 0,0 0 0,0 0 0,0 1 0,-1 0 0,1 0 0,0 0 0,-1 0 0,1 1 0,0 0 0,-1 0 0,-4 0 0,0 1 0,1 1 0,0-1 0,0 2 0,0-1 0,0 1 0,0 0 0,0 1 0,1-1 0,-1 2 0,1-1 0,0 1 0,0 0 0,1 0 0,-1 1 0,1 0 0,1 0 0,-6 7 0,-2 4 0,1 0 0,0 0 0,2 1 0,0 0 0,-14 37 0,16-34 0,2 0 0,0 1 0,2-1 0,0 1 0,1 1 0,1-1 0,2 0 0,2 32 0,-1-40 0,1-1 0,1 1 0,0 0 0,1-1 0,1 0 0,0 0 0,1 0 0,0 0 0,0-1 0,2 0 0,-1 0 0,2-1 0,-1 0 0,17 15 0,-6-10 0,0-1 0,1 0 0,0-2 0,1 0 0,0-2 0,1 0 0,1-2 0,-1 0 0,2-1 0,-1-2 0,1 0 0,0-1 0,24 1 0,-41-6 0,1 0 0,-1 0 0,0-1 0,0 1 0,0-1 0,0-1 0,0 0 0,0 0 0,-1 0 0,1-1 0,0 0 0,-1 0 0,0 0 0,9-7 0,-12 8 0,-1-1 0,1 0 0,-1 1 0,1-1 0,-1 0 0,0 0 0,0 0 0,0-1 0,-1 1 0,1 0 0,-1-1 0,0 1 0,0-1 0,0 1 0,0-1 0,-1 0 0,1 1 0,-1-1 0,0 0 0,0 1 0,0-1 0,-1 0 0,1 1 0,-1-1 0,0 1 0,0-1 0,0 1 0,0-1 0,-4-5 0,-4-8 0,-1 0 0,-1 1 0,0 0 0,-2 1 0,-26-26 0,1-1 0,18 21 0,11 12 0,1 0 0,1 0 0,0-1 0,-7-10 0,14 20 0,-1-1 0,1 1 0,0-1 0,-1 1 0,1-1 0,0 1 0,-1-1 0,1 1 0,0-1 0,0 1 0,-1-1 0,1 1 0,0-1 0,0 0 0,0 1 0,0-1 0,0 1 0,0-1 0,0 0 0,0 1 0,0-1 0,0 1 0,0-1 0,0 1 0,1-1 0,-1 0 0,0 1 0,0-1 0,0 1 0,1-1 0,-1 1 0,0-1 0,1 1 0,-1-1 0,0 1 0,1 0 0,-1-1 0,1 1 0,-1 0 0,1-1 0,-1 1 0,1 0 0,-1-1 0,1 1 0,-1 0 0,1 0 0,-1-1 0,1 1 0,0 0 0,-1 0 0,1 0 0,-1 0 0,1 0 0,-1 0 0,1 0 0,0 0 0,-1 0 0,2 0 0,43 6 0,-32-3 0,108 4 0,-81-7 0,62 10 0,-98-10 0,-1 1 0,0-1 0,1 1 0,-1 0 0,0 0 0,0 0 0,0 0 0,0 0 0,0 1 0,0 0 0,0 0 0,0-1 0,0 1 0,-1 1 0,1-1 0,-1 0 0,1 1 0,-1-1 0,0 1 0,0 0 0,0 0 0,-1 0 0,1 0 0,-1 0 0,1 0 0,-1 0 0,0 0 0,0 0 0,0 1 0,-1-1 0,1 0 0,-1 1 0,0-1 0,0 0 0,0 1 0,0-1 0,-1 1 0,1-1 0,-3 6 0,-19 63-82,15-54 121,1 1 0,1-1 0,0 1 0,-2 27 0,7-42-100,-1 1-1,1-1 1,1 1-1,-1-1 0,0 0 1,1 1-1,0-1 1,0 0-1,1 1 0,-1-1 1,1 0-1,0 0 1,0 0-1,0 0 0,0 0 1,1-1-1,0 1 1,0-1-1,0 0 0,0 1 1,0-1-1,0-1 1,8 6-1,10 3-6764</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4:08.083"/>
    </inkml:context>
    <inkml:brush xml:id="br0">
      <inkml:brushProperty name="width" value="0.05" units="cm"/>
      <inkml:brushProperty name="height" value="0.05" units="cm"/>
    </inkml:brush>
  </inkml:definitions>
  <inkml:trace contextRef="#ctx0" brushRef="#br0">23 56 24575,'-1'0'0,"-1"1"0,1-1 0,0 1 0,0 0 0,0-1 0,0 1 0,-1 0 0,1 0 0,0-1 0,0 1 0,0 0 0,0 0 0,1 0 0,-1 0 0,0 0 0,0 1 0,1-1 0,-1 0 0,0 0 0,1 0 0,-1 1 0,1-1 0,0 0 0,-1 1 0,1-1 0,0 0 0,0 1 0,0-1 0,0 0 0,0 2 0,0 43 0,3-33 0,0 0 0,0 0 0,1 0 0,1-1 0,0 1 0,1-1 0,7 12 0,-9-18 0,0 0 0,0 0 0,1 0 0,-1 0 0,1 0 0,1-1 0,-1 0 0,1 0 0,0-1 0,0 0 0,0 0 0,1 0 0,-1-1 0,8 4 0,-10-6 0,-1 0 0,1 0 0,0 0 0,-1-1 0,1 1 0,0-1 0,0 0 0,-1 0 0,1 0 0,0 0 0,0-1 0,-1 0 0,1 1 0,0-1 0,-1-1 0,1 1 0,-1 0 0,0-1 0,7-3 0,-6 1 0,0 0 0,0 0 0,0 0 0,0 0 0,-1 0 0,1-1 0,-1 0 0,0 1 0,-1-1 0,1 0 0,-1 0 0,2-8 0,-1 3 0,0 0 0,-1-1 0,0 1 0,-1-1 0,0 1 0,0-1 0,-1 1 0,-1-1 0,0 1 0,0-1 0,-1 1 0,-1-1 0,-6-19 0,5 24 0,0 0 0,0 0 0,-1 0 0,1 0 0,-1 1 0,0 0 0,-1 0 0,0 0 0,1 0 0,-1 1 0,-1 0 0,-10-5 0,14 7 0,-1 0 0,1 1 0,-1-1 0,0 1 0,1 0 0,-1 0 0,0 0 0,0 1 0,0-1 0,0 1 0,1 0 0,-1 0 0,0 0 0,0 1 0,0-1 0,0 1 0,1 0 0,-1 0 0,0 0 0,1 1 0,-1-1 0,1 1 0,-1 0 0,1 0 0,-5 3 0,7-3-45,-1-1-1,1 1 1,0-1-1,0 1 1,0-1-1,0 1 1,0 0-1,0-1 1,0 1-1,0 0 1,1 0-1,-1 0 1,1 0-1,-1 0 1,1-1-1,0 1 1,-1 0-1,1 0 1,0 0-1,1 0 1,-1 0-1,0 0 1,0 0-1,1 0 0,-1 0 1,1 0-1,0-1 1,-1 1-1,2 2 1,8 12-6781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4:08.498"/>
    </inkml:context>
    <inkml:brush xml:id="br0">
      <inkml:brushProperty name="width" value="0.05" units="cm"/>
      <inkml:brushProperty name="height" value="0.05" units="cm"/>
    </inkml:brush>
  </inkml:definitions>
  <inkml:trace contextRef="#ctx0" brushRef="#br0">160 67 24575,'1'0'0,"0"0"0,1 0 0,-1-1 0,0 1 0,1 0 0,-1 0 0,0-1 0,0 1 0,1-1 0,-1 1 0,0-1 0,0 0 0,0 1 0,0-1 0,0 0 0,0 0 0,0 0 0,0 0 0,0 0 0,0 0 0,0 0 0,0 0 0,-1 0 0,1 0 0,0 0 0,-1 0 0,1-1 0,-1 1 0,0 0 0,1-1 0,-1 0 0,0 1 0,0 0 0,0 0 0,0 0 0,0 0 0,0 0 0,0 1 0,0-1 0,0 0 0,-1 0 0,1 0 0,0 0 0,-1 1 0,1-1 0,0 0 0,-1 0 0,1 1 0,-1-1 0,1 0 0,-1 1 0,0-1 0,1 0 0,-1 1 0,0-1 0,1 1 0,-1-1 0,0 1 0,0 0 0,1-1 0,-1 1 0,0 0 0,0-1 0,0 1 0,0 0 0,1 0 0,-1 0 0,0-1 0,0 1 0,0 0 0,0 0 0,0 1 0,1-1 0,-1 0 0,0 0 0,0 0 0,0 0 0,0 1 0,0 0 0,-7 1 0,0 0 0,0 1 0,1 0 0,0 1 0,-1 0 0,1 0 0,1 0 0,-1 1 0,1 0 0,-1 1 0,-9 10 0,8-7 0,0 1 0,0 0 0,1 0 0,0 0 0,1 1 0,0 0 0,-4 13 0,8-19 0,1 0 0,0-1 0,0 1 0,0 0 0,1 0 0,-1 0 0,1 0 0,1 0 0,-1 0 0,1 0 0,-1 0 0,1 0 0,1 0 0,-1-1 0,1 1 0,0 0 0,0-1 0,0 1 0,1-1 0,-1 0 0,1 0 0,0 0 0,0 0 0,1 0 0,-1-1 0,1 1 0,0-1 0,0 0 0,0 0 0,0 0 0,8 3 0,-5-2 0,0 0 0,1-1 0,-1 1 0,1-2 0,0 1 0,0-1 0,0 0 0,0-1 0,0 0 0,1 0 0,-1 0 0,0-1 0,0-1 0,1 1 0,-1-2 0,0 1 0,0-1 0,14-4 0,-18 3 0,1 0 0,-1 0 0,1 0 0,-1 0 0,0-1 0,0 0 0,0 1 0,-1-1 0,0-1 0,1 1 0,-1 0 0,-1-1 0,1 0 0,-1 0 0,1 0 0,-2 0 0,1 0 0,0 0 0,-1 0 0,0 0 0,0-1 0,-1 1 0,1 0 0,-2-10 0,1-5 0,-1 1 0,-2 0 0,0 0 0,-1 0 0,-9-28 0,10 38 0,0 1 0,-1 0 0,0 0 0,-7-12 0,10 20 0,1-1 0,-1 0 0,1 0 0,-1 0 0,1 0 0,-1 0 0,1 0 0,-1 1 0,0-1 0,1 0 0,-1 0 0,0 1 0,0-1 0,0 1 0,0-1 0,1 1 0,-1-1 0,0 1 0,0-1 0,0 1 0,0 0 0,0-1 0,0 1 0,0 0 0,0 0 0,0 0 0,0 0 0,0 0 0,0 0 0,0 0 0,0 0 0,0 0 0,0 1 0,0-1 0,0 0 0,0 1 0,0-1 0,0 0 0,0 1 0,0-1 0,0 1 0,0 0 0,1-1 0,-1 1 0,0 0 0,0-1 0,1 1 0,-1 0 0,0 0 0,1 0 0,-1-1 0,0 2 0,-2 4-136,1-1-1,-1 1 1,1 0-1,0 0 1,1 0-1,-1 0 1,1 0-1,0 1 0,0 9 1,0 10-6690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4:09.196"/>
    </inkml:context>
    <inkml:brush xml:id="br0">
      <inkml:brushProperty name="width" value="0.05" units="cm"/>
      <inkml:brushProperty name="height" value="0.05" units="cm"/>
    </inkml:brush>
  </inkml:definitions>
  <inkml:trace contextRef="#ctx0" brushRef="#br0">167 537 24575,'2'-2'0,"0"0"0,0-1 0,-1 1 0,1-1 0,-1 1 0,0-1 0,1 1 0,-1-1 0,0 0 0,-1 1 0,1-1 0,0 0 0,-1 0 0,0 0 0,1 0 0,-1 1 0,0-1 0,-1 0 0,1 0 0,0 0 0,-1 0 0,0 0 0,1 1 0,-1-1 0,0 0 0,0 1 0,-3-6 0,-1 0 0,0-1 0,0 1 0,-1 0 0,0 0 0,-1 1 0,-13-13 0,19 18 0,-1 1 0,1 0 0,-1-1 0,0 1 0,1 0 0,-1 0 0,0 0 0,0 0 0,0 0 0,1 1 0,-1-1 0,0 0 0,0 1 0,0 0 0,0-1 0,0 1 0,0 0 0,-1 0 0,1 0 0,0 0 0,0 0 0,-3 1 0,2 1 0,0-1 0,0 1 0,0-1 0,0 1 0,1 0 0,-1 0 0,0 0 0,1 1 0,0-1 0,0 1 0,0-1 0,-4 6 0,0 1 0,1 1 0,1 0 0,-1 0 0,1 0 0,1 0 0,0 1 0,-3 17 0,5-17 0,1 0 0,0 0 0,0 0 0,1-1 0,1 1 0,0 0 0,0 0 0,5 12 0,-6-21 0,0 1 0,0 0 0,0 0 0,0 0 0,1-1 0,-1 1 0,1-1 0,0 1 0,-1-1 0,1 0 0,0 1 0,1-1 0,-1 0 0,0 0 0,0-1 0,1 1 0,-1 0 0,1-1 0,0 1 0,-1-1 0,1 0 0,0 0 0,0 0 0,0 0 0,0-1 0,0 1 0,0-1 0,0 0 0,0 0 0,0 0 0,-1 0 0,1 0 0,0 0 0,5-2 0,-3 0 0,0 0 0,-1 0 0,1 0 0,0-1 0,-1 0 0,1 0 0,-1 0 0,0 0 0,0-1 0,0 1 0,0-1 0,-1 0 0,1 0 0,-1-1 0,4-7 0,4-8 0,0 0 0,8-28 0,-17 44 0,9-30 0,-2 0 0,-1 0 0,-2-1 0,-2 0 0,-1 0 0,-1-1 0,-6-64 0,3 83 0,-1 0 0,-1 0 0,-7-27 0,8 39 0,1 1 0,-1-1 0,0 1 0,0-1 0,0 1 0,-1 0 0,1 0 0,-1 0 0,0 0 0,0 0 0,-1 1 0,1 0 0,-1-1 0,0 1 0,0 0 0,0 1 0,-6-4 0,10 5 0,-1 1 0,0 0 0,0-1 0,0 1 0,0 0 0,0-1 0,0 1 0,0 0 0,1 0 0,-1 0 0,0 0 0,0 0 0,0 0 0,0 0 0,0 0 0,0 0 0,0 0 0,0 1 0,0-1 0,1 0 0,-1 1 0,0-1 0,0 0 0,0 1 0,0-1 0,1 1 0,-2 0 0,0 1 0,1 0 0,0 0 0,0 0 0,0-1 0,0 1 0,0 0 0,0 0 0,0 1 0,1-1 0,-1 0 0,1 3 0,-2 4 0,2 0 0,-1 0 0,1-1 0,3 18 0,7 29 0,3-1 0,2-1 0,3 0 0,2-1 0,2-1 0,2-1 0,48 73 0,-65-113 0,1 0 0,0-1 0,0 1 0,0-2 0,1 1 0,1-1 0,0 0 0,17 10 0,-24-16 0,1-1 0,-1 1 0,1-1 0,-1 1 0,1-1 0,0 0 0,-1 0 0,1-1 0,0 1 0,0-1 0,-1 0 0,1 0 0,0 0 0,0-1 0,-1 1 0,1-1 0,0 0 0,0 0 0,-1 0 0,1 0 0,-1-1 0,1 1 0,-1-1 0,0 0 0,0 0 0,0 0 0,0-1 0,0 1 0,0-1 0,0 1 0,3-6 0,-2 3-170,0-1-1,0 1 0,-1-1 1,0 1-1,0-1 0,0 0 1,1-7-1,3-12-6655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56.630"/>
    </inkml:context>
    <inkml:brush xml:id="br0">
      <inkml:brushProperty name="width" value="0.05" units="cm"/>
      <inkml:brushProperty name="height" value="0.05" units="cm"/>
    </inkml:brush>
  </inkml:definitions>
  <inkml:trace contextRef="#ctx0" brushRef="#br0">84 197 24575,'2'0'0,"-1"-1"0,1 1 0,0-1 0,-1 1 0,1-1 0,-1 0 0,1 0 0,-1 0 0,0 0 0,1 0 0,-1 0 0,0 0 0,0 0 0,0 0 0,2-2 0,18-25 0,-13 17 0,8-8 0,-10 14 0,-1-1 0,0 0 0,0 0 0,-1 0 0,1-1 0,-1 1 0,-1-1 0,1 0 0,-1 0 0,-1 0 0,4-11 0,-6 18 0,0-1 0,0 0 0,0 1 0,0-1 0,0 0 0,0 1 0,0-1 0,0 0 0,0 0 0,0 1 0,0-1 0,0 0 0,-1 1 0,1-1 0,0 0 0,-1 1 0,1-1 0,0 0 0,-1 1 0,1-1 0,-1 1 0,1-1 0,0 1 0,-1-1 0,0 1 0,1-1 0,-1 1 0,1-1 0,-1 1 0,1 0 0,-2-1 0,0 1 0,0-1 0,1 1 0,-1 0 0,0 0 0,0 0 0,1 1 0,-1-1 0,0 0 0,0 1 0,1-1 0,-1 1 0,-2 0 0,-3 2 0,0 1 0,1-1 0,0 1 0,-1 0 0,-7 7 0,1 2 0,1 1 0,1 0 0,0 1 0,1 0 0,0 0 0,2 1 0,0 1 0,0-1 0,2 1 0,0 0 0,1 1 0,0 0 0,2-1 0,0 1 0,1 0 0,0 31 0,2-45 0,1 0 0,-1 1 0,1-1 0,-1 0 0,1 0 0,1 0 0,-1 0 0,0-1 0,1 1 0,0 0 0,0 0 0,0-1 0,0 1 0,1-1 0,-1 0 0,1 0 0,4 4 0,-4-5 0,-1-1 0,1 1 0,-1-1 0,1 1 0,0-1 0,0 0 0,0 0 0,-1 0 0,1 0 0,0-1 0,0 1 0,0-1 0,0 0 0,0 0 0,0 0 0,0 0 0,0-1 0,0 1 0,0-1 0,0 1 0,0-1 0,0 0 0,0 0 0,3-3 0,6-1 0,-1-2 0,0 0 0,0 0 0,-1-1 0,0 0 0,0 0 0,-1-1 0,0-1 0,13-18 0,1-6 0,30-64 0,-22 39 0,-28 71 0,-1 15 0,-2-22 0,1 0 0,-1-1 0,1 0 0,0 0 0,0 1 0,0-1 0,1 0 0,-1 0 0,1 0 0,0 0 0,0 0 0,1-1 0,-1 1 0,1-1 0,0 1 0,3 3 0,0-3 0,-1 1 0,1-1 0,-1 0 0,1-1 0,1 1 0,-1-1 0,0-1 0,14 5 0,-8-4 0,1 0 0,0-1 0,0-1 0,0 0 0,0 0 0,0-2 0,-1 1 0,1-2 0,24-4 0,-12-1 0,0-2 0,-1 0 0,0-1 0,-1-1 0,30-19 0,-46 25 0,0 0 0,0 0 0,0-1 0,-1 1 0,1-1 0,-2-1 0,1 1 0,-1-1 0,0 0 0,0 0 0,-1-1 0,0 1 0,0-1 0,0 0 0,-1 0 0,-1 0 0,0-1 0,0 1 0,2-15 0,-4 20 0,0 1 0,0 0 0,0-1 0,0 1 0,0 0 0,-1 0 0,1-1 0,-1 1 0,0 0 0,1 0 0,-1 0 0,0 0 0,0-1 0,0 1 0,-1 0 0,1 1 0,0-1 0,-1 0 0,1 0 0,-4-2 0,2 2 0,0 0 0,0 0 0,-1 0 0,1 1 0,-1-1 0,0 1 0,1 0 0,-1 0 0,0 0 0,0 0 0,-5 1 0,-2-1 0,0 1 0,0 1 0,0 0 0,-1 0 0,1 1 0,0 1 0,-17 6 0,16-4 0,0 0 0,0 2 0,1-1 0,0 1 0,-13 13 0,19-17 0,0 1 0,1 0 0,0 1 0,0-1 0,0 1 0,1 0 0,0 0 0,0 0 0,0 0 0,0 0 0,1 1 0,0-1 0,-3 12 0,4-15 0,1 0 0,0 0 0,-1-1 0,1 1 0,0 0 0,0 0 0,0 0 0,1-1 0,-1 1 0,0 0 0,1 0 0,-1-1 0,1 1 0,-1 0 0,1-1 0,0 1 0,0-1 0,0 1 0,0-1 0,0 1 0,0-1 0,2 2 0,-1-1 0,0-1 0,0 0 0,0 0 0,1 0 0,-1 0 0,0 0 0,1 0 0,-1-1 0,0 1 0,1-1 0,-1 0 0,1 1 0,-1-1 0,4-1 0,3 1 0,0-1 0,0-1 0,0 0 0,-1 0 0,1-1 0,0 0 0,11-6 0,3-6 0,-19 12 0,0 0 0,0 0 0,0 1 0,0-1 0,0 1 0,0 0 0,1 1 0,4-2 0,-8 2 0,0 1 0,-1 0 0,1 0 0,0 0 0,-1 0 0,1 0 0,0 1 0,0-1 0,-1 0 0,1 0 0,0 0 0,-1 1 0,1-1 0,0 0 0,-1 0 0,1 1 0,-1-1 0,1 1 0,0-1 0,-1 1 0,1-1 0,-1 1 0,1-1 0,-1 1 0,0-1 0,1 1 0,-1-1 0,1 1 0,-1 0 0,0-1 0,0 1 0,1 0 0,-1 0 0,6 27 0,-6-21 0,65 631 0,-61-591 0,-2-24 0,4 92 0,-6-102 0,-1-1 0,0 0 0,0 1 0,-2-1 0,1 0 0,-9 21 0,10-30 0,0 0 0,0-1 0,-1 1 0,1 0 0,-1-1 0,1 1 0,-1-1 0,0 0 0,0 0 0,0 1 0,0-1 0,-1-1 0,1 1 0,0 0 0,-1 0 0,1-1 0,-1 0 0,0 1 0,1-1 0,-1 0 0,0 0 0,0 0 0,0-1 0,0 1 0,0-1 0,0 0 0,0 1 0,0-1 0,0-1 0,0 1 0,1 0 0,-1-1 0,0 1 0,0-1 0,0 0 0,-3-1 0,-5-3 0,0 0 0,0 0 0,1-1 0,0 0 0,0-1 0,1 0 0,-16-15 0,10 5 0,0 0 0,2 0 0,0-1 0,1-1 0,1 0 0,0-1 0,2 0 0,0-1 0,1 0 0,-9-41 0,10 27 0,1-1 0,2 1 0,2-1 0,1 0 0,1 0 0,7-38 0,-6 63-76,0 0 1,1 0-1,1 0 0,0 0 0,1 0 0,0 1 0,0-1 0,1 1 1,0 0-1,1 1 0,0-1 0,1 1 0,0 0 0,0 1 1,1-1-1,0 1 0,10-7 0,16-8-6750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4:22.677"/>
    </inkml:context>
    <inkml:brush xml:id="br0">
      <inkml:brushProperty name="width" value="0.05" units="cm"/>
      <inkml:brushProperty name="height" value="0.05" units="cm"/>
    </inkml:brush>
  </inkml:definitions>
  <inkml:trace contextRef="#ctx0" brushRef="#br0">627 331 24575,'79'-69'0,"-58"54"0,-2-1 0,0-1 0,-1-1 0,23-28 0,-38 42 0,-1 1 0,1-1 0,-1 0 0,0 0 0,0-1 0,-1 1 0,1 0 0,-1-1 0,0 1 0,0 0 0,0-1 0,-1 0 0,1 1 0,-1-1 0,0 1 0,-2-8 0,2 9 0,-1 0 0,0 0 0,-1 0 0,1 0 0,0 0 0,-1 0 0,0 0 0,1 0 0,-1 1 0,0-1 0,-1 1 0,1-1 0,0 1 0,-1 0 0,1 0 0,-1 0 0,0 0 0,1 0 0,-1 1 0,0-1 0,0 1 0,0 0 0,-5-2 0,-10-1 0,1 1 0,0 0 0,0 1 0,-1 1 0,1 1 0,-1 1 0,1 0 0,-1 1 0,1 1 0,-31 8 0,2 4 0,0 1 0,-72 38 0,82-35 0,1 1 0,0 3 0,2 0 0,-31 29 0,48-37 0,0 0 0,1 1 0,1 0 0,1 1 0,0 1 0,1 0 0,1 0 0,1 2 0,-10 23 0,17-35 0,0-1 0,1 1 0,0 0 0,1 0 0,0 0 0,0 1 0,0-1 0,1 0 0,1 0 0,-1 0 0,1 0 0,0 0 0,1 1 0,0-2 0,1 1 0,5 13 0,-3-12 0,0-1 0,1 1 0,0-1 0,0-1 0,1 1 0,0-1 0,0 0 0,1-1 0,0 0 0,0 0 0,0-1 0,1 0 0,11 6 0,6-1 0,0 0 0,0-1 0,0-2 0,1-1 0,1 0 0,-1-3 0,1 0 0,-1-1 0,1-2 0,0-1 0,-1-1 0,1-1 0,-1-2 0,53-15 0,-73 17 0,-1 0 0,1 0 0,0-1 0,-1 0 0,0 0 0,8-7 0,-14 10 0,1 1 0,0-1 0,0 1 0,0-1 0,-1 1 0,1-1 0,0 0 0,-1 1 0,1-1 0,0 0 0,-1 0 0,1 1 0,-1-1 0,1 0 0,-1 0 0,0 0 0,1 0 0,-1 0 0,0 1 0,1-1 0,-1 0 0,0 0 0,0 0 0,0 0 0,0 0 0,0 0 0,0 0 0,0 0 0,0 0 0,-1 0 0,1 0 0,0 0 0,0 0 0,-1 0 0,1 1 0,-1-1 0,1 0 0,-1 0 0,1 0 0,-1 1 0,1-1 0,-1 0 0,0 0 0,1 1 0,-1-1 0,0 1 0,0-1 0,1 0 0,-1 1 0,0 0 0,0-1 0,0 1 0,0-1 0,0 1 0,0 0 0,0 0 0,1-1 0,-3 1 0,-4-2 0,-1 1 0,1-1 0,-1 1 0,1 1 0,0 0 0,-1 0 0,1 0 0,-1 1 0,1 0 0,-1 0 0,1 1 0,-8 2 0,-8 4 0,1 0 0,-34 19 0,37-16 0,0 1 0,0 1 0,1 1 0,1 1 0,0 0 0,1 1 0,1 1 0,0 0 0,1 1 0,1 1 0,1 0 0,1 1 0,0 0 0,2 0 0,0 1 0,-9 35 0,16-47 0,0 1 0,1 0 0,0-1 0,1 1 0,0-1 0,0 1 0,1 0 0,0-1 0,1 1 0,0-1 0,0 1 0,1-1 0,0 0 0,1 0 0,0 0 0,0-1 0,1 1 0,0-1 0,1 0 0,0-1 0,0 1 0,0-1 0,1 0 0,0-1 0,0 1 0,17 9 0,-10-7 0,0-1 0,0-1 0,1-1 0,-1 0 0,2 0 0,-1-2 0,1 0 0,-1 0 0,1-2 0,0 0 0,0-1 0,0 0 0,0-1 0,0-1 0,26-5 0,-1-4-455,-1-2 0,61-28 0,-48 16-6371</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4:23.112"/>
    </inkml:context>
    <inkml:brush xml:id="br0">
      <inkml:brushProperty name="width" value="0.05" units="cm"/>
      <inkml:brushProperty name="height" value="0.05" units="cm"/>
    </inkml:brush>
  </inkml:definitions>
  <inkml:trace contextRef="#ctx0" brushRef="#br0">103 215 24575,'2'-4'0,"-1"0"0,1 0 0,0 0 0,1 0 0,-1 0 0,0 1 0,1-1 0,0 1 0,0-1 0,0 1 0,0 0 0,5-3 0,1-3 0,-5 5 0,-1-1 0,0 1 0,0-1 0,0 0 0,-1 0 0,1 0 0,-1 0 0,0-1 0,-1 1 0,1 0 0,-1-1 0,0 1 0,0-1 0,-1 0 0,0 1 0,-1-11 0,1 13 0,0 1 0,0-1 0,-1 1 0,1-1 0,-1 1 0,0-1 0,0 1 0,0-1 0,0 1 0,0 0 0,0 0 0,-1-1 0,1 1 0,-1 0 0,0 0 0,1 0 0,-1 1 0,0-1 0,0 0 0,0 1 0,0-1 0,0 1 0,-1 0 0,1-1 0,0 1 0,-1 0 0,1 1 0,-1-1 0,1 0 0,-1 1 0,1-1 0,-1 1 0,1 0 0,-1 0 0,0 0 0,1 0 0,-1 0 0,-2 1 0,0 0 0,0 0 0,0 1 0,1-1 0,-1 1 0,0 0 0,1 1 0,0-1 0,-1 1 0,1-1 0,0 1 0,0 1 0,1-1 0,-8 8 0,6-6 0,1 1 0,-1 0 0,1 0 0,0 0 0,1 1 0,-1-1 0,1 1 0,1 0 0,-3 7 0,5-12 0,0 0 0,-1 0 0,1 0 0,0 0 0,1 0 0,-1 0 0,0 0 0,1 0 0,-1-1 0,1 1 0,-1 0 0,1 0 0,0 0 0,0 0 0,0-1 0,0 1 0,0 0 0,0-1 0,0 1 0,1-1 0,-1 1 0,0-1 0,1 0 0,-1 0 0,1 1 0,0-1 0,-1 0 0,1 0 0,2 0 0,9 6 0,0-2 0,0 1 0,17 3 0,-2 0 0,-14-2 12,-1-1 0,1 2 0,-2-1 0,1 2 0,-1 0 0,0 0 0,-1 1 0,0 0 0,18 23 0,-11-8-383,-1 1-1,-1 1 1,22 49 0,-26-50-6455</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4:23.472"/>
    </inkml:context>
    <inkml:brush xml:id="br0">
      <inkml:brushProperty name="width" value="0.05" units="cm"/>
      <inkml:brushProperty name="height" value="0.05" units="cm"/>
    </inkml:brush>
  </inkml:definitions>
  <inkml:trace contextRef="#ctx0" brushRef="#br0">354 112 24575,'5'-98'0,"-5"98"0,0-1 0,0 0 0,0 1 0,0-1 0,0 0 0,0 1 0,0-1 0,-1 0 0,1 1 0,0-1 0,0 0 0,-1 1 0,1-1 0,0 1 0,-1-1 0,1 0 0,0 1 0,-1-1 0,1 1 0,-2-1 0,-8 4 0,-14 23 0,18-19 0,-63 81 0,3 3 0,-84 155 0,149-243-46,-22 48 218,22-49-243,0 0 0,1 0 0,-1 1 0,1-1 0,-1 0 0,1 0 0,0 1 0,0-1 0,0 0 0,0 0 0,1 1 0,-1-1 0,0 0 0,1 0 0,0 1 0,-1-1 0,1 0 0,0 0 0,0 0 0,2 3 0,9 6-6755</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4:24.449"/>
    </inkml:context>
    <inkml:brush xml:id="br0">
      <inkml:brushProperty name="width" value="0.05" units="cm"/>
      <inkml:brushProperty name="height" value="0.05" units="cm"/>
    </inkml:brush>
  </inkml:definitions>
  <inkml:trace contextRef="#ctx0" brushRef="#br0">241 447 24575,'2'-2'0,"-1"0"0,1-1 0,-1 1 0,1 0 0,-1 0 0,0-1 0,0 1 0,0-1 0,0 1 0,0-1 0,-1 1 0,1-1 0,-1 0 0,1 1 0,-1-1 0,0 0 0,0 1 0,0-1 0,-1 0 0,1 1 0,-1-1 0,1 1 0,-1-1 0,0 1 0,0-1 0,0 1 0,0-1 0,0 1 0,-1 0 0,1-1 0,-1 1 0,1 0 0,-1 0 0,0 0 0,0 0 0,0 1 0,0-1 0,0 1 0,0-1 0,-1 1 0,1-1 0,0 1 0,-1 0 0,1 0 0,-1 0 0,1 1 0,-1-1 0,0 0 0,1 1 0,-1 0 0,0 0 0,1 0 0,-1 0 0,0 0 0,1 0 0,-1 0 0,1 1 0,-1 0 0,0-1 0,1 1 0,-4 2 0,-4 3 0,0 0 0,1 1 0,0 0 0,1 0 0,0 1 0,0 0 0,0 0 0,1 1 0,-10 15 0,5-4 0,1 0 0,0 0 0,-13 39 0,20-48 0,1 0 0,0 0 0,1 1 0,0-1 0,1 1 0,0-1 0,1 1 0,0 0 0,1-1 0,3 19 0,-3-25 0,1 0 0,-1 1 0,1-1 0,0 0 0,1-1 0,-1 1 0,1 0 0,0-1 0,0 1 0,0-1 0,1 0 0,-1 0 0,1 0 0,0-1 0,0 1 0,1-1 0,-1 0 0,1 0 0,-1-1 0,1 1 0,0-1 0,0 0 0,0 0 0,0-1 0,7 2 0,1-1 0,0-1 0,1 0 0,-1-1 0,0-1 0,1 0 0,-1 0 0,0-2 0,0 1 0,0-2 0,0 0 0,0 0 0,18-10 0,-10 3 0,0 0 0,0-1 0,-2-2 0,1 0 0,-2 0 0,22-23 0,-27 23 0,0 0 0,18-28 0,-28 39 0,-1-1 0,0 1 0,0 0 0,0-1 0,-1 0 0,1 1 0,-1-1 0,0 0 0,0 0 0,0 1 0,0-1 0,0 0 0,-1 0 0,0 0 0,0 0 0,0 0 0,-1 0 0,1 0 0,-1 0 0,-1-4 0,0 5 0,-1 0 0,0-1 0,0 1 0,0 0 0,0 1 0,0-1 0,-1 1 0,1-1 0,-1 1 0,0 0 0,1 0 0,-1 1 0,-5-2 0,25 3 0,0-1 0,-1 0 0,1-1 0,0-1 0,-1 0 0,0-1 0,0-1 0,25-12 0,-36 16 0,-1-1 0,0 0 0,0 0 0,0-1 0,0 1 0,0-1 0,0 1 0,-1-1 0,1 0 0,-1 0 0,0 0 0,0 0 0,0-1 0,2-4 0,-4 7 0,1 0 0,-1-1 0,0 1 0,0-1 0,0 1 0,0-1 0,0 1 0,0-1 0,0 1 0,0-1 0,0 1 0,-1-1 0,1 1 0,-1 0 0,1-1 0,-1 1 0,1 0 0,-1-1 0,0 1 0,0 0 0,0 0 0,0 0 0,0-1 0,0 1 0,0 0 0,0 0 0,0 0 0,0 1 0,0-1 0,-1 0 0,1 0 0,0 1 0,-1-1 0,1 1 0,0-1 0,-1 1 0,1-1 0,-4 1 0,-2-2 0,-1 0 0,1 1 0,-1 0 0,0 0 0,1 1 0,-1 0 0,0 0 0,0 1 0,1 0 0,-1 0 0,0 1 0,1 0 0,-1 0 0,1 1 0,0-1 0,0 2 0,0-1 0,0 1 0,1 0 0,-1 1 0,1 0 0,0-1 0,-10 13 0,9-10 0,1 0 0,0 0 0,0 1 0,1 0 0,0 0 0,0 0 0,0 1 0,2 0 0,-1 0 0,1 0 0,0 0 0,1 0 0,0 1 0,0-1 0,1 1 0,0-1 0,1 1 0,0-1 0,2 13 0,-1-17 0,0-1 0,0 1 0,0-1 0,1 1 0,0-1 0,0 1 0,0-1 0,0 0 0,1 0 0,-1 0 0,1 0 0,0 0 0,0-1 0,1 1 0,-1-1 0,6 4 0,-3-3 0,0-1 0,1 1 0,-1-1 0,1-1 0,0 1 0,0-1 0,0 0 0,0 0 0,13 0 0,-2-1 0,-1-1 0,0 0 0,0-2 0,0 0 0,0 0 0,0-2 0,0 0 0,21-9 0,-24 8 0,-1-1 0,1 0 0,-1-1 0,-1-1 0,1 0 0,-1 0 0,-1-2 0,1 1 0,-2-1 0,1-1 0,-1 0 0,-1 0 0,0-1 0,-1 0 0,0-1 0,-1 1 0,0-2 0,-1 1 0,0-1 0,-1 0 0,-1 0 0,0 0 0,-1 0 0,1-21 0,-3-2 0,-2 0 0,-1 0 0,-3 0 0,0 0 0,-3 1 0,-17-54 0,23 84 0,1 0 0,-1 0 0,-1 0 0,1 0 0,-1 0 0,0 1 0,-4-6 0,7 10 0,0 1 0,0 0 0,0 0 0,-1 0 0,1 0 0,0-1 0,0 1 0,0 0 0,0 0 0,0 0 0,0 0 0,0 0 0,0-1 0,-1 1 0,1 0 0,0 0 0,0 0 0,0 0 0,0 0 0,0 0 0,-1 0 0,1 0 0,0 0 0,0-1 0,0 1 0,-1 0 0,1 0 0,0 0 0,0 0 0,0 0 0,0 0 0,-1 0 0,1 0 0,0 0 0,0 0 0,0 0 0,0 1 0,-1-1 0,1 0 0,0 0 0,0 0 0,0 0 0,0 0 0,-1 0 0,1 0 0,0 0 0,0 0 0,0 1 0,-2 11 0,4 17 0,89 390 0,-61-301 0,45 153 0,-18-69 0,-53-183 0,-4-19 0,0 0 0,0 0 0,0 0 0,0 0 0,0 0 0,0 0 0,0 0 0,0 0 0,0 0 0,0 0 0,0 0 0,0 0 0,0 0 0,-1 0 0,1 0 0,0 0 0,0 0 0,0 0 0,0 0 0,0 0 0,0 0 0,0 0 0,0 0 0,0 1 0,0-1 0,0 0 0,0 0 0,0 0 0,0 0 0,0 0 0,0 0 0,0 0 0,0 0 0,0 0 0,0 0 0,0 0 0,0 0 0,0 0 0,0 0 0,0 0 0,0 0 0,0 0 0,0 1 0,0-1 0,0 0 0,0 0 0,0 0 0,-14-26 0,2 3 0,-17-30 0,1-1 0,4-2 0,1 0 0,3-1 0,3-1 0,-20-116 0,35 159 0,1 1 0,0-1 0,1 0 0,1 0 0,0 1 0,1-1 0,1 0 0,5-18 0,-6 28 0,0 0 0,0 0 0,0 0 0,1 1 0,0-1 0,0 1 0,0-1 0,0 1 0,1 0 0,0 0 0,0 0 0,0 1 0,0 0 0,0-1 0,1 1 0,0 1 0,-1-1 0,1 1 0,0-1 0,0 2 0,0-1 0,1 0 0,-1 1 0,0 0 0,8-1 0,-1 2 0,-1 0 0,0 1 0,1 0 0,-1 0 0,0 1 0,0 1 0,0 0 0,0 0 0,0 1 0,-1 0 0,0 1 0,0 0 0,0 1 0,0 0 0,-1 1 0,15 12 0,-23-17 0,1 0 0,0 0 0,0 0 0,-1 0 0,1 0 0,-1 0 0,1 0 0,-1 0 0,0 1 0,0-1 0,0 0 0,0 1 0,0-1 0,-1 1 0,1-1 0,-1 1 0,1 0 0,-1-1 0,0 1 0,-1 3 0,1-2 0,-2 0 0,1 0 0,0 0 0,-1 0 0,0 0 0,0 0 0,0-1 0,0 1 0,0-1 0,-1 0 0,-4 6 0,-6 3 0,0-1 0,0 0 0,-1-1 0,-1-1 0,-16 9 0,10-7-227,0-1-1,-1-1 1,0-1-1,0-1 1,-30 6-1,23-9-6598</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4:24.776"/>
    </inkml:context>
    <inkml:brush xml:id="br0">
      <inkml:brushProperty name="width" value="0.05" units="cm"/>
      <inkml:brushProperty name="height" value="0.05" units="cm"/>
    </inkml:brush>
  </inkml:definitions>
  <inkml:trace contextRef="#ctx0" brushRef="#br0">1 0 24575,'5'0'0,"5"0"0,2 5 0,-1 1-8191</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4:25.166"/>
    </inkml:context>
    <inkml:brush xml:id="br0">
      <inkml:brushProperty name="width" value="0.05" units="cm"/>
      <inkml:brushProperty name="height" value="0.05" units="cm"/>
    </inkml:brush>
  </inkml:definitions>
  <inkml:trace contextRef="#ctx0" brushRef="#br0">45 522 24575,'-3'0'0,"-28"-1"0,21-2 0,10 2 0,0 1 0,0 0 0,0-1 0,0 1 0,0 0 0,0 0 0,0-1 0,0 1 0,0 0 0,0 0 0,0-1 0,0 1 0,0 0 0,0 0 0,1-1 0,-1 1 0,0 0 0,0 0 0,0 0 0,0-1 0,1 1 0,-1 0 0,0 0 0,0 0 0,0 0 0,1-1 0,-1 1 0,0 0 0,0 0 0,1 0 0,-1 0 0,0 0 0,0 0 0,1 0 0,-1 0 0,31-14 0,-1 2 0,1 1 0,54-11 0,-39 10 0,1168-225-1631,13 92 0,-623 87 1309,-615 59 1834,-68 10-1331,30-5-6481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4:26.206"/>
    </inkml:context>
    <inkml:brush xml:id="br0">
      <inkml:brushProperty name="width" value="0.05" units="cm"/>
      <inkml:brushProperty name="height" value="0.05" units="cm"/>
    </inkml:brush>
  </inkml:definitions>
  <inkml:trace contextRef="#ctx0" brushRef="#br0">280 47 24575,'-26'0'0,"7"-1"0,-1 1 0,1 1 0,-25 5 0,37-4 0,1-1 0,0 1 0,0 0 0,0 1 0,0 0 0,1 0 0,-1 0 0,1 0 0,0 1 0,0 0 0,0 0 0,0 0 0,0 1 0,-3 5 0,-1 2 0,2 0 0,-1 0 0,1 0 0,1 1 0,1 0 0,0 1 0,0-1 0,1 1 0,-4 27 0,7-33 0,1 0 0,0 0 0,0 1 0,0-1 0,1 0 0,0 0 0,1-1 0,3 14 0,-3-17 0,0 1 0,0 0 0,1-1 0,-1 0 0,1 1 0,0-1 0,0 0 0,1-1 0,-1 1 0,1 0 0,0-1 0,0 0 0,0 0 0,7 4 0,-5-4 0,1 0 0,0-1 0,0 0 0,0 0 0,0-1 0,0 1 0,0-2 0,0 1 0,0-1 0,1 0 0,-1 0 0,0-1 0,0 0 0,12-3 0,2-2 0,1-1 0,-2-1 0,30-15 0,-35 15 0,-1 0 0,0-2 0,0 1 0,-1-2 0,-1 0 0,0 0 0,0-1 0,13-18 0,-20 23 0,1 0 0,-1-1 0,-1 0 0,1 0 0,-2 0 0,1 0 0,-1-1 0,0 1 0,0-1 0,-1 0 0,-1 0 0,1 0 0,-2 0 0,1 0 0,-1 0 0,-2-16 0,1 19 0,0 1 0,0 0 0,-1 0 0,0 0 0,0 0 0,0 0 0,0 1 0,-1-1 0,0 1 0,0-1 0,0 1 0,0 0 0,-1 0 0,0 1 0,0-1 0,0 1 0,0-1 0,0 1 0,-1 1 0,1-1 0,-1 0 0,0 1 0,0 0 0,1 0 0,-2 1 0,-5-2 0,1 1 0,1 1 0,-1 0 0,0 1 0,1-1 0,-1 2 0,0 0 0,1 0 0,-1 0 0,1 2 0,0-1 0,-1 1 0,1 0 0,-13 7 0,15-7-136,0 1-1,0 0 1,0 1-1,0-1 1,1 1-1,0 0 1,0 1-1,0 0 0,-6 7 1,1 6-6690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4:27.510"/>
    </inkml:context>
    <inkml:brush xml:id="br0">
      <inkml:brushProperty name="width" value="0.05" units="cm"/>
      <inkml:brushProperty name="height" value="0.05" units="cm"/>
    </inkml:brush>
  </inkml:definitions>
  <inkml:trace contextRef="#ctx0" brushRef="#br0">192 85 24575,'0'-3'0,"0"-1"0,0 1 0,-1 0 0,1 0 0,-1-1 0,0 1 0,0 0 0,0 0 0,-1 0 0,1 0 0,-1 0 0,-2-4 0,3 7 0,1-1 0,0 1 0,-1 0 0,1-1 0,0 1 0,-1 0 0,1-1 0,0 1 0,-1 0 0,1-1 0,-1 1 0,1 0 0,-1 0 0,1 0 0,-1-1 0,1 1 0,-1 0 0,1 0 0,-1 0 0,1 0 0,-1 0 0,1 0 0,-1 0 0,1 0 0,-1 0 0,1 0 0,-1 0 0,1 0 0,-1 1 0,0 0 0,-1 0 0,1 0 0,0 0 0,0 0 0,0 0 0,0 1 0,0-1 0,0 0 0,0 1 0,0-1 0,1 1 0,-1-1 0,1 1 0,-2 2 0,-43 158 0,18-61 0,9-36 0,-13 84 0,20-81 0,5-38 0,1 1 0,2-1 0,1 1 0,2 40 0,0-68 0,1 0 0,-1-1 0,1 1 0,0 0 0,0-1 0,0 1 0,0-1 0,1 1 0,-1-1 0,0 1 0,1-1 0,0 0 0,0 0 0,0 0 0,-1 0 0,2 0 0,-1 0 0,0 0 0,0-1 0,1 1 0,-1-1 0,1 0 0,-1 1 0,1-1 0,-1 0 0,1-1 0,0 1 0,-1 0 0,1-1 0,3 1 0,11 1 0,0-1 0,0-1 0,33-3 0,-20 1 0,73 2 0,41-3 0,-141 3 0,0-1 0,0 1 0,-1-1 0,1 0 0,0 0 0,-1 0 0,1 0 0,-1 0 0,1 0 0,-1-1 0,0 1 0,1-1 0,-1 0 0,0 0 0,0 0 0,0 0 0,-1 0 0,1 0 0,0 0 0,-1 0 0,1-1 0,-1 1 0,0-1 0,0 1 0,0-1 0,0 1 0,0-1 0,0 0 0,-1 1 0,1-5 0,1-9 0,-1-1 0,0 0 0,-2 1 0,-2-19 0,1 6 0,-1-310 0,4 211 0,-1 118 0,0 1 0,-1-1 0,0 0 0,-1 1 0,0-1 0,-1 1 0,1 0 0,-2 0 0,1 0 0,-1 0 0,-6-9 0,6 13 0,0-1 0,0 1 0,0 0 0,-1 1 0,0-1 0,0 1 0,0 0 0,0 0 0,0 0 0,-1 1 0,0 0 0,0 0 0,0 0 0,0 1 0,0 0 0,0 0 0,-9-1 0,5 2-91,1 0 0,-1 0 0,0 1 0,1 0 0,-1 0 0,0 2 0,1-1 0,-1 1 0,1 0 0,-1 1 0,1 0 0,0 0 0,0 1 0,-13 8 0,4-2-6735</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4:28.819"/>
    </inkml:context>
    <inkml:brush xml:id="br0">
      <inkml:brushProperty name="width" value="0.05" units="cm"/>
      <inkml:brushProperty name="height" value="0.05" units="cm"/>
    </inkml:brush>
  </inkml:definitions>
  <inkml:trace contextRef="#ctx0" brushRef="#br0">483 130 24575,'-1'1'0,"1"1"0,-1-1 0,1 0 0,-1 0 0,1 0 0,-1 0 0,0 0 0,0 0 0,1 0 0,-1 0 0,0 0 0,0 0 0,0 0 0,0 0 0,0-1 0,0 1 0,-1 0 0,1-1 0,0 1 0,0-1 0,0 1 0,-1-1 0,1 1 0,0-1 0,0 0 0,-1 0 0,-1 0 0,-42 5 0,40-4 0,-72 1 0,49-2 0,0 1 0,1 1 0,-1 1 0,1 1 0,0 2 0,-37 12 0,57-15 0,-50 23 0,54-25 0,1 1 0,0-1 0,0 0 0,0 1 0,0-1 0,0 1 0,0 0 0,0 0 0,1-1 0,-1 1 0,0 0 0,1 1 0,0-1 0,-1 0 0,1 0 0,0 0 0,0 1 0,0-1 0,1 1 0,-2 3 0,3-5 0,-1 0 0,0 0 0,0 0 0,1 1 0,-1-1 0,1 0 0,-1 0 0,1 0 0,-1 0 0,1 0 0,0 0 0,-1 0 0,1 0 0,0 0 0,0 0 0,0 0 0,0-1 0,0 1 0,0 0 0,0 0 0,0-1 0,0 1 0,0-1 0,0 1 0,0-1 0,0 0 0,1 1 0,-1-1 0,2 0 0,39 6 0,-39-6 0,199 2 0,216-26 0,-356 19 0,17-2 0,87-19 0,-160 25 0,0 0 0,0-1 0,0 0 0,0 0 0,0-1 0,-1 0 0,1 0 0,-1 0 0,0 0 0,0-1 0,6-5 0,-9 7 0,-1 0 0,0 0 0,1 0 0,-1 0 0,0 0 0,0 0 0,0 0 0,0 0 0,-1-1 0,1 1 0,0 0 0,-1 0 0,0-1 0,1 1 0,-1 0 0,0-1 0,0 1 0,-1-1 0,1 1 0,0 0 0,-1-1 0,1 1 0,-1 0 0,0 0 0,0 0 0,0-1 0,0 1 0,0 0 0,0 0 0,0 0 0,-1 0 0,-1-2 0,-3-3 0,-1 0 0,1 0 0,-1 0 0,0 0 0,0 1 0,-1 1 0,0-1 0,0 1 0,0 0 0,-1 1 0,0 0 0,0 1 0,-15-5 0,-10 0 0,0 1 0,-50-2 0,23 2 0,11 0 40,0 3 0,-73 2 0,106 2-164,0 2 0,1 0 1,-1 1-1,0 1 0,1 1 0,0 0 1,0 1-1,0 0 0,1 2 0,0 0 1,-14 10-1,11-5-6702</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4:29.614"/>
    </inkml:context>
    <inkml:brush xml:id="br0">
      <inkml:brushProperty name="width" value="0.05" units="cm"/>
      <inkml:brushProperty name="height" value="0.05" units="cm"/>
    </inkml:brush>
  </inkml:definitions>
  <inkml:trace contextRef="#ctx0" brushRef="#br0">137 1 24575,'-1'0'0,"1"0"0,-1 0 0,0 0 0,1 0 0,-1 0 0,1 0 0,-1 0 0,0 0 0,1 1 0,-1-1 0,1 0 0,-1 0 0,1 1 0,-1-1 0,1 0 0,-1 1 0,1-1 0,-1 1 0,1-1 0,0 0 0,-1 1 0,1-1 0,0 1 0,-1-1 0,1 1 0,0 0 0,-1-1 0,1 1 0,0-1 0,0 2 0,-3 23 0,4-23 0,-1 0 0,0 0 0,0 0 0,0 0 0,0 0 0,-1 0 0,1 0 0,0 1 0,-1-1 0,0 0 0,1 0 0,-1 0 0,0-1 0,-1 3 0,-1-2 0,-1 0 0,1 0 0,0 0 0,-1 0 0,1-1 0,-1 0 0,1 1 0,-1-1 0,0-1 0,1 1 0,-7 0 0,2 0 0,-1-1 0,0 0 0,-16-2 0,24 2 0,1 0 0,-1 0 0,1 0 0,-1 0 0,1 0 0,-1 0 0,1 0 0,-1 0 0,1 0 0,-1 0 0,1 0 0,-1 0 0,1-1 0,-1 1 0,1 0 0,-1 0 0,1-1 0,-1 1 0,1 0 0,0-1 0,-1 1 0,1 0 0,0-1 0,-1 1 0,1-1 0,0 1 0,-1 0 0,1-1 0,0 1 0,0-1 0,0 1 0,-1-1 0,1 1 0,0-1 0,0 1 0,0-1 0,0 0 0,0 0 0,1-1 0,0 1 0,-1-1 0,1 1 0,0 0 0,0 0 0,0-1 0,0 1 0,0 0 0,0 0 0,3-2 0,36-24 0,-29 22 0,1 0 0,0 1 0,14-4 0,-24 7 0,1 0 0,0 0 0,0 1 0,0 0 0,0-1 0,0 1 0,0 0 0,0 0 0,0 1 0,0-1 0,0 0 0,0 1 0,0 0 0,0 0 0,-1 0 0,1 0 0,0 0 0,4 3 0,-6-3 0,0 0 0,0 0 0,-1 1 0,1-1 0,0 0 0,0 0 0,-1 0 0,1 1 0,-1-1 0,1 0 0,-1 1 0,0-1 0,1 1 0,-1-1 0,0 0 0,0 1 0,0-1 0,0 1 0,0-1 0,0 0 0,-1 1 0,1-1 0,0 0 0,-1 1 0,1-1 0,-1 0 0,1 1 0,-1-1 0,1 0 0,-1 0 0,0 1 0,0-1 0,-1 1 0,-1 2 0,1-1 0,-1 0 0,1 0 0,-1 0 0,0 0 0,0 0 0,0-1 0,-1 1 0,1-1 0,-5 2 0,8-4 0,0 0 0,0 0 0,0 0 0,1-1 0,-1 1 0,0 0 0,0 0 0,0 0 0,0-1 0,0 1 0,0 0 0,0 0 0,0 0 0,-1-1 0,1 1 0,0 0 0,0 0 0,0 0 0,0-1 0,0 1 0,0 0 0,0 0 0,0 0 0,0 0 0,-1-1 0,1 1 0,0 0 0,0 0 0,0 0 0,0 0 0,0 0 0,-1-1 0,1 1 0,0 0 0,0 0 0,0 0 0,-1 0 0,1 0 0,0 0 0,0 0 0,0 0 0,-1 0 0,1 0 0,0 0 0,0 0 0,0 0 0,-1 0 0,1 0 0,0 0 0,0 0 0,0 0 0,-1 0 0,1 0 0,15-14 0,-7 10-227,1 1-1,-1 1 1,1 0-1,0 0 1,15-1-1,0 1-6598</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58.143"/>
    </inkml:context>
    <inkml:brush xml:id="br0">
      <inkml:brushProperty name="width" value="0.05" units="cm"/>
      <inkml:brushProperty name="height" value="0.05" units="cm"/>
    </inkml:brush>
  </inkml:definitions>
  <inkml:trace contextRef="#ctx0" brushRef="#br0">1 391 24575,'0'-24'0,"-1"13"0,1 1 0,0-1 0,1 1 0,0-1 0,3-11 0,-4 21 0,0 0 0,0 1 0,1-1 0,-1 0 0,0 1 0,0-1 0,0 0 0,1 1 0,-1-1 0,0 1 0,0-1 0,1 1 0,-1-1 0,1 1 0,-1-1 0,0 1 0,1-1 0,-1 1 0,1-1 0,-1 1 0,1 0 0,-1-1 0,1 1 0,0 0 0,-1-1 0,1 1 0,-1 0 0,1 0 0,0-1 0,0 2 0,0-1 0,0 0 0,0 1 0,0-1 0,0 1 0,0-1 0,0 1 0,0 0 0,0-1 0,0 1 0,-1 0 0,1 0 0,0-1 0,-1 1 0,2 2 0,19 37 0,-7 2 0,-2 1 0,-2 0 0,7 78 0,-16-116 0,0-1 0,0 0 0,-1 0 0,1-1 0,-1 1 0,0 0 0,0 0 0,0 0 0,-1 0 0,1 0 0,-1 0 0,0-1 0,0 1 0,-1 0 0,-1 4 0,3-8 0,0 0 0,0 0 0,0 1 0,-1-1 0,1 0 0,0 0 0,0 0 0,0 0 0,0 0 0,0 0 0,0 0 0,0 0 0,-1 0 0,1 0 0,0 0 0,0 0 0,0 0 0,0 0 0,0 0 0,-1 0 0,1 1 0,0-2 0,0 1 0,0 0 0,0 0 0,0 0 0,0 0 0,-1 0 0,1 0 0,0 0 0,0 0 0,0 0 0,0 0 0,0 0 0,0 0 0,-1 0 0,1 0 0,0 0 0,0 0 0,0-1 0,0 1 0,0 0 0,0 0 0,0 0 0,0 0 0,0 0 0,0 0 0,-1 0 0,1-1 0,-4-10 0,0-11 0,3 3 0,0-1 0,2 1 0,1 0 0,0 0 0,1 0 0,1 0 0,6-19 0,-2 13 0,2 0 0,0 1 0,1 0 0,24-36 0,-32 56 0,0 0 0,0 0 0,1-1 0,-1 2 0,1-1 0,0 0 0,0 1 0,0 0 0,1 0 0,-1 0 0,1 0 0,7-2 0,-9 4 0,-1 0 0,1 1 0,-1-1 0,1 1 0,-1 0 0,1-1 0,0 1 0,-1 1 0,1-1 0,-1 0 0,1 0 0,-1 1 0,1 0 0,-1-1 0,1 1 0,-1 0 0,0 0 0,1 0 0,-1 1 0,0-1 0,0 1 0,0-1 0,0 1 0,0-1 0,0 1 0,0 0 0,2 3 0,5 8 0,0 1 0,-1 0 0,-1 1 0,0 0 0,-1 0 0,-1 1 0,7 28 0,-2-10 0,-10-33 0,0-1 0,0 0 0,0 0 0,0 0 0,0 0 0,0 0 0,0 1 0,0-1 0,0 0 0,0 0 0,0 0 0,0 0 0,0 0 0,0 1 0,0-1 0,0 0 0,0 0 0,0 0 0,0 0 0,1 0 0,-1 0 0,0 1 0,0-1 0,0 0 0,0 0 0,0 0 0,0 0 0,1 0 0,-1 0 0,0 0 0,0 0 0,0 0 0,0 0 0,0 0 0,1 0 0,-1 0 0,0 0 0,0 0 0,0 0 0,0 0 0,1 0 0,-1 0 0,0 0 0,0 0 0,0 0 0,0 0 0,0 0 0,1 0 0,-1 0 0,7-9 0,6-19 0,-12 26 0,4-10 0,24-46 0,-27 55 0,-1 1 0,1-1 0,0 1 0,0-1 0,0 1 0,0 0 0,0 0 0,1 0 0,-1 0 0,1 0 0,-1 1 0,1-1 0,0 1 0,-1-1 0,1 1 0,0 0 0,5-1 0,-7 2 0,1 0 0,-1 0 0,1 0 0,-1 0 0,1 1 0,-1-1 0,0 0 0,1 1 0,-1-1 0,1 1 0,-1-1 0,0 1 0,1 0 0,-1 0 0,0-1 0,0 1 0,0 0 0,1 0 0,-1 0 0,0 1 0,0-1 0,-1 0 0,1 0 0,0 0 0,0 1 0,1 1 0,14 40 0,-14-35 0,21 95 0,2 9 0,-24-110 0,0 1 0,0-1 0,-1 1 0,1-1 0,1 0 0,-1 1 0,0-1 0,1 0 0,-1 1 0,1-1 0,-1 0 0,1 0 0,0-1 0,0 1 0,0 0 0,0 0 0,0-1 0,1 0 0,-1 1 0,5 1 0,-4-3 0,0 1 0,0-1 0,0 0 0,0 0 0,0 0 0,0 0 0,0-1 0,0 1 0,0-1 0,-1 0 0,1 0 0,0 0 0,0 0 0,0 0 0,-1-1 0,1 1 0,-1-1 0,3-2 0,15-10 0,-1-1 0,-1-1 0,-1-1 0,-1 0 0,18-24 0,-25 29 0,0-1 0,-1 0 0,0 0 0,-1-1 0,0 0 0,-1 0 0,-1 0 0,-1-1 0,4-18 0,-7 29 0,-1 0 0,0 0 0,1 0 0,-2 0 0,1 0 0,0 0 0,-1 0 0,0 0 0,0 0 0,0 0 0,0 1 0,0-1 0,-3-4 0,3 7 0,0-1 0,0 1 0,0 0 0,0 0 0,0 0 0,0 0 0,-1 0 0,1 0 0,0 1 0,0-1 0,-1 0 0,1 1 0,0-1 0,-1 1 0,1-1 0,-1 1 0,1 0 0,-1-1 0,1 1 0,-1 0 0,1 0 0,-1 0 0,1 0 0,-1 0 0,1 0 0,0 1 0,-1-1 0,1 0 0,-1 1 0,1-1 0,0 1 0,-1 0 0,1-1 0,0 1 0,-1 0 0,1 0 0,0 0 0,-2 1 0,-2 2 0,0 1 0,-1 0 0,2 0 0,-1 0 0,1 0 0,-1 1 0,1 0 0,1 0 0,-1 0 0,1 0 0,0 0 0,1 1 0,-1 0 0,-1 8 0,1 0 0,-1-1 0,2 1 0,0 0 0,1 0 0,1 26 0,1-32 0,1 1 0,-1-1 0,1 1 0,1-1 0,0 0 0,0 1 0,1-1 0,0-1 0,0 1 0,1-1 0,1 1 0,-1-1 0,1-1 0,10 11 0,-11-14 0,-1 0 0,1 0 0,0 0 0,0-1 0,1 0 0,-1 0 0,1 0 0,-1-1 0,1 0 0,0 0 0,0 0 0,0-1 0,0 0 0,0 0 0,0-1 0,0 1 0,0-1 0,0 0 0,0-1 0,0 0 0,0 0 0,0 0 0,11-4 0,-6 1 0,0-1 0,0 0 0,-1-1 0,1 0 0,-2 0 0,1-1 0,-1-1 0,0 0 0,0 0 0,-1 0 0,0-1 0,0 0 0,-1-1 0,0 0 0,5-11 0,-8 14 0,0-1 0,-1 0 0,0 1 0,0-1 0,-1-1 0,0 1 0,0 0 0,-1 0 0,0-1 0,-1 1 0,0-1 0,0 1 0,0 0 0,-1-1 0,-1 1 0,1 0 0,-1-1 0,-1 1 0,0 0 0,0 1 0,0-1 0,-6-8 0,8 14 0,0-1 0,-1 1 0,1 0 0,-1 0 0,0 0 0,1 0 0,-1 0 0,0 1 0,0-1 0,-1 1 0,1-1 0,-4-1 0,6 3 0,0-1 0,-1 1 0,1 0 0,0 0 0,-1 0 0,1 0 0,0 0 0,-1 0 0,1 0 0,0 0 0,0 0 0,-1 0 0,1 0 0,0 0 0,-1 1 0,1-1 0,0 0 0,0 0 0,-1 0 0,1 0 0,0 0 0,0 0 0,-1 1 0,1-1 0,0 0 0,0 0 0,0 0 0,-1 1 0,1-1 0,0 0 0,0 0 0,0 1 0,0-1 0,-1 0 0,1 0 0,0 1 0,1 22 0,6 4 0,1-1 0,15 33 0,12 34 0,-29-68 0,-4-14 0,1 0 0,0-1 0,1 1 0,6 11 0,-10-21 0,0-1 0,0 1 0,0-1 0,0 0 0,0 1 0,1-1 0,-1 1 0,0-1 0,0 0 0,1 1 0,-1-1 0,0 0 0,1 1 0,-1-1 0,0 0 0,1 0 0,-1 1 0,0-1 0,1 0 0,-1 0 0,0 0 0,1 1 0,-1-1 0,1 0 0,-1 0 0,1 0 0,-1 0 0,0 0 0,1 0 0,-1 0 0,1 0 0,-1 0 0,1 0 0,-1 0 0,0 0 0,1 0 0,-1 0 0,1 0 0,-1 0 0,1-1 0,-1 1 0,0 0 0,1 0 0,-1 0 0,0-1 0,1 1 0,-1 0 0,0-1 0,1 1 0,-1 0 0,0-1 0,1 1 0,-1 0 0,0-1 0,0 1 0,0 0 0,1-1 0,-1 1 0,0-1 0,0 0 0,14-31 0,-11 26 0,14-40 0,29-65 0,-41 101 0,1 0 0,0 1 0,0-1 0,1 1 0,0 1 0,0-1 0,1 1 0,11-9 0,-18 16 0,1 0 0,-1-1 0,1 1 0,0 0 0,-1 0 0,1 0 0,0 0 0,0 0 0,-1 0 0,1 0 0,0 1 0,0-1 0,0 1 0,0-1 0,0 1 0,0 0 0,0-1 0,0 1 0,0 0 0,0 1 0,0-1 0,0 0 0,0 0 0,0 1 0,0-1 0,0 1 0,0 0 0,-1 0 0,1 0 0,0-1 0,0 1 0,-1 1 0,1-1 0,0 0 0,-1 0 0,1 1 0,-1-1 0,0 1 0,1-1 0,-1 1 0,0 0 0,0-1 0,0 1 0,1 3 0,3 6 0,0 1 0,-1-1 0,0 1 0,-1 0 0,0 0 0,1 13 0,0 44 0,-4-41 0,7 36 0,-6-57 0,0 0 0,1 0 0,0-1 0,0 1 0,1 0 0,-1-1 0,2 0 0,-1 1 0,1-1 0,4 6 0,-6-9 0,0-1 0,0 0 0,1 0 0,-1 0 0,0-1 0,0 1 0,1 0 0,-1-1 0,1 0 0,0 1 0,-1-1 0,1 0 0,0 0 0,0-1 0,0 1 0,-1-1 0,6 1 0,-3-1 0,0 0 0,1-1 0,-1 0 0,0 0 0,0 0 0,0 0 0,1-1 0,-2 0 0,6-2 0,5-4 0,-2 0 0,1-1 0,-1-1 0,0 0 0,15-16 0,-14 11 0,1 0 0,-2-1 0,0-1 0,-1 0 0,-1-1 0,0 0 0,-2 0 0,0-1 0,-1-1 0,-1 0 0,-1 0 0,0 0 0,-2 0 0,0-1 0,-1 0 0,-1-35 0,0-19 0,14-89 0,-15 159 0,0 1 0,0-1 0,1 1 0,-1-1 0,1 1 0,2-4 0,-4 7 0,0 1 0,0 0 0,1 0 0,-1-1 0,0 1 0,0 0 0,0 0 0,0 0 0,0-1 0,1 1 0,-1 0 0,0 0 0,0 0 0,0-1 0,1 1 0,-1 0 0,0 0 0,0 0 0,0 0 0,1 0 0,-1 0 0,0-1 0,0 1 0,1 0 0,-1 0 0,0 0 0,0 0 0,1 0 0,-1 0 0,0 0 0,0 0 0,1 0 0,-1 0 0,0 0 0,0 0 0,1 1 0,6 17 0,-1 25 0,-1 77 0,2 19 0,0-97 0,2 0 0,2 0 0,1-1 0,2 0 0,2-1 0,2-1 0,1 0 0,26 37 0,-20-46 120,-24-29-148,-1-1 0,0 1 0,1-1 0,-1 0 0,1 1 0,-1-1 0,1 1 0,-1-1 0,1 0 0,0 1 0,-1-1 0,1 0 0,-1 0 0,1 1 0,0-1 0,-1 0 0,1 0 0,0 0 0,-1 0 0,1 0 0,0 0 0,-1 0 0,1 0 0,-1 0 0,1 0 0,0 0-1,-1 0 1,1 0 0,0-1 0,-1 1 0,1 0 0,-1 0 0,1-1 0,0 1 0,-1 0 0,1-1 0,-1 1 0,1-1 0,-1 1 0,0-1 0,1 1 0,-1-1 0,1 1 0,-1-1 0,0 1 0,1-1 0,-1 1 0,0-1 0,0 0 0,1 1 0,-1-1 0,0 0 0,5-15-6798</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4:30.415"/>
    </inkml:context>
    <inkml:brush xml:id="br0">
      <inkml:brushProperty name="width" value="0.05" units="cm"/>
      <inkml:brushProperty name="height" value="0.05" units="cm"/>
    </inkml:brush>
  </inkml:definitions>
  <inkml:trace contextRef="#ctx0" brushRef="#br0">6 11 24575,'-4'0'0,"2"0"0,7 4 0,7 3 0,6 3 0,5 1 0,3-2 0,1-2 0,2-7 0,-1-4 0,-4-5 0,-2-2 0,-4-3 0,-1 1 0,-3 7 0,0 4 0,-2 3-8191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4:31.389"/>
    </inkml:context>
    <inkml:brush xml:id="br0">
      <inkml:brushProperty name="width" value="0.05" units="cm"/>
      <inkml:brushProperty name="height" value="0.05" units="cm"/>
    </inkml:brush>
  </inkml:definitions>
  <inkml:trace contextRef="#ctx0" brushRef="#br0">1 0 24575,'0'5'0,"5"6"0,1 5 0,-1 6 0,5-2 0,-1 0 0,4 3 0,4-4 0,-1-10 0,-3-10 0,1-6 0,-3-5 0,3-2 0,-2 2-8191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5:26.592"/>
    </inkml:context>
    <inkml:brush xml:id="br0">
      <inkml:brushProperty name="width" value="0.05" units="cm"/>
      <inkml:brushProperty name="height" value="0.05" units="cm"/>
    </inkml:brush>
  </inkml:definitions>
  <inkml:trace contextRef="#ctx0" brushRef="#br0">73 252 24575,'1'-4'0,"0"0"0,1 0 0,0 0 0,-1 0 0,1 1 0,0-1 0,1 1 0,-1-1 0,4-3 0,5-9 0,1-4 0,-1-1 0,-1 0 0,-1 0 0,0-1 0,7-33 0,-16 53 0,1 1 0,-1-1 0,0 0 0,0 1 0,0-1 0,0 0 0,0 1 0,0-1 0,0 0 0,-1 1 0,1-1 0,-1 0 0,1 1 0,-1-1 0,0 1 0,-1-4 0,2 5 0,-1-1 0,0 1 0,1 0 0,-1-1 0,0 1 0,0 0 0,1 0 0,-1-1 0,0 1 0,0 0 0,1 0 0,-1 0 0,0 0 0,0 0 0,1 0 0,-1 0 0,0 0 0,0 0 0,0 0 0,1 1 0,-1-1 0,0 0 0,1 0 0,-1 1 0,0-1 0,0 1 0,1-1 0,-1 0 0,1 1 0,-1-1 0,0 1 0,1 0 0,-1-1 0,1 1 0,-1-1 0,1 1 0,0 0 0,-1 0 0,-11 12 0,2 1 0,0 0 0,0 0 0,2 1 0,0 0 0,0 0 0,1 1 0,-9 32 0,2 9 0,-10 72 0,17-78 0,2 1 0,3-1 0,1 1 0,3-1 0,3 1 0,1-1 0,3 0 0,20 68 0,-19-92 0,0 0 0,1-1 0,2-1 0,1 0 0,0 0 0,2-2 0,24 28 0,-26-35 0,1-1 0,1-1 0,0 0 0,1-1 0,0-1 0,1-1 0,1 0 0,0-1 0,0-1 0,33 10 0,-31-13-682,36 5-1,13-4-6143</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5:27.086"/>
    </inkml:context>
    <inkml:brush xml:id="br0">
      <inkml:brushProperty name="width" value="0.05" units="cm"/>
      <inkml:brushProperty name="height" value="0.05" units="cm"/>
    </inkml:brush>
  </inkml:definitions>
  <inkml:trace contextRef="#ctx0" brushRef="#br0">402 834 24575,'0'-7'0,"1"-1"0,0 1 0,1 0 0,3-10 0,2-13 0,-5 18 0,15-92 0,2-119 0,-18 191 0,-2-1 0,-1 1 0,-2-1 0,-1 1 0,-1 0 0,-2 0 0,-1 1 0,-13-31 0,18 55 0,1-1 0,-1 1 0,0-1 0,-1 1 0,0 0 0,0 1 0,0-1 0,-1 1 0,0 0 0,-12-8 0,15 11 0,-1 1 0,0 0 0,0 0 0,1 1 0,-1-1 0,0 1 0,0 0 0,-1 0 0,1 0 0,0 1 0,0-1 0,0 1 0,-1 0 0,1 0 0,0 1 0,0-1 0,0 1 0,-1 0 0,1 0 0,0 0 0,0 1 0,0-1 0,-5 4 0,-2 1 0,1 2 0,-1-1 0,1 1 0,1 1 0,0 0 0,0 0 0,0 1 0,1 0 0,1 0 0,0 1 0,0 0 0,-6 14 0,-5 14 0,2 0 0,-16 58 0,18-42 0,3 0 0,2 1 0,2 1 0,3-1 0,2 1 0,3 0 0,3 0 0,2-1 0,19 83 0,0-39 0,5-1 0,5-2 0,3-1 0,68 121 0,-25-71 0,-15-29 0,78 190 0,-137-289 24,-1 1 0,-1-1 0,-1 1 0,3 20 0,-7-34-49,0 1 0,0 0 0,0 0-1,0 0 1,-1 0 0,0-1 0,-3 11 0,3-13-46,0 0-1,-1-1 1,1 1 0,0-1-1,-1 0 1,0 1 0,1-1-1,-1 0 1,0 0 0,0 0-1,0 0 1,0 0 0,-1-1-1,1 1 1,0-1 0,-1 1-1,-2 0 1,-17 4-6755</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5:27.444"/>
    </inkml:context>
    <inkml:brush xml:id="br0">
      <inkml:brushProperty name="width" value="0.05" units="cm"/>
      <inkml:brushProperty name="height" value="0.05" units="cm"/>
    </inkml:brush>
  </inkml:definitions>
  <inkml:trace contextRef="#ctx0" brushRef="#br0">59 263 24575,'-5'0'0,"-6"-5"0,-5-6 0,-1-6 0,8-4 0,9 1 0,10-1 0,13 4 0,11-1 0,14 4 0,8-2 0,4 3 0,6-1 0,0-4 0,-6 3 0,-8-2 0,-9 2 0,-11 4-8191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5:27.798"/>
    </inkml:context>
    <inkml:brush xml:id="br0">
      <inkml:brushProperty name="width" value="0.05" units="cm"/>
      <inkml:brushProperty name="height" value="0.05" units="cm"/>
    </inkml:brush>
  </inkml:definitions>
  <inkml:trace contextRef="#ctx0" brushRef="#br0">58 353 24575,'-3'0'0,"0"0"0,1-1 0,-1 1 0,1-1 0,-1 0 0,1 0 0,-1 0 0,1 0 0,-1 0 0,1-1 0,0 1 0,0-1 0,0 1 0,0-1 0,0 0 0,0 0 0,0 0 0,0 0 0,1 0 0,-1 0 0,1 0 0,0 0 0,-1-1 0,1 1 0,-1-4 0,1 4 0,1 0 0,-1 1 0,1-1 0,-1 0 0,1 0 0,0 0 0,-1 0 0,1 0 0,0 1 0,0-1 0,0 0 0,1 0 0,-1 0 0,0 0 0,1 0 0,-1 1 0,1-1 0,0 0 0,-1 0 0,1 1 0,0-1 0,0 0 0,0 1 0,0-1 0,1 1 0,-1-1 0,0 1 0,1 0 0,-1-1 0,0 1 0,1 0 0,0 0 0,-1 0 0,1 0 0,3-1 0,3 0 0,0 0 0,0 1 0,0 0 0,0 0 0,0 0 0,0 1 0,0 1 0,1-1 0,-1 1 0,0 1 0,0-1 0,0 2 0,-1-1 0,1 1 0,0 0 0,-1 0 0,0 1 0,0 0 0,10 7 0,-11-7 0,0 0 0,-1 0 0,1 0 0,-1 1 0,0-1 0,0 1 0,-1 1 0,1-1 0,-1 1 0,0-1 0,-1 1 0,1 1 0,-1-1 0,-1 0 0,1 1 0,-1-1 0,0 1 0,0 0 0,-1-1 0,0 1 0,0 0 0,0 0 0,-2 9 0,1-13 0,0-1 0,-1 1 0,1 0 0,-1 0 0,0-1 0,0 1 0,0 0 0,0-1 0,0 1 0,-1-1 0,1 1 0,-1-1 0,0 0 0,-2 3 0,3-4 0,0 0 0,-1 0 0,1 0 0,0-1 0,-1 1 0,1 0 0,-1 0 0,1-1 0,-1 1 0,1-1 0,-1 0 0,0 1 0,1-1 0,-1 0 0,0 0 0,1 0 0,-1 0 0,-2 0 0,0-1 0,1 0 0,-1-1 0,0 1 0,1-1 0,-1 1 0,1-1 0,0 0 0,0 0 0,0-1 0,0 1 0,0-1 0,0 1 0,0-1 0,1 0 0,-1 0 0,1 0 0,0 0 0,0-1 0,-2-4 0,0-3 0,0 0 0,0-1 0,2 1 0,-1-1 0,1 0 0,1 1 0,0-1 0,1 0 0,0 0 0,1 0 0,0 1 0,1-1 0,0 0 0,1 1 0,7-18 0,-3 9 0,1 0 0,1 1 0,1 1 0,1-1 0,0 2 0,1 0 0,1 0 0,15-15 0,-24 28-85,0 0 0,0 0-1,0 0 1,1 0 0,0 1-1,-1 0 1,1 0 0,0 0-1,0 1 1,1-1 0,-1 1-1,0 0 1,1 1 0,-1-1-1,9 0 1,10 3-6741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5:28.202"/>
    </inkml:context>
    <inkml:brush xml:id="br0">
      <inkml:brushProperty name="width" value="0.05" units="cm"/>
      <inkml:brushProperty name="height" value="0.05" units="cm"/>
    </inkml:brush>
  </inkml:definitions>
  <inkml:trace contextRef="#ctx0" brushRef="#br0">306 176 24575,'0'-5'0,"-1"1"0,0 0 0,0 0 0,0 0 0,0 0 0,-1 0 0,1 0 0,-1 0 0,0 0 0,0 1 0,-5-6 0,-32-36 0,36 41 0,-5-4 0,0 0 0,0 0 0,0 1 0,-1 0 0,0 1 0,-1 0 0,1 0 0,-17-6 0,22 11 0,0 0 0,0 0 0,0 0 0,1 0 0,-1 1 0,0-1 0,0 1 0,0 0 0,0 1 0,0-1 0,0 1 0,0-1 0,1 1 0,-1 0 0,0 0 0,0 1 0,1-1 0,-1 1 0,1 0 0,-1 0 0,1 0 0,0 0 0,0 1 0,0-1 0,0 1 0,0 0 0,-3 4 0,1 0 0,0 1 0,0-1 0,1 1 0,0-1 0,0 1 0,1 1 0,0-1 0,0 0 0,1 1 0,0-1 0,1 1 0,0 0 0,0-1 0,1 10 0,0-7 0,0 0 0,1 0 0,1 0 0,0 0 0,0 0 0,1 0 0,0-1 0,1 1 0,0-1 0,10 17 0,-12-24 0,0 0 0,1 0 0,-1 0 0,0 0 0,1-1 0,0 1 0,-1-1 0,1 1 0,0-1 0,0 0 0,1 0 0,-1 0 0,0-1 0,0 1 0,1-1 0,-1 0 0,1 0 0,0 0 0,-1 0 0,1-1 0,-1 1 0,1-1 0,0 0 0,0 0 0,-1-1 0,1 1 0,0-1 0,-1 1 0,1-1 0,6-3 0,-2 1 0,-1 0 0,0 0 0,1-1 0,-1-1 0,0 1 0,-1-1 0,1 0 0,-1 0 0,0-1 0,-1 0 0,1 0 0,8-14 0,-6 7 0,-2-1 0,1 0 0,-2 0 0,0 0 0,-1-1 0,0 0 0,3-27 0,3 5 0,-9 36 0,-1 1 0,0-1 0,0 0 0,0 1 0,0-1 0,1 1 0,-1-1 0,0 0 0,0 1 0,1-1 0,-1 1 0,1-1 0,-1 1 0,0-1 0,1 1 0,-1-1 0,1 1 0,-1-1 0,1 1 0,-1 0 0,1-1 0,0 1 0,-1 0 0,1-1 0,-1 1 0,1 0 0,0 0 0,-1-1 0,1 1 0,0 0 0,-1 0 0,1 0 0,0 0 0,-1 0 0,1 0 0,0 0 0,-1 0 0,1 0 0,-1 1 0,1-1 0,0 0 0,-1 0 0,1 1 0,0-1 0,-1 0 0,1 0 0,-1 1 0,1-1 0,-1 1 0,1-1 0,-1 1 0,1 0 0,13 15 0,-2 0 0,0 1 0,-1 1 0,11 22 0,3 4 0,-15-27-273,1 0 0,0-1 0,1 0 0,28 27 0,-19-26-6553</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5:28.759"/>
    </inkml:context>
    <inkml:brush xml:id="br0">
      <inkml:brushProperty name="width" value="0.05" units="cm"/>
      <inkml:brushProperty name="height" value="0.05" units="cm"/>
    </inkml:brush>
  </inkml:definitions>
  <inkml:trace contextRef="#ctx0" brushRef="#br0">141 238 24575,'1'-19'0,"-1"-1"0,-1 0 0,-1 0 0,-1 0 0,0 0 0,-2 1 0,0 0 0,-13-30 0,17 46 0,-1 1 0,1-1 0,-1 0 0,0 1 0,1 0 0,-1-1 0,0 1 0,-5-4 0,6 5 0,0 1 0,0-1 0,0 1 0,0-1 0,0 1 0,0-1 0,0 1 0,0 0 0,0-1 0,0 1 0,0 0 0,0 0 0,0 0 0,0 0 0,0 0 0,0 0 0,0 0 0,-2 0 0,1 2 0,-1-1 0,1 0 0,0 0 0,0 1 0,-1 0 0,1-1 0,0 1 0,0 0 0,1 0 0,-1 0 0,0 0 0,1 0 0,-1 1 0,1-1 0,-1 0 0,1 1 0,0-1 0,-1 4 0,-4 10 0,0 1 0,2-1 0,-6 32 0,9-42 0,0 0 0,1-1 0,0 1 0,-1 0 0,2-1 0,-1 1 0,1 0 0,0-1 0,0 1 0,0-1 0,1 1 0,0-1 0,0 1 0,0-1 0,4 6 0,-5-10 0,1 1 0,-1-1 0,0 1 0,0-1 0,1 0 0,-1 0 0,1 1 0,-1-1 0,1 0 0,0 0 0,-1 0 0,1-1 0,0 1 0,-1 0 0,1-1 0,0 1 0,0-1 0,0 1 0,0-1 0,0 0 0,3 0 0,-2-1 0,1 1 0,-1-1 0,0 0 0,0 0 0,1 0 0,-1-1 0,0 1 0,0-1 0,0 0 0,-1 0 0,4-3 0,4-3 0,0-2 0,-1 1 0,-1-1 0,0-1 0,8-12 0,1-6 0,-2-2 0,14-39 0,-28 68 0,1 3 0,1 10 0,1 22 0,-3-26 0,10 57 0,2-2 0,2 0 0,4 0 0,31 72 0,0-25 0,85 136 0,-127-232 0,24 46 0,-31-56 0,0-1 0,0 1 0,0 0 0,0 0 0,0 0 0,-1-1 0,1 1 0,-1 0 0,0 0 0,0 0 0,0 0 0,0 0 0,-1 0 0,1 0 0,-1 0 0,1-1 0,-1 1 0,-2 4 0,2-6 0,0 0 0,0 1 0,0-1 0,0 0 0,0 0 0,-1 0 0,1 0 0,0 0 0,-1 0 0,1 0 0,-1 0 0,1-1 0,-1 1 0,0-1 0,1 1 0,-1-1 0,1 0 0,-1 1 0,0-1 0,1 0 0,-1 0 0,0 0 0,1 0 0,-1 0 0,0-1 0,1 1 0,-1 0 0,-1-1 0,-5-1 0,1-1 0,-1 1 0,1-1 0,-12-7 0,4 0 0,1 0 0,1-1 0,0-1 0,0 0 0,1 0 0,1-1 0,0-1 0,1 0 0,-11-18 0,7 6 0,0-1 0,2 0 0,0-1 0,-11-44 0,19 58 0,1-1 0,0 0 0,1 0 0,1-1 0,0 1 0,1 0 0,2-22 0,0 30 0,-1 0 0,1 0 0,0 0 0,1 0 0,0 0 0,0 1 0,0-1 0,1 1 0,0 0 0,0-1 0,1 2 0,-1-1 0,1 1 0,1-1 0,-1 2 0,1-1 0,7-5 0,43-21-1365,-31 21-5461</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5:29.366"/>
    </inkml:context>
    <inkml:brush xml:id="br0">
      <inkml:brushProperty name="width" value="0.05" units="cm"/>
      <inkml:brushProperty name="height" value="0.05" units="cm"/>
    </inkml:brush>
  </inkml:definitions>
  <inkml:trace contextRef="#ctx0" brushRef="#br0">77 281 24575,'-27'-29'0,"21"21"0,-1 0 0,0 1 0,-17-13 0,24 20 0,0 0 0,0-1 0,0 1 0,0 0 0,0 0 0,0 0 0,0 0 0,0 0 0,0 0 0,0-1 0,0 1 0,0 0 0,0 0 0,-1 0 0,1 0 0,0 0 0,0 0 0,0 0 0,0 0 0,0 0 0,0 0 0,0 0 0,-1-1 0,1 1 0,0 0 0,0 0 0,0 0 0,0 0 0,0 0 0,0 0 0,-1 0 0,1 0 0,0 0 0,0 0 0,0 0 0,0 0 0,0 0 0,0 0 0,-1 0 0,1 0 0,0 0 0,0 1 0,0-1 0,0 0 0,0 0 0,0 0 0,0 0 0,-1 0 0,1 0 0,0 0 0,0 0 0,0 0 0,0 0 0,0 1 0,0-1 0,0 0 0,0 0 0,0 0 0,0 0 0,0 0 0,0 0 0,0 0 0,0 1 0,-1-1 0,1 0 0,0 0 0,0 0 0,0 0 0,0 1 0,6 13 0,10 16 0,115 214 0,-130-241 0,1-1 0,-1 1 0,1-1 0,-1 0 0,1 0 0,0 0 0,0 0 0,0 0 0,3 2 0,-5-4 0,0 0 0,1 1 0,-1-1 0,0 0 0,0 0 0,1 0 0,-1 0 0,0 0 0,1 0 0,-1 0 0,0 0 0,0 0 0,1 0 0,-1 0 0,0 0 0,1 0 0,-1 0 0,0 0 0,0 0 0,1 0 0,-1 0 0,0 0 0,0-1 0,1 1 0,-1 0 0,0 0 0,0 0 0,1 0 0,-1 0 0,0-1 0,0 1 0,6-17 0,-2-42 0,-6-90 0,-1 54 0,2 65 0,1-35 0,0 60 0,0 0 0,1 1 0,0-1 0,0 0 0,0 1 0,1-1 0,-1 1 0,1-1 0,0 1 0,3-5 0,-4 8 0,0 0 0,-1 1 0,1-1 0,0 0 0,0 1 0,0-1 0,-1 0 0,1 1 0,0-1 0,0 1 0,0 0 0,0-1 0,0 1 0,0 0 0,0-1 0,0 1 0,0 0 0,0 0 0,0 0 0,0 0 0,0 0 0,0 0 0,0 0 0,0 0 0,0 0 0,0 1 0,0-1 0,0 0 0,0 1 0,0-1 0,0 0 0,0 1 0,0-1 0,-1 1 0,1 0 0,0-1 0,1 2 0,30 29 0,-31-30 0,14 20 0,0 1 0,-2 1 0,0 0 0,-2 0 0,0 2 0,-2-1 0,9 34 0,-10-133 0,-3 43 0,1 1 0,1 0 0,2 0 0,12-30 0,-20 58 0,0 1 0,0 0 0,0 0 0,0 0 0,1-1 0,-1 1 0,0 0 0,1 1 0,0-1 0,-1 0 0,1 0 0,0 1 0,0-1 0,0 1 0,0-1 0,0 1 0,0 0 0,1 0 0,-1 0 0,0 0 0,0 0 0,5 0 0,-4 1 0,0 0 0,-1 0 0,1 1 0,0-1 0,-1 1 0,1 0 0,-1 0 0,1 0 0,-1 0 0,1 0 0,-1 0 0,1 1 0,-1-1 0,0 1 0,0-1 0,0 1 0,0 0 0,0 0 0,0 0 0,-1 0 0,3 3 0,10 17 22,0 2-1,-1 0 1,-1 0-1,-2 1 1,10 33-1,-7-22-768,26 53 0,-23-60-6079</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5:29.772"/>
    </inkml:context>
    <inkml:brush xml:id="br0">
      <inkml:brushProperty name="width" value="0.05" units="cm"/>
      <inkml:brushProperty name="height" value="0.05" units="cm"/>
    </inkml:brush>
  </inkml:definitions>
  <inkml:trace contextRef="#ctx0" brushRef="#br0">77 160 24575,'0'0'0,"-1"0"0,1 0 0,0 0 0,-1 0 0,1 0 0,0 0 0,-1 0 0,1 0 0,0 0 0,-1 0 0,1 0 0,0 0 0,0 0 0,-1 0 0,1 0 0,0 0 0,-1 0 0,1 0 0,0 1 0,-1-1 0,1 0 0,0 0 0,0 0 0,-1 0 0,1 1 0,0-1 0,0 0 0,0 0 0,-1 0 0,1 1 0,0-1 0,0 0 0,0 0 0,0 1 0,-1-1 0,1 0 0,0 1 0,0-1 0,0 0 0,0 1 0,0-1 0,0 0 0,0 0 0,0 1 0,0-1 0,0 0 0,0 1 0,0-1 0,0 0 0,0 1 0,0-1 0,1 1 0,-1 0 0,1-1 0,-1 1 0,1-1 0,-1 1 0,1-1 0,-1 1 0,1-1 0,0 1 0,-1-1 0,1 1 0,0-1 0,-1 0 0,1 1 0,0-1 0,0 0 0,-1 0 0,1 0 0,0 0 0,0 1 0,-1-1 0,1 0 0,0 0 0,1-1 0,11 0 0,1-1 0,-1-1 0,0 0 0,0-1 0,0-1 0,16-8 0,-25 12 0,-1-1 0,1 0 0,-1 0 0,0-1 0,0 1 0,0-1 0,0 0 0,0 0 0,-1 0 0,1 0 0,3-6 0,-5 7 0,-1 0 0,1 0 0,0 0 0,-1 0 0,1-1 0,-1 1 0,0 0 0,1 0 0,-1-1 0,0 1 0,-1 0 0,1-1 0,0 1 0,-1 0 0,1 0 0,-1-1 0,0 1 0,1 0 0,-1 0 0,0 0 0,-2-3 0,0 0 0,1 1 0,-1 0 0,1 1 0,-1-1 0,0 0 0,-1 1 0,1 0 0,-1 0 0,1 0 0,-1 0 0,0 0 0,0 1 0,0 0 0,0 0 0,0 0 0,-1 0 0,1 0 0,-1 1 0,1 0 0,-1 0 0,0 0 0,1 1 0,-1-1 0,0 1 0,1 0 0,-1 1 0,0-1 0,1 1 0,-1 0 0,1 0 0,-1 0 0,-6 3 0,6-2 0,-1 1 0,1 0 0,0-1 0,-1 2 0,1-1 0,1 1 0,-1-1 0,0 1 0,1 0 0,0 1 0,0-1 0,0 1 0,1 0 0,-1 0 0,1 0 0,0 0 0,1 1 0,-1-1 0,1 1 0,0 0 0,1-1 0,-1 1 0,1 0 0,0 0 0,0 7 0,2-2 0,0 0 0,1 0 0,0 0 0,0-1 0,1 1 0,1-1 0,0 0 0,0 0 0,1 0 0,0 0 0,1-1 0,0 0 0,0 0 0,1-1 0,0 1 0,1-1 0,10 8 0,-11-10 0,0 0 0,0 0 0,0-1 0,1 0 0,0-1 0,0 1 0,0-1 0,1-1 0,-1 0 0,1 0 0,0-1 0,-1 0 0,1 0 0,0-1 0,0 0 0,0-1 0,1 0 0,-1 0 0,0-1 0,17-4 0,7-6-1365,-5-1-5461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28.123"/>
    </inkml:context>
    <inkml:brush xml:id="br0">
      <inkml:brushProperty name="width" value="0.05" units="cm"/>
      <inkml:brushProperty name="height" value="0.05" units="cm"/>
    </inkml:brush>
  </inkml:definitions>
  <inkml:trace contextRef="#ctx0" brushRef="#br0">1 0 24575,'0'5'0,"0"6"0,0 6 0,0 5 0,0 2 0,4-1 0,3-2 0,-2 2 0,5 1 0,-1-4-8191</inkml:trace>
  <inkml:trace contextRef="#ctx0" brushRef="#br0" timeOffset="1">1 602 24575,'0'4'0,"0"7"0,4 1 0,3 3 0,-2 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58.504"/>
    </inkml:context>
    <inkml:brush xml:id="br0">
      <inkml:brushProperty name="width" value="0.05" units="cm"/>
      <inkml:brushProperty name="height" value="0.05" units="cm"/>
    </inkml:brush>
  </inkml:definitions>
  <inkml:trace contextRef="#ctx0" brushRef="#br0">176 155 24575,'-9'-4'0,"-8"-7"0,-10-6 0,-6 0 0,4-2 0,1 3 0,6-1 0,11 2 0,17 4 0,17 4 0,13 3 0,20 3 0,13 0 0,10-3 0,5-1 0,-12-1-8191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5:30.177"/>
    </inkml:context>
    <inkml:brush xml:id="br0">
      <inkml:brushProperty name="width" value="0.05" units="cm"/>
      <inkml:brushProperty name="height" value="0.05" units="cm"/>
    </inkml:brush>
  </inkml:definitions>
  <inkml:trace contextRef="#ctx0" brushRef="#br0">81 139 24575,'-69'-84'0,"57"68"0,13 15 0,-1 1 0,0 0 0,1 0 0,-1-1 0,0 1 0,0 0 0,1 0 0,-1 0 0,0 0 0,1 0 0,-1-1 0,1 1 0,-1 0 0,0 0 0,1 0 0,-1 0 0,0 0 0,1 0 0,-1 0 0,0 0 0,1 0 0,-1 0 0,0 1 0,1-1 0,-1 0 0,0 0 0,1 0 0,-1 0 0,1 1 0,36 15 0,-22-8 0,-1 2 0,1 0 0,-2 1 0,1 0 0,-2 1 0,23 26 0,-30-31 0,1 0 0,-1 0 0,0 0 0,-1 1 0,0 0 0,0 0 0,-1 0 0,0 0 0,0 1 0,-1-1 0,0 1 0,-1 0 0,1-1 0,-2 1 0,0 14 0,0-20 0,0 0 0,-1-1 0,1 1 0,-1-1 0,0 1 0,0-1 0,0 1 0,0-1 0,0 0 0,0 0 0,-1 1 0,1-1 0,-1 0 0,0 0 0,1 0 0,-1 0 0,0-1 0,-3 3 0,4-4 0,0 1 0,0-1 0,-1 1 0,1-1 0,0 0 0,0 0 0,-1 1 0,1-1 0,0 0 0,-1 0 0,1 0 0,0 0 0,-1-1 0,1 1 0,0 0 0,0 0 0,-1-1 0,1 1 0,0-1 0,0 1 0,-1-1 0,1 0 0,0 1 0,0-1 0,0 0 0,0 0 0,0 0 0,0 0 0,0 1 0,0-1 0,1-1 0,-1 1 0,0 0 0,0 0 0,1 0 0,-1 0 0,0-3 0,-5-8 0,0-1 0,1 0 0,0 0 0,1 0 0,0-1 0,1 1 0,1-1 0,0 0 0,1 0 0,1-20 0,1 24 0,0 1 0,0-1 0,1 1 0,0-1 0,0 1 0,1 0 0,5-11 0,-5 15 0,0 0 0,-1 1 0,1-1 0,1 1 0,-1 0 0,0-1 0,1 2 0,0-1 0,0 0 0,0 1 0,1 0 0,-1 0 0,8-4 0,-7 5 0,0 0 0,0 1 0,1-1 0,-1 1 0,1 0 0,-1 1 0,1-1 0,-1 1 0,1 0 0,-1 0 0,1 1 0,-1 0 0,1 0 0,-1 0 0,1 0 0,-1 1 0,0 0 0,0 0 0,0 1 0,8 4 0,-5-2 0,0 0 0,0 1 0,-1 0 0,1 0 0,-1 1 0,0 0 0,-1 0 0,0 1 0,0 0 0,-1 0 0,5 9 0,-2 0-227,0 1-1,-2 0 1,0 0-1,-1 0 1,3 25-1,-5-16-6598</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5:30.534"/>
    </inkml:context>
    <inkml:brush xml:id="br0">
      <inkml:brushProperty name="width" value="0.05" units="cm"/>
      <inkml:brushProperty name="height" value="0.05" units="cm"/>
    </inkml:brush>
  </inkml:definitions>
  <inkml:trace contextRef="#ctx0" brushRef="#br0">1 1 24575,'7'9'0,"0"1"0,0 1 0,5 11 0,6 9 0,41 54 0,10 15 0,-48-56 0,-1 0 0,-3 2 0,21 82 0,-22-67 0,-14-56 0,-1 0 0,1 0 0,0 1 0,0-1 0,1-1 0,0 1 0,-1 0 0,1 0 0,1-1 0,-1 0 0,1 0 0,8 7 0,-10-9 0,0-1 0,0 0 0,1 0 0,-1 0 0,1 0 0,-1 0 0,1 0 0,-1-1 0,1 1 0,-1-1 0,1 0 0,0 0 0,-1 0 0,1 0 0,0 0 0,-1 0 0,1-1 0,-1 1 0,1-1 0,-1 0 0,1 0 0,-1 0 0,1 0 0,-1 0 0,0 0 0,0-1 0,1 1 0,1-3 0,19-15-1365,-5-2-5461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5:30.919"/>
    </inkml:context>
    <inkml:brush xml:id="br0">
      <inkml:brushProperty name="width" value="0.05" units="cm"/>
      <inkml:brushProperty name="height" value="0.05" units="cm"/>
    </inkml:brush>
  </inkml:definitions>
  <inkml:trace contextRef="#ctx0" brushRef="#br0">130 15 24575,'-5'0'0,"-10"0"0,-8 5 0,-4 1 0,-3 0 0,9-2 0,13 0 0,12-2 0,10-1 0,11-1 0,8 0 0,6 0 0,1-5 0,4-1 0,-2-5 0,-2 0 0,-9 2-8191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5:31.294"/>
    </inkml:context>
    <inkml:brush xml:id="br0">
      <inkml:brushProperty name="width" value="0.05" units="cm"/>
      <inkml:brushProperty name="height" value="0.05" units="cm"/>
    </inkml:brush>
  </inkml:definitions>
  <inkml:trace contextRef="#ctx0" brushRef="#br0">13 1 24575,'-1'0'0,"1"0"0,-1 0 0,1 0 0,-1 0 0,1 0 0,0 0 0,-1 0 0,1 0 0,-1 0 0,1 0 0,-1 1 0,1-1 0,-1 0 0,1 0 0,0 0 0,-1 1 0,1-1 0,-1 0 0,1 1 0,0-1 0,-1 0 0,1 1 0,0-1 0,-1 1 0,1-1 0,0 0 0,0 1 0,0-1 0,-1 1 0,1-1 0,0 1 0,0-1 0,0 1 0,0-1 0,0 1 0,0-1 0,0 0 0,0 1 0,0-1 0,0 1 0,0-1 0,0 1 0,0-1 0,0 1 0,0-1 0,0 1 0,1-1 0,-1 1 0,0-1 0,1 1 0,11 24 0,14 8 0,1-1 0,1-2 0,2-1 0,39 31 0,44 42 0,-92-80 0,-1 1 0,-1 0 0,-1 1 0,-1 1 0,-1 1 0,22 50 0,-34-64 0,1 1 0,-2-1 0,0 1 0,0 0 0,-1 0 0,-1 0 0,0 25 0,-2-29 0,0 1 0,-1-1 0,0 0 0,0 0 0,-1 0 0,0 0 0,-1-1 0,0 1 0,0-1 0,-1 0 0,0 0 0,-7 9 0,-2-2-227,0-1-1,-1 0 1,-1 0-1,0-2 1,-26 16-1,-27 13-6598</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5:35.304"/>
    </inkml:context>
    <inkml:brush xml:id="br0">
      <inkml:brushProperty name="width" value="0.05" units="cm"/>
      <inkml:brushProperty name="height" value="0.05" units="cm"/>
    </inkml:brush>
  </inkml:definitions>
  <inkml:trace contextRef="#ctx0" brushRef="#br0">238 319 24575,'0'-34'0,"2"1"0,9-56 0,-7 72 0,1-1 0,0 1 0,1 0 0,1 0 0,1 0 0,14-22 0,-5 18 0,-17 22 0,-1-1 0,1 0 0,0 0 0,0 1 0,0-1 0,0 0 0,0 1 0,0-1 0,0 0 0,0 1 0,0-1 0,1 0 0,-1 1 0,0-1 0,0 0 0,0 0 0,0 1 0,0-1 0,0 0 0,1 0 0,-1 1 0,0-1 0,0 0 0,0 0 0,1 1 0,-1-1 0,0 0 0,0 0 0,1 0 0,-1 1 0,0-1 0,0 0 0,1 0 0,-1 0 0,0 0 0,1 0 0,-1 0 0,0 0 0,1 0 0,-1 0 0,0 0 0,1 0 0,-1 0 0,0 0 0,0 0 0,1 0 0,-1 0 0,0 0 0,1 0 0,-1 0 0,0 0 0,1 0 0,-1 0 0,0-1 0,0 1 0,1 0 0,-1 0 0,0 0 0,0 0 0,1-1 0,-1 1 0,0 0 0,0 0 0,0-1 0,0 1 0,1 0 0,-1-1 0,0 14 0,-1 0 0,0-1 0,-1 1 0,-1 0 0,0-1 0,-6 17 0,-33 75 0,34-86 0,-17 37 0,-1-1 0,-3-2 0,-2 0 0,-53 65 0,77-110 0,0 1 0,0-1 0,-13 8 0,19-14 0,0-1 0,-1 1 0,1 0 0,0 0 0,-1 0 0,1-1 0,-1 1 0,0-1 0,1 1 0,-1-1 0,1 0 0,-4 1 0,5-1 0,-1-1 0,0 1 0,1 0 0,-1 0 0,1-1 0,-1 1 0,1-1 0,-1 1 0,1 0 0,-1-1 0,1 1 0,-1-1 0,1 1 0,-1-1 0,1 1 0,0-1 0,-1 1 0,1-1 0,0 1 0,0-1 0,-1 0 0,1 1 0,0-1 0,0 1 0,0-1 0,0 0 0,0 1 0,0-1 0,0 0 0,0 1 0,0-1 0,0 0 0,0 0 0,1-6 0,0 0 0,0 0 0,0 0 0,1 0 0,0 0 0,1 1 0,-1-1 0,1 1 0,1-1 0,-1 1 0,1 0 0,0 1 0,8-11 0,2 1 0,1 0 0,0 0 0,24-17 0,-26 23 0,1-1 0,-1 1 0,1 1 0,1 1 0,0 0 0,0 0 0,0 2 0,0 0 0,1 1 0,0 0 0,0 1 0,0 1 0,1 1 0,-1 0 0,0 1 0,0 0 0,1 2 0,-1 0 0,0 1 0,0 0 0,-1 1 0,1 1 0,-1 1 0,0 0 0,0 1 0,14 8 0,-5 1 10,-1 0-1,-1 2 1,-1 0-1,0 1 0,-1 1 1,-1 2-1,20 28 1,99 175-567,-97-153-327,-15-27-5942</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5:35.674"/>
    </inkml:context>
    <inkml:brush xml:id="br0">
      <inkml:brushProperty name="width" value="0.05" units="cm"/>
      <inkml:brushProperty name="height" value="0.05" units="cm"/>
    </inkml:brush>
  </inkml:definitions>
  <inkml:trace contextRef="#ctx0" brushRef="#br0">93 100 24575,'-9'0'0,"1"0"0,0 0 0,0-1 0,0 0 0,-1-1 0,1 0 0,1 0 0,-1-1 0,-7-3 0,14 6 0,1 0 0,0 0 0,0 0 0,-1 0 0,1-1 0,0 1 0,0 0 0,0 0 0,-1 0 0,1 0 0,0 0 0,0-1 0,0 1 0,-1 0 0,1 0 0,0 0 0,0-1 0,0 1 0,0 0 0,0 0 0,0 0 0,-1-1 0,1 1 0,0 0 0,0 0 0,0-1 0,0 1 0,0 0 0,0 0 0,0-1 0,0 1 0,0 0 0,0 0 0,0-1 0,0 1 0,0 0 0,0 0 0,0-1 0,1 1 0,-1 0 0,0 0 0,0 0 0,0-1 0,0 1 0,0 0 0,0 0 0,1 0 0,-1-1 0,0 1 0,0 0 0,0 0 0,1 0 0,-1 0 0,0 0 0,1-1 0,15-6 0,12 1 0,0 1 0,0 1 0,41 0 0,-13 1 0,673-27-62,-538 24-299,957-1-1942,-5 101 2488,-942-62-295,215 64-1,-328-69-39,-1 3 0,-2 4-1,-1 3 1,143 89 0,-196-106 134,-2 2 1,0 1 0,-1 2 0,-1 0-1,45 57 1,-62-68 70,0 1 0,-2 0-1,1 0 1,-2 1 0,0 0-1,6 21 1,-10-25 97,-1-1 0,0 1 0,0 0 0,-1-1 0,-1 1 0,0 0 0,-1 0 0,0 0 0,0-1 0,-5 14 0,-3 6-6793</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5:36.511"/>
    </inkml:context>
    <inkml:brush xml:id="br0">
      <inkml:brushProperty name="width" value="0.05" units="cm"/>
      <inkml:brushProperty name="height" value="0.05" units="cm"/>
    </inkml:brush>
  </inkml:definitions>
  <inkml:trace contextRef="#ctx0" brushRef="#br0">89 36 24575,'-3'-1'0,"1"1"0,0-1 0,-1 0 0,1 0 0,0-1 0,-1 1 0,1 0 0,0-1 0,0 1 0,0-1 0,-2-2 0,2 1 0,-1 1 0,0 0 0,0 0 0,0 0 0,0 0 0,-7-3 0,9 5 0,1 0 0,-1 0 0,0 0 0,0 0 0,0 0 0,1 0 0,-1 0 0,0 0 0,0 0 0,1 0 0,-1 1 0,0-1 0,0 0 0,1 0 0,-1 1 0,0-1 0,1 1 0,-1-1 0,1 1 0,-1-1 0,0 1 0,1-1 0,-1 1 0,1-1 0,-1 1 0,1-1 0,-1 1 0,1 0 0,0 0 0,-1-1 0,1 1 0,0 0 0,0-1 0,-1 1 0,1 0 0,0 0 0,0 1 0,-4 15 0,1 1 0,1 0 0,0 0 0,1 1 0,4 32 0,-2-10 0,1 345-1365,-2-360-5461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5:36.978"/>
    </inkml:context>
    <inkml:brush xml:id="br0">
      <inkml:brushProperty name="width" value="0.05" units="cm"/>
      <inkml:brushProperty name="height" value="0.05" units="cm"/>
    </inkml:brush>
  </inkml:definitions>
  <inkml:trace contextRef="#ctx0" brushRef="#br0">36 371 24575,'-3'-4'0,"1"0"0,-1 0 0,1-1 0,0 1 0,0 0 0,0-1 0,1 1 0,0-1 0,-2-7 0,-2-8 0,3 14 0,0 0 0,0-1 0,1 1 0,0-1 0,0-9 0,1 15 0,0 1 0,0-1 0,0 0 0,0 1 0,0-1 0,0 0 0,0 1 0,0-1 0,1 0 0,-1 1 0,0-1 0,0 0 0,1 1 0,-1-1 0,1 1 0,-1-1 0,0 1 0,1-1 0,-1 1 0,1-1 0,-1 1 0,1-1 0,-1 1 0,2-1 0,-1 1 0,1 0 0,-1 0 0,1-1 0,-1 2 0,1-1 0,-1 0 0,0 0 0,1 0 0,-1 1 0,1-1 0,-1 1 0,0-1 0,1 1 0,-1-1 0,0 1 0,0 0 0,2 1 0,12 8 0,-1 1 0,0 1 0,-1 0 0,0 1 0,12 16 0,28 27 0,-50-53 0,82 67 0,-76-64 0,-1 0 0,2 0 0,-1-1 0,0-1 0,1 1 0,0-1 0,0-1 0,11 3 0,-18-6 0,-1 0 0,1 0 0,0 0 0,-1 0 0,1-1 0,0 1 0,-1-1 0,1 1 0,0-1 0,-1 0 0,1 0 0,-1 0 0,0-1 0,1 1 0,-1 0 0,0-1 0,0 0 0,0 1 0,0-1 0,0 0 0,0 0 0,0 0 0,-1 0 0,1-1 0,-1 1 0,1 0 0,0-3 0,6-10 0,-2 0 0,1 0 0,5-23 0,-4 12 0,28-69 0,58-111 0,-90 199 0,-1 0 0,1 1 0,0 0 0,1 0 0,9-10 0,-13 15 0,0 0 0,0 0 0,0 0 0,0 0 0,0 1 0,1-1 0,-1 0 0,0 1 0,0-1 0,1 1 0,-1 0 0,0-1 0,1 1 0,-1 0 0,0 0 0,1 0 0,-1 0 0,1 0 0,-1 0 0,0 0 0,1 0 0,-1 0 0,0 1 0,1-1 0,-1 1 0,0-1 0,0 1 0,1-1 0,-1 1 0,0 0 0,0-1 0,0 1 0,0 0 0,0 0 0,0 0 0,0 0 0,0 0 0,0 0 0,1 2 0,4 5 0,0 0 0,0 1 0,0 0 0,-1 0 0,-1 0 0,0 0 0,6 19 0,14 74 0,-21-84 0,7 52-186,-3 0 0,-5 133 0,-3-156-621,0-19-6019</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5:37.424"/>
    </inkml:context>
    <inkml:brush xml:id="br0">
      <inkml:brushProperty name="width" value="0.05" units="cm"/>
      <inkml:brushProperty name="height" value="0.05" units="cm"/>
    </inkml:brush>
  </inkml:definitions>
  <inkml:trace contextRef="#ctx0" brushRef="#br0">53 116 24575,'0'-1'0,"0"0"0,1 0 0,-1 0 0,0 0 0,0 0 0,0 0 0,0 0 0,0 0 0,0 0 0,0 0 0,0 0 0,-1 0 0,1 0 0,0 0 0,-1 0 0,1 0 0,0 0 0,-1 0 0,0 0 0,1 1 0,-1-1 0,1 0 0,-2-1 0,1 2 0,0 1 0,0-1 0,0 1 0,0 0 0,0 0 0,0-1 0,0 1 0,0 0 0,0 0 0,1 0 0,-1 0 0,0 0 0,1 0 0,-1 0 0,1 0 0,-1 2 0,-23 55 0,21-49 0,1 1 0,1 0 0,-1 0 0,2 0 0,-1 0 0,1 0 0,1 0 0,-1 0 0,2 0 0,3 14 0,-4-20 0,0-1 0,0 0 0,1 1 0,0-1 0,-1 0 0,1 0 0,0 0 0,0 0 0,1 0 0,-1 0 0,1-1 0,-1 1 0,1-1 0,0 1 0,0-1 0,0 0 0,0 0 0,0-1 0,0 1 0,1-1 0,-1 1 0,0-1 0,1 0 0,-1 0 0,1-1 0,0 1 0,-1-1 0,1 1 0,-1-1 0,1 0 0,0-1 0,4 0 0,1 0 0,1-1 0,-1-1 0,1 1 0,-1-2 0,0 1 0,0-1 0,0 0 0,-1-1 0,0 0 0,1-1 0,-2 1 0,1-2 0,-1 1 0,0-1 0,12-14 0,-13 14 0,-1 0 0,0-1 0,0 1 0,-1-1 0,0 0 0,0 0 0,-1 0 0,0-1 0,0 1 0,-1-1 0,0 1 0,0-1 0,-1 0 0,-1 0 0,1 0 0,-1 0 0,-3-14 0,2 17 0,-1 0 0,-1 1 0,1 0 0,-1-1 0,0 1 0,0 0 0,-1 0 0,1 1 0,-1-1 0,0 1 0,0-1 0,-1 1 0,1 1 0,-1-1 0,0 1 0,0-1 0,0 1 0,0 1 0,-1-1 0,1 1 0,-1 0 0,0 0 0,1 1 0,-1-1 0,-7 1 0,6-1 0,-1 2 0,1-1 0,0 1 0,0 0 0,0 0 0,0 1 0,0 0 0,0 0 0,-11 4 0,14-4 0,0 1 0,0 0 0,0 0 0,0 0 0,0 0 0,1 1 0,-1-1 0,1 1 0,-1 0 0,1 0 0,0 0 0,0 1 0,1-1 0,-1 1 0,-3 6 0,-2 15-1365,7-1-5461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5:37.887"/>
    </inkml:context>
    <inkml:brush xml:id="br0">
      <inkml:brushProperty name="width" value="0.05" units="cm"/>
      <inkml:brushProperty name="height" value="0.05" units="cm"/>
    </inkml:brush>
  </inkml:definitions>
  <inkml:trace contextRef="#ctx0" brushRef="#br0">242 270 24575,'1'0'0,"-1"0"0,1 0 0,-1 0 0,1 0 0,-1 0 0,1 0 0,-1 0 0,0 0 0,1 0 0,-1 0 0,1 0 0,-1 0 0,1 0 0,-1-1 0,1 1 0,-1 0 0,0 0 0,1 0 0,-1-1 0,0 1 0,1 0 0,-1-1 0,1 1 0,-1 0 0,0-1 0,0 1 0,1 0 0,-1-1 0,0 1 0,0-1 0,1 1 0,-1 0 0,0-1 0,0 1 0,0-1 0,0 1 0,0-1 0,0 1 0,0 0 0,0-1 0,1 1 0,-2-1 0,1 1 0,0-1 0,0 1 0,0-1 0,0 1 0,0-1 0,0 1 0,0 0 0,-1-1 0,1 1 0,0-1 0,0 1 0,-1 0 0,1-1 0,0 1 0,0-1 0,-1 1 0,0-1 0,-18-22 0,14 19 0,-1 0 0,0 0 0,0 0 0,-1 1 0,1 0 0,-1 0 0,0 1 0,1 0 0,-1 0 0,0 0 0,0 1 0,-11-1 0,14 2 0,-1 1 0,1-1 0,-1 1 0,1 0 0,0 0 0,0 0 0,-1 1 0,1-1 0,0 1 0,0 0 0,0 0 0,1 0 0,-1 1 0,0-1 0,1 1 0,0 0 0,-1 0 0,1 0 0,1 1 0,-1-1 0,-3 6 0,-1 1 0,1 1 0,0 0 0,0 1 0,1-1 0,1 1 0,0 0 0,0 0 0,1 0 0,-2 22 0,5-29 0,-1-1 0,1 0 0,0 0 0,1 0 0,-1 0 0,1 1 0,-1-1 0,1 0 0,1 0 0,-1 0 0,0 0 0,1 0 0,0-1 0,0 1 0,0 0 0,0-1 0,1 1 0,-1-1 0,1 0 0,0 0 0,0 0 0,0 0 0,0 0 0,1-1 0,-1 0 0,1 1 0,-1-1 0,1 0 0,0-1 0,0 1 0,0-1 0,5 2 0,1-1 0,1-1 0,-1 0 0,0 0 0,0-1 0,1 0 0,-1-1 0,0 0 0,0-1 0,0 0 0,0 0 0,0-1 0,0 0 0,0-1 0,-1 0 0,0-1 0,0 0 0,0 0 0,-1-1 0,13-11 0,-10 8 0,0 0 0,-1-1 0,-1 0 0,0-1 0,0 0 0,-1 0 0,0-1 0,-1 0 0,-1 0 0,0-1 0,0 0 0,-1 0 0,6-26 0,-9 24 0,-1-1 0,0 1 0,-1 0 0,-1 0 0,-1-1 0,0 1 0,0 0 0,-2 0 0,0 1 0,0-1 0,-2 1 0,1 0 0,-2 0 0,-8-14 0,15 28 0,-1-1 0,1 1 0,0-1 0,-1 0 0,1 1 0,-1-1 0,1 1 0,-1-1 0,1 1 0,0-1 0,-1 1 0,0 0 0,1-1 0,-1 1 0,1-1 0,-1 1 0,1 0 0,-1 0 0,0-1 0,1 1 0,-1 0 0,0 0 0,1 0 0,-1 0 0,-1 0 0,2 0 0,-1 0 0,1 1 0,-1-1 0,1 1 0,-1-1 0,1 1 0,-1 0 0,1-1 0,0 1 0,-1-1 0,1 1 0,0 0 0,-1-1 0,1 1 0,0 0 0,0-1 0,0 1 0,0 0 0,-1 0 0,0 38 0,8 11-341,3 0 0,1-1-1,31 84 1,-28-99-6485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59.431"/>
    </inkml:context>
    <inkml:brush xml:id="br0">
      <inkml:brushProperty name="width" value="0.05" units="cm"/>
      <inkml:brushProperty name="height" value="0.05" units="cm"/>
    </inkml:brush>
  </inkml:definitions>
  <inkml:trace contextRef="#ctx0" brushRef="#br0">191 207 24575,'0'-7'0,"-1"1"0,1-1 0,-1 1 0,0-1 0,-1 1 0,0 0 0,0-1 0,-4-9 0,5 15 0,0-1 0,0 1 0,0-1 0,0 1 0,0-1 0,0 1 0,0 0 0,0 0 0,0-1 0,-1 1 0,1 0 0,0 0 0,-1 0 0,1 0 0,-1 1 0,1-1 0,-1 0 0,0 1 0,1-1 0,-1 1 0,0-1 0,1 1 0,-1 0 0,0 0 0,1 0 0,-1 0 0,0 0 0,0 0 0,1 0 0,-1 0 0,0 1 0,1-1 0,-1 1 0,0-1 0,1 1 0,-1 0 0,1-1 0,-3 2 0,-2 2 0,0 0 0,0 1 0,1-1 0,-1 1 0,1 0 0,0 0 0,0 1 0,1-1 0,0 1 0,0 0 0,-6 11 0,2-1 0,1 0 0,0 1 0,-6 27 0,8-26 0,2 0 0,0 0 0,1 0 0,0 0 0,2 0 0,0 1 0,1-1 0,1 0 0,1 0 0,5 19 0,-5-25 0,1-1 0,1 0 0,0 1 0,0-2 0,1 1 0,0-1 0,1 1 0,1-2 0,-1 1 0,1-1 0,1 0 0,0-1 0,0 0 0,0 0 0,1-1 0,12 6 0,-7-5 0,0-2 0,1 0 0,-1 0 0,1-1 0,1-1 0,-1-1 0,1 0 0,-1-2 0,1 1 0,0-2 0,-1 0 0,1-1 0,0-1 0,-1-1 0,0 0 0,1-1 0,-1 0 0,0-2 0,24-11 0,-27 11 0,-1-1 0,0 0 0,0-1 0,-1 0 0,0-1 0,0 0 0,-1-1 0,0 0 0,-1-1 0,12-17 0,-15 18 0,0 0 0,-1-1 0,0 1 0,-1-1 0,0 0 0,-1-1 0,0 1 0,-1-1 0,0 1 0,-1-1 0,0 0 0,0 1 0,-3-20 0,-1 12 8,0 0 0,-2 0 0,0 0 0,-1 1 0,-1 0 0,-1 0 0,0 1 0,-1 0 0,-1 0 0,-1 1 0,0 0 0,-1 1 0,0 0 0,-24-20 0,24 23-95,-2 1-1,1 0 1,-2 1 0,1 1-1,-1 0 1,-1 1 0,0 1-1,0 0 1,0 1-1,-1 1 1,1 0 0,-1 1-1,-1 1 1,1 1 0,0 1-1,-24 0 1,-14 7-6739</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5:38.536"/>
    </inkml:context>
    <inkml:brush xml:id="br0">
      <inkml:brushProperty name="width" value="0.05" units="cm"/>
      <inkml:brushProperty name="height" value="0.05" units="cm"/>
    </inkml:brush>
  </inkml:definitions>
  <inkml:trace contextRef="#ctx0" brushRef="#br0">82 760 24575,'-18'-1'0,"14"0"0,-1 1 0,1-1 0,-1 1 0,1 0 0,-1 0 0,1 0 0,0 1 0,-1 0 0,1 0 0,0 0 0,-8 3 0,12-4 0,-1 0 0,1 1 0,0-1 0,0 0 0,0 1 0,0-1 0,0 0 0,0 0 0,0 1 0,0-1 0,0 0 0,0 1 0,0-1 0,0 0 0,0 1 0,0-1 0,0 0 0,0 1 0,0-1 0,0 0 0,0 0 0,0 1 0,1-1 0,-1 0 0,0 1 0,0-1 0,0 0 0,0 0 0,1 1 0,-1-1 0,0 0 0,0 0 0,1 0 0,-1 1 0,0-1 0,0 0 0,1 0 0,-1 0 0,0 0 0,1 0 0,-1 0 0,0 1 0,0-1 0,1 0 0,-1 0 0,0 0 0,1 0 0,-1 0 0,18 5 0,-3-2 0,1-1 0,-1 0 0,1-1 0,-1 0 0,1-2 0,0 0 0,-1-1 0,1 0 0,15-5 0,-25 5 0,0 1 0,-1-1 0,0 0 0,1-1 0,-1 1 0,0-1 0,0 0 0,-1 0 0,1-1 0,0 0 0,-1 1 0,0-1 0,0-1 0,0 1 0,-1-1 0,1 1 0,-1-1 0,0 0 0,-1 0 0,1 0 0,-1-1 0,0 1 0,0-1 0,0 1 0,-1-1 0,0 1 0,0-10 0,0 11 0,-1 0 0,-1 0 0,1 0 0,-1 0 0,1 0 0,-1 0 0,0 1 0,0-1 0,-1 0 0,1 0 0,-1 1 0,0-1 0,0 1 0,0 0 0,0-1 0,-1 1 0,1 0 0,-1 0 0,0 1 0,0-1 0,0 0 0,0 1 0,0 0 0,0 0 0,-1 0 0,-4-2 0,3 2 0,-1-1 0,1 1 0,-1 0 0,0 1 0,0-1 0,1 1 0,-1 1 0,0-1 0,0 1 0,0 0 0,0 0 0,0 1 0,0-1 0,0 1 0,0 1 0,-9 2 0,6 0 0,-1 1 0,1 0 0,0 0 0,1 1 0,-1 1 0,1-1 0,0 1 0,1 0 0,0 1 0,0 0 0,0 0 0,1 0 0,0 1 0,1 0 0,-5 10 0,8-14 0,-1 1 0,2-1 0,-1 0 0,1 1 0,-1-1 0,1 1 0,1-1 0,-1 1 0,1-1 0,0 1 0,0-1 0,1 1 0,0-1 0,0 1 0,0-1 0,0 1 0,1-1 0,0 0 0,0 0 0,1 0 0,-1 0 0,1 0 0,0 0 0,0-1 0,1 1 0,-1-1 0,1 0 0,0 0 0,7 5 0,-2-2 0,0-1 0,1 0 0,-1-1 0,1 0 0,1-1 0,-1 0 0,0 0 0,1-1 0,0 0 0,0-1 0,0-1 0,0 1 0,0-2 0,0 1 0,0-2 0,0 1 0,13-4 0,6-1 0,-1-2 0,0 0 0,0-3 0,-1 0 0,33-17 0,-41 17 0,0-1 0,0-1 0,-1-1 0,0-1 0,-1 0 0,-1-1 0,0-1 0,-1-1 0,-1 0 0,14-21 0,-19 22 0,0 0 0,-2 0 0,0-1 0,-1 0 0,0 0 0,-2-1 0,0 0 0,-1 0 0,-1 0 0,0 0 0,-1-1 0,-2 1 0,0-20 0,-3 8 0,-1 0 0,-1 0 0,-1 1 0,-14-40 0,13 51 0,0 0 0,0 1 0,-2 0 0,0 0 0,-1 1 0,-1 0 0,0 1 0,-15-14 0,24 26 0,-1 0 0,0 1 0,1 0 0,-1-1 0,0 1 0,0 0 0,0 0 0,-1 1 0,1-1 0,0 1 0,-1 0 0,1-1 0,0 1 0,-1 1 0,-3-1 0,4 1 0,1 0 0,0 0 0,0 1 0,-1-1 0,1 1 0,0 0 0,0-1 0,0 1 0,0 0 0,0 0 0,0 0 0,0 1 0,0-1 0,1 0 0,-1 1 0,0-1 0,1 1 0,-1 0 0,1 0 0,-1-1 0,1 1 0,0 0 0,0 0 0,-2 3 0,-4 11 0,0 0 0,1 1 0,1-1 0,0 1 0,1 0 0,1 1 0,-1 17 0,2 5 0,1 0 0,5 40 0,0-47 0,0-1 0,3 1 0,0-1 0,2-1 0,14 33 0,-16-47 0,2 1 0,-1-1 0,2-1 0,0 0 0,1 0 0,1-1 0,0 0 0,1-1 0,1-1 0,15 13 0,-22-21-195,0-1 0,0 0 0,0 0 0,0-1 0,0 1 0,12 2 0,11 1-6631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5:39.219"/>
    </inkml:context>
    <inkml:brush xml:id="br0">
      <inkml:brushProperty name="width" value="0.05" units="cm"/>
      <inkml:brushProperty name="height" value="0.05" units="cm"/>
    </inkml:brush>
  </inkml:definitions>
  <inkml:trace contextRef="#ctx0" brushRef="#br0">183 26 24575,'0'-1'0,"0"0"0,0 0 0,-1 0 0,1-1 0,0 1 0,-1 0 0,1 0 0,-1 0 0,0 0 0,1-1 0,-1 1 0,0 0 0,0 0 0,1 1 0,-1-1 0,0 0 0,0 0 0,0 0 0,0 0 0,0 1 0,0-1 0,-1 1 0,1-1 0,0 1 0,0-1 0,0 1 0,0-1 0,-1 1 0,1 0 0,0 0 0,0 0 0,-1 0 0,1 0 0,0 0 0,-1 0 0,1 0 0,0 0 0,0 0 0,-1 1 0,1-1 0,0 1 0,0-1 0,0 1 0,0-1 0,0 1 0,-1-1 0,1 1 0,0 0 0,0 0 0,1 0 0,-1-1 0,-2 3 0,-3 4 0,1 0 0,-1 0 0,1 1 0,0 0 0,1-1 0,0 2 0,0-1 0,-4 14 0,-17 77 0,19-71 0,-3 13 0,-8 28 0,-6 74 0,21-122 0,0-1 0,2 1 0,1 0 0,0 0 0,1-1 0,2 1 0,0-1 0,8 24 0,-9-35 8,1 0-1,0-1 1,1 0-1,0 1 1,0-1-1,1-1 1,0 1-1,0-1 1,0 0-1,1-1 1,0 1-1,1-2 1,-1 1-1,1-1 1,12 7-1,-4-5-193,-1-1 1,0 0-1,1-1 0,0-1 1,1 0-1,-1-2 1,31 3-1,27-5-6640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5:39.761"/>
    </inkml:context>
    <inkml:brush xml:id="br0">
      <inkml:brushProperty name="width" value="0.05" units="cm"/>
      <inkml:brushProperty name="height" value="0.05" units="cm"/>
    </inkml:brush>
  </inkml:definitions>
  <inkml:trace contextRef="#ctx0" brushRef="#br0">367 476 24575,'2'0'0,"-1"0"0,1 0 0,0 0 0,0 0 0,-1 0 0,1 0 0,0 0 0,0-1 0,-1 1 0,1-1 0,0 1 0,-1-1 0,1 0 0,-1 0 0,1 0 0,-1 0 0,1 0 0,-1 0 0,1 0 0,-1 0 0,0 0 0,0-1 0,0 1 0,1 0 0,-1-1 0,-1 1 0,1-1 0,0 1 0,0-1 0,0 0 0,-1 1 0,1-1 0,-1 0 0,0 1 0,1-1 0,-1 0 0,0 0 0,0 1 0,0-1 0,0-3 0,-1 2 0,1 0 0,-1 0 0,0 0 0,1 0 0,-2 0 0,1 0 0,0 1 0,0-1 0,-1 0 0,1 1 0,-1-1 0,0 1 0,0 0 0,0-1 0,0 1 0,0 0 0,-1 0 0,1 0 0,-1 1 0,1-1 0,-1 0 0,1 1 0,-1 0 0,-3-2 0,-2 2 0,-1-1 0,1 1 0,-1 0 0,0 1 0,1 0 0,-1 1 0,1 0 0,-1 0 0,0 0 0,1 1 0,0 1 0,-16 5 0,5 0 0,0 1 0,0 1 0,1 1 0,-20 15 0,22-14 0,-1 2 0,2-1 0,0 2 0,-19 24 0,30-34 0,0 1 0,1-1 0,0 1 0,0 0 0,0 0 0,1 0 0,0 1 0,-2 6 0,3-10 0,1 0 0,0 1 0,-1-1 0,1 1 0,1-1 0,-1 0 0,0 1 0,1-1 0,0 1 0,-1-1 0,1 0 0,1 0 0,-1 0 0,0 1 0,1-1 0,2 4 0,-1-4 0,1 1 0,-1-1 0,1 0 0,-1 0 0,1 0 0,0 0 0,0-1 0,0 0 0,0 0 0,0 0 0,1 0 0,-1 0 0,0-1 0,1 0 0,0 0 0,-1 0 0,1-1 0,-1 1 0,1-1 0,5-1 0,9 1 0,0-2 0,-1 0 0,29-8 0,-22 4 0,-1-2 0,0 0 0,-1-2 0,0 0 0,-1-2 0,0-1 0,-1 0 0,0-1 0,-1-2 0,0 0 0,-2-1 0,0 0 0,20-27 0,-33 37 0,0 0 0,0-1 0,-1 0 0,0 0 0,0 0 0,-1 0 0,0 0 0,0-1 0,-1 1 0,0-1 0,-1 0 0,1-9 0,-2 6 0,-1 0 0,0 0 0,0-1 0,-1 1 0,-1 0 0,0 0 0,-9-21 0,0 7 0,-1 2 0,-1-1 0,-1 2 0,-1 0 0,-1 1 0,-39-39 0,50 55 0,1 1 0,-1 0 0,0 0 0,-1 0 0,1 1 0,-13-6 0,18 9 0,0 1 0,0 0 0,-1-1 0,1 1 0,0 0 0,0-1 0,0 1 0,-1 0 0,1 0 0,0 0 0,0 0 0,-1 0 0,1 1 0,0-1 0,0 0 0,0 0 0,-1 1 0,1-1 0,-2 2 0,2-1 0,-1 0 0,1 1 0,0-1 0,0 1 0,-1-1 0,1 1 0,0-1 0,1 1 0,-1 0 0,0 0 0,0-1 0,1 1 0,-1 0 0,1 0 0,0 0 0,-1 0 0,1 2 0,-1 26 0,1 0 0,1 0 0,2 0 0,12 57 0,-6-40 0,55 229-1365,-53-239-5461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5:40.258"/>
    </inkml:context>
    <inkml:brush xml:id="br0">
      <inkml:brushProperty name="width" value="0.05" units="cm"/>
      <inkml:brushProperty name="height" value="0.05" units="cm"/>
    </inkml:brush>
  </inkml:definitions>
  <inkml:trace contextRef="#ctx0" brushRef="#br0">243 247 24575,'1'-16'0,"1"0"0,0 0 0,5-17 0,-4 24 0,0 0 0,-1 0 0,-1-1 0,1 1 0,-2-1 0,1 1 0,-1-1 0,-1 1 0,1-1 0,-2 1 0,-3-15 0,5 22 0,-1-1 0,0 1 0,0 0 0,0 0 0,0 0 0,0 0 0,-1 0 0,1 0 0,0 1 0,-1-1 0,0 0 0,1 1 0,-1-1 0,0 1 0,0-1 0,0 1 0,0 0 0,0 0 0,0 0 0,0 0 0,-4-1 0,2 1 0,1 1 0,-1 0 0,0 0 0,1 0 0,-1 0 0,0 1 0,1-1 0,-1 1 0,1 0 0,-1 0 0,1 1 0,-5 1 0,-5 4 0,0 0 0,1 1 0,1 0 0,-1 1 0,-17 19 0,20-19 0,0 1 0,1 0 0,1 1 0,0 0 0,0 0 0,1 1 0,0-1 0,1 1 0,-6 22 0,10-29 0,0-1 0,0 1 0,0 0 0,0-1 0,1 1 0,0 0 0,0 0 0,0 0 0,1-1 0,-1 1 0,1 0 0,0-1 0,1 1 0,-1 0 0,1-1 0,0 0 0,0 1 0,0-1 0,1 0 0,-1 0 0,1 0 0,0 0 0,0-1 0,0 1 0,1-1 0,-1 0 0,1 0 0,0 0 0,5 3 0,1 0 0,1-1 0,0 0 0,0-1 0,1 0 0,-1-1 0,1 0 0,0-1 0,-1 0 0,1-1 0,0 0 0,0-1 0,0 0 0,0-1 0,14-2 0,-19 1 0,0 1 0,0-1 0,0 0 0,0 0 0,-1-1 0,1 0 0,-1 0 0,0-1 0,0 0 0,0 0 0,0 0 0,-1-1 0,0 1 0,0-2 0,0 1 0,0 0 0,-1-1 0,0 0 0,0 0 0,-1 0 0,1 0 0,-1 0 0,0-1 0,-1 0 0,2-8 0,0 0 0,-2 1 0,0-1 0,-1 0 0,0-15 0,-1 25 0,0 0 0,-1-1 0,1 1 0,-1-1 0,-1 1 0,1 0 0,-1-1 0,1 1 0,-2 0 0,1 0 0,0 0 0,-1 1 0,-6-9 0,9 12 0,0 1 0,-1-1 0,1 1 0,-1-1 0,1 1 0,0-1 0,-1 1 0,1-1 0,-1 1 0,1 0 0,-1-1 0,1 1 0,-1 0 0,0-1 0,1 1 0,-1 0 0,1 0 0,-1-1 0,0 1 0,1 0 0,-1 0 0,1 0 0,-1 0 0,0 0 0,1 0 0,-1 0 0,0 0 0,1 0 0,-1 0 0,1 0 0,-1 1 0,-1-1 0,1 1 0,0 0 0,0 1 0,0-1 0,0 0 0,0 0 0,1 1 0,-1-1 0,0 1 0,0-1 0,1 0 0,-1 1 0,0 2 0,-6 48 0,7-33 0,0 0 0,1 0 0,1 0 0,1 1 0,1-2 0,11 36 0,-13-47 0,1 1 0,0-1 0,0 1 0,1-1 0,0 0 0,0 0 0,1-1 0,0 0 0,0 1 0,0-1 0,1-1 0,0 1 0,0-1 0,0 0 0,0-1 0,1 1 0,0-1 0,0 0 0,10 3 0,-11-6-170,0 0-1,1 0 0,-1 0 1,0-1-1,1 0 0,-1 0 1,10-2-1,14-3-6655</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5:40.633"/>
    </inkml:context>
    <inkml:brush xml:id="br0">
      <inkml:brushProperty name="width" value="0.05" units="cm"/>
      <inkml:brushProperty name="height" value="0.05" units="cm"/>
    </inkml:brush>
  </inkml:definitions>
  <inkml:trace contextRef="#ctx0" brushRef="#br0">59 99 24575,'-17'-39'0,"-8"-14"0,25 52 0,0 1 0,0 0 0,0-1 0,0 1 0,-1 0 0,1-1 0,0 1 0,0 0 0,0-1 0,-1 1 0,1 0 0,0 0 0,0-1 0,-1 1 0,1 0 0,0 0 0,0 0 0,-1-1 0,1 1 0,0 0 0,-1 0 0,1 0 0,0 0 0,-1 0 0,1 0 0,0-1 0,-1 1 0,1 0 0,0 0 0,-1 0 0,0 0 0,-3 10 0,1 21 0,3-29 0,0 45 30,1 0 0,2 0 0,11 50 0,-9-73-216,1-1 1,1 1-1,1-2 0,1 1 1,0-1-1,2 0 1,26 37-1,-23-40-6640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5:40.990"/>
    </inkml:context>
    <inkml:brush xml:id="br0">
      <inkml:brushProperty name="width" value="0.05" units="cm"/>
      <inkml:brushProperty name="height" value="0.05" units="cm"/>
    </inkml:brush>
  </inkml:definitions>
  <inkml:trace contextRef="#ctx0" brushRef="#br0">115 302 24575,'-40'-33'0,"33"28"0,0 0 0,0 0 0,1-1 0,-1 0 0,1 0 0,1 0 0,-1-1 0,1 0 0,0 0 0,-6-12 0,10 17 0,1 1 0,-1 0 0,1-1 0,0 1 0,0-1 0,-1 1 0,1 0 0,0-1 0,0 1 0,0-1 0,1 1 0,-1-1 0,0 1 0,1 0 0,-1-1 0,0 1 0,1 0 0,0-1 0,-1 1 0,1 0 0,0 0 0,-1-1 0,1 1 0,0 0 0,0 0 0,0 0 0,0 0 0,0 0 0,0 0 0,1 0 0,-1 1 0,0-1 0,0 0 0,1 0 0,-1 1 0,3-1 0,5-2 0,-1 0 0,1 2 0,0-1 0,16 0 0,-15 1 0,84-8 0,-21 4 0,0-4 0,-1-2 0,72-22 0,-139 31 0,-1 0 0,1 0 0,-1 0 0,0 0 0,1-1 0,-1 0 0,0 0 0,4-4 0,-7 6 0,-1 1 0,1-1 0,0 0 0,-1 1 0,1-1 0,-1 0 0,0 1 0,1-1 0,-1 0 0,1 0 0,-1 0 0,0 1 0,0-1 0,1 0 0,-1 0 0,0 0 0,0 0 0,0 1 0,0-1 0,0-2 0,-1 2 0,1 0 0,-1 0 0,0 0 0,1 0 0,-1 0 0,0 0 0,0 0 0,0 0 0,1 1 0,-1-1 0,0 0 0,0 1 0,0-1 0,-1 0 0,1 1 0,0-1 0,0 1 0,0-1 0,-2 1 0,-5-2 0,0 0 0,0 0 0,0 1 0,0 0 0,0 1 0,0 0 0,0 0 0,0 1 0,0 0 0,0 0 0,0 1 0,0 0 0,1 1 0,-1-1 0,1 1 0,-1 1 0,1-1 0,0 1 0,-10 8 0,12-8 0,0-1 0,0 1 0,1 0 0,0 0 0,0 0 0,0 1 0,0 0 0,1-1 0,0 1 0,0 0 0,0 1 0,0-1 0,1 0 0,0 1 0,0-1 0,1 1 0,-1 0 0,1 0 0,0-1 0,1 1 0,-1 0 0,1 0 0,1 0 0,-1 0 0,1 0 0,0 0 0,2 7 0,-2-9 0,0-1 0,1 0 0,-1 0 0,1 0 0,0-1 0,0 1 0,0 0 0,0 0 0,0-1 0,0 0 0,1 1 0,-1-1 0,1 0 0,0 0 0,3 2 0,0-1 0,0 0 0,0-1 0,0 0 0,0 0 0,1 0 0,-1 0 0,11 0 0,-7-1 0,1-1 0,-1 0 0,1 0 0,-1-1 0,0-1 0,1 1 0,-1-2 0,0 1 0,18-8 0,37-27 0,-65 36 0,0 1 0,0 0 0,0 0 0,1 0 0,-1 0 0,0 0 0,0 0 0,0 0 0,0 0 0,1 0 0,-1 0 0,0 0 0,0 0 0,0 0 0,0 0 0,0 0 0,1 0 0,-1 0 0,0 0 0,0 0 0,0 0 0,0 0 0,1 1 0,-1-1 0,0 0 0,0 0 0,0 0 0,0 0 0,0 0 0,0 0 0,1 0 0,-1 1 0,0-1 0,0 0 0,0 0 0,0 0 0,0 0 0,0 0 0,0 1 0,0-1 0,0 0 0,0 0 0,0 0 0,0 0 0,0 1 0,0-1 0,0 0 0,0 0 0,0 0 0,0 0 0,0 1 0,0-1 0,0 0 0,0 0 0,-1 15 0,1-10 0,-1 9 17,2 0 0,0 0 1,1 0-1,0 0 0,1-1 0,8 23 0,-9-30-104,0 1-1,1-1 1,0 0 0,0-1-1,1 1 1,0 0 0,0-1-1,0 0 1,0 0-1,1 0 1,0-1 0,0 1-1,0-1 1,0 0 0,1-1-1,6 4 1,10 2-6739</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5:41.376"/>
    </inkml:context>
    <inkml:brush xml:id="br0">
      <inkml:brushProperty name="width" value="0.05" units="cm"/>
      <inkml:brushProperty name="height" value="0.05" units="cm"/>
    </inkml:brush>
  </inkml:definitions>
  <inkml:trace contextRef="#ctx0" brushRef="#br0">46 175 24575,'-5'-6'0,"0"-1"0,0 0 0,1 0 0,0-1 0,0 1 0,0-1 0,1 0 0,0 0 0,1 0 0,0 0 0,0-1 0,1 1 0,0 0 0,0-1 0,2-16 0,-1 24 0,0-1 0,0 1 0,0-1 0,0 1 0,1-1 0,-1 1 0,0-1 0,1 1 0,-1-1 0,1 1 0,0 0 0,0-1 0,-1 1 0,1 0 0,0-1 0,0 1 0,0 0 0,0 0 0,0 0 0,0 0 0,1 0 0,-1 0 0,0 0 0,2-1 0,-1 2 0,0 0 0,0-1 0,1 1 0,-1 0 0,0 0 0,0 0 0,0 1 0,0-1 0,0 0 0,0 1 0,0-1 0,0 1 0,0 0 0,0 0 0,3 1 0,4 4 0,1 0 0,-1 0 0,0 1 0,-1 0 0,12 13 0,3 7 0,-2 1 0,-1 1 0,-1 1 0,-1 1 0,-2 0 0,-1 1 0,-2 1 0,-1 0 0,-2 1 0,7 38 0,-15-61-65,0 1 0,-1 1 0,0-1 0,-1 0 0,0 0 0,-1 0 0,-1 0 0,0 0 0,0 0 0,-1 0 0,-1-1 0,0 1 0,0-1 0,-1 0 0,-1 0 0,0-1 0,0 0 0,-1 0 0,0 0 0,-15 14 0,-28 20-6761</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6:32.084"/>
    </inkml:context>
    <inkml:brush xml:id="br0">
      <inkml:brushProperty name="width" value="0.05" units="cm"/>
      <inkml:brushProperty name="height" value="0.05" units="cm"/>
    </inkml:brush>
  </inkml:definitions>
  <inkml:trace contextRef="#ctx0" brushRef="#br0">1670 57 24575,'0'-2'0,"0"-2"0,0-1 0,0 1 0,0-1 0,0 1 0,1 0 0,0-1 0,0 1 0,0 0 0,0 0 0,4-8 0,-38 60 0,-2-1 0,-73 74 0,94-106 0,-400 396 0,64-67 0,-147 220 0,436-483 0,-73 129 0,128-199-54,1 1 0,0 0 0,1 0 0,-5 21 1,4-13-1043</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6:32.563"/>
    </inkml:context>
    <inkml:brush xml:id="br0">
      <inkml:brushProperty name="width" value="0.05" units="cm"/>
      <inkml:brushProperty name="height" value="0.05" units="cm"/>
    </inkml:brush>
  </inkml:definitions>
  <inkml:trace contextRef="#ctx0" brushRef="#br0">236 13 24575,'0'-1'0,"-1"0"0,0 0 0,0 0 0,0 0 0,0 0 0,0 1 0,0-1 0,0 0 0,0 0 0,0 1 0,0-1 0,0 1 0,0-1 0,0 1 0,0 0 0,-1-1 0,1 1 0,0 0 0,0 0 0,0 0 0,-1-1 0,1 1 0,0 1 0,-2-1 0,2 1 0,0-1 0,0 1 0,0 0 0,-1 0 0,1 0 0,0 0 0,0 0 0,0 0 0,0 0 0,1 0 0,-1 1 0,0-1 0,0 0 0,1 0 0,-1 1 0,1-1 0,-1 2 0,-2 10 0,0-1 0,0 1 0,0 20 0,3-25 0,-9 55 0,-2 0 0,-28 90 0,-55 118 0,77-225 0,15-42 0,1 1 0,-1 0 0,1-1 0,0 1 0,0 0 0,0 0 0,1-1 0,0 1 0,0 7 0,0-10 0,1 0 0,-1 0 0,1-1 0,0 1 0,0-1 0,-1 1 0,1-1 0,0 1 0,0-1 0,1 1 0,-1-1 0,0 0 0,0 0 0,1 1 0,-1-1 0,0 0 0,1 0 0,-1 0 0,1-1 0,0 1 0,-1 0 0,1-1 0,-1 1 0,1 0 0,0-1 0,0 0 0,-1 0 0,1 1 0,3-1 0,27 1 0,0-1 0,-1-2 0,1-1 0,-1-2 0,49-12 0,39-6 0,-28 14 0,111 5 0,-196 4-104,-3 0-22,0 0 0,0 0 0,0 0-1,0 0 1,0 0 0,0 1 0,-1 0 0,1 0 0,5 2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6:40.352"/>
    </inkml:context>
    <inkml:brush xml:id="br0">
      <inkml:brushProperty name="width" value="0.05" units="cm"/>
      <inkml:brushProperty name="height" value="0.05" units="cm"/>
    </inkml:brush>
  </inkml:definitions>
  <inkml:trace contextRef="#ctx0" brushRef="#br0">1 45 24575,'-1'-2'0,"1"0"0,0 1 0,0-1 0,0 0 0,0 1 0,1-1 0,-1 0 0,0 1 0,1-1 0,-1 0 0,1 1 0,-1-1 0,1 1 0,0-1 0,0 1 0,0-1 0,0 1 0,0 0 0,0-1 0,0 1 0,0 0 0,0 0 0,0 0 0,1 0 0,-1 0 0,1 0 0,-1 0 0,0 0 0,1 0 0,0 1 0,-1-1 0,1 1 0,-1-1 0,1 1 0,0 0 0,-1-1 0,1 1 0,2 0 0,1 0 0,1 1 0,-1 0 0,0 0 0,0 0 0,0 0 0,0 1 0,0 0 0,0 0 0,0 0 0,0 0 0,6 5 0,6 6 0,-1 0 0,-1 2 0,0-1 0,25 34 0,44 74 0,-74-106 0,59 99 0,86 194 0,21 138 0,-171-431 0,10 26 0,-14-40 0,0 0 0,0 0 0,0 0 0,0 0 0,0-1 0,1 1 0,-1 0 0,0-1 0,1 1 0,-1 0 0,1-1 0,0 0 0,-1 1 0,1-1 0,2 1 0,6-4-1365,-4-8-5461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00.161"/>
    </inkml:context>
    <inkml:brush xml:id="br0">
      <inkml:brushProperty name="width" value="0.05" units="cm"/>
      <inkml:brushProperty name="height" value="0.05" units="cm"/>
    </inkml:brush>
  </inkml:definitions>
  <inkml:trace contextRef="#ctx0" brushRef="#br0">151 475 24575,'2'0'0,"0"-1"0,0 0 0,-1 0 0,1 0 0,-1 0 0,1 0 0,-1 0 0,1 0 0,-1-1 0,0 1 0,1 0 0,-1-1 0,0 1 0,0-1 0,0 0 0,1-2 0,0 1 0,0 0 0,-1 0 0,1 0 0,-1-1 0,0 1 0,0 0 0,0 0 0,1-5 0,-2 8 0,0-1 0,0 1 0,0 0 0,0-1 0,-1 1 0,1 0 0,0-1 0,0 1 0,0 0 0,0-1 0,0 1 0,-1 0 0,1 0 0,0-1 0,0 1 0,0 0 0,-1 0 0,1-1 0,0 1 0,-1 0 0,1 0 0,0 0 0,0-1 0,-1 1 0,1 0 0,0 0 0,-1 0 0,1 0 0,0 0 0,-1 0 0,1 0 0,0-1 0,-1 1 0,1 0 0,0 0 0,-1 0 0,1 0 0,0 1 0,-1-1 0,1 0 0,0 0 0,-1 0 0,1 0 0,0 0 0,-1 0 0,1 0 0,0 1 0,-1-1 0,1 0 0,0 0 0,0 0 0,-1 1 0,1-1 0,-18 13 0,-1 7 0,1 2 0,1 0 0,1 1 0,1 0 0,1 1 0,1 1 0,-11 29 0,20-43 0,0 1 0,1 0 0,0 0 0,0 0 0,1 0 0,1 0 0,0 1 0,1-1 0,0 0 0,1 0 0,0 1 0,1-1 0,4 12 0,-4-15 0,2-1 0,-1 1 0,1-1 0,0 0 0,1 0 0,-1 0 0,2-1 0,-1 0 0,1 0 0,0 0 0,1 0 0,-1-1 0,1 0 0,0-1 0,1 0 0,0 0 0,-1 0 0,12 4 0,0-2 0,0 0 0,1-2 0,0 0 0,0-1 0,0-1 0,1-1 0,-1-1 0,0 0 0,40-5 0,-28-1 0,-1 0 0,1-2 0,-1-1 0,0-2 0,47-22 0,-60 23 0,0 0 0,-1-2 0,0 0 0,0-1 0,-1-1 0,-1 0 0,0-1 0,-1-1 0,0 0 0,11-18 0,-16 20 0,-1-1 0,0 0 0,-2 0 0,1-1 0,-2 0 0,0 0 0,0 0 0,-2 0 0,0-1 0,0 0 0,-2 0 0,0 1 0,-1-23 0,-3 11 9,-1 1 1,-1 0-1,-1 0 0,-1 0 0,-2 1 1,0 0-1,-1 1 0,-2 0 0,-1 1 0,0 0 1,-2 1-1,-18-22 0,19 27-108,0 1 0,-2 0 0,0 1 0,0 0 0,-2 2 0,0 0 0,0 1 0,-1 1 0,0 0 0,-1 2 0,0 0 0,-1 1 0,0 1 0,-40-7 0,19 9-6727</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6:40.820"/>
    </inkml:context>
    <inkml:brush xml:id="br0">
      <inkml:brushProperty name="width" value="0.05" units="cm"/>
      <inkml:brushProperty name="height" value="0.05" units="cm"/>
    </inkml:brush>
  </inkml:definitions>
  <inkml:trace contextRef="#ctx0" brushRef="#br0">155 548 24575,'-1'-1'0,"0"-1"0,0 1 0,-1 0 0,1-1 0,-1 1 0,1 0 0,-1 0 0,1 0 0,-1 0 0,0 1 0,0-1 0,1 0 0,-1 1 0,0-1 0,0 1 0,0-1 0,1 1 0,-1 0 0,0 0 0,0 0 0,0 0 0,0 0 0,0 0 0,1 1 0,-1-1 0,0 0 0,-3 2 0,3-1 0,0 1 0,0-1 0,0 1 0,0 0 0,0-1 0,0 1 0,0 0 0,1 0 0,-1 0 0,1 0 0,-1 1 0,1-1 0,0 0 0,0 0 0,0 1 0,0-1 0,0 1 0,0-1 0,0 4 0,-13 92 0,9-61 0,0 1 0,-3-1 0,-16 51 0,13-68 0,6-16 0,3-14 0,21-179 0,1 3 0,-15 68 0,14-164 0,-19 281 0,2-15 0,1 2 0,0-1 0,5-15 0,-7 27 0,0-1 0,0 1 0,1 0 0,0 0 0,-1 1 0,1-1 0,0 0 0,5-4 0,-6 6 0,0 0 0,0 0 0,0 0 0,0 1 0,0-1 0,0 1 0,0-1 0,0 1 0,1-1 0,-1 1 0,0 0 0,0-1 0,1 1 0,-1 0 0,0 0 0,1 0 0,-1 0 0,0 0 0,0 0 0,1 0 0,-1 0 0,0 1 0,2 0 0,3 1 0,0 0 0,-1 1 0,1 0 0,-1 1 0,0-1 0,0 1 0,0 0 0,6 6 0,36 43 0,-36-40 0,43 57 48,51 87-1,34 84-898,-114-197 242,23 43-6217</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6:41.468"/>
    </inkml:context>
    <inkml:brush xml:id="br0">
      <inkml:brushProperty name="width" value="0.05" units="cm"/>
      <inkml:brushProperty name="height" value="0.05" units="cm"/>
    </inkml:brush>
  </inkml:definitions>
  <inkml:trace contextRef="#ctx0" brushRef="#br0">26 656 24575,'-5'-12'0,"0"-1"0,1 1 0,1-1 0,0 1 0,1-1 0,0 0 0,1 0 0,0 0 0,1 0 0,1 0 0,2-18 0,-3 30 0,0 1 0,0-1 0,0 1 0,0-1 0,0 1 0,0-1 0,0 0 0,1 1 0,-1-1 0,0 1 0,0-1 0,1 1 0,-1-1 0,0 1 0,0-1 0,1 1 0,-1-1 0,1 1 0,-1 0 0,0-1 0,1 1 0,-1-1 0,1 1 0,-1 0 0,1-1 0,-1 1 0,1 0 0,-1 0 0,1 0 0,-1-1 0,1 1 0,0 0 0,-1 0 0,1 0 0,-1 0 0,1 0 0,-1 0 0,1 0 0,0 0 0,-1 0 0,1 0 0,-1 0 0,1 0 0,-1 0 0,1 1 0,0-1 0,-1 0 0,1 0 0,-1 1 0,1-1 0,-1 0 0,1 1 0,-1-1 0,1 1 0,23 25 0,5 20 0,-2 2 0,-2 0 0,31 87 0,0-2 0,49 78 0,-85-177 0,1 0 0,1-2 0,53 58 0,-70-85 0,-1-1 0,1 1 0,0-1 0,1-1 0,-1 1 0,0 0 0,1-1 0,0 0 0,0-1 0,0 1 0,8 1 0,-11-3 0,0-1 0,0 0 0,0 0 0,0 0 0,0 0 0,0 0 0,0-1 0,0 1 0,0-1 0,0 0 0,-1 0 0,1 0 0,0 0 0,0 0 0,-1 0 0,1-1 0,-1 0 0,1 1 0,-1-1 0,0 0 0,0 0 0,0 0 0,0 0 0,0-1 0,0 1 0,0 0 0,1-4 0,6-9 0,0-1 0,-1-1 0,-1 0 0,-1 0 0,5-21 0,17-95 0,25-335 0,-32 241 0,-14 133 0,-5 53 0,2-1 0,1 1 0,2 0 0,16-49 0,-23 89 0,0-1 0,1 0 0,-1 1 0,1-1 0,0 1 0,0-1 0,-1 1 0,1-1 0,0 1 0,0 0 0,0-1 0,1 1 0,-1 0 0,0 0 0,2-2 0,-2 3 0,-1 0 0,1 0 0,-1 0 0,1 0 0,-1 0 0,1 1 0,-1-1 0,1 0 0,-1 0 0,1 0 0,-1 1 0,0-1 0,1 0 0,-1 0 0,1 1 0,-1-1 0,0 0 0,1 1 0,-1-1 0,0 1 0,1-1 0,-1 0 0,0 1 0,1-1 0,-1 1 0,0-1 0,0 1 0,0-1 0,0 1 0,1 0 0,2 8 0,-1-1 0,0 1 0,0 0 0,0 11 0,12 222-1365,-8-185-5461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6:41.866"/>
    </inkml:context>
    <inkml:brush xml:id="br0">
      <inkml:brushProperty name="width" value="0.05" units="cm"/>
      <inkml:brushProperty name="height" value="0.05" units="cm"/>
    </inkml:brush>
  </inkml:definitions>
  <inkml:trace contextRef="#ctx0" brushRef="#br0">0 0 24575,'5'5'0,"1"6"0,4 5 0,1 6 0,-2 3 0,3 6 0,-2 4 0,-1 4 0,-3 5 0,-3 0 0,4 1 0,0-2 0,-1 1 0,-1-2 0,-2-4 0,-2-4 0,5-8 0,0-7-8191</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6:42.211"/>
    </inkml:context>
    <inkml:brush xml:id="br0">
      <inkml:brushProperty name="width" value="0.05" units="cm"/>
      <inkml:brushProperty name="height" value="0.05" units="cm"/>
    </inkml:brush>
  </inkml:definitions>
  <inkml:trace contextRef="#ctx0" brushRef="#br0">0 0 24575,'0'5'0,"0"6"0,0 10 0,0 7 0,5 2 0,1 2 0,4 0 0,1-6-8191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6:42.770"/>
    </inkml:context>
    <inkml:brush xml:id="br0">
      <inkml:brushProperty name="width" value="0.05" units="cm"/>
      <inkml:brushProperty name="height" value="0.05" units="cm"/>
    </inkml:brush>
  </inkml:definitions>
  <inkml:trace contextRef="#ctx0" brushRef="#br0">1 431 24575,'0'7'0,"0"0"0,1 1 0,0-1 0,1 0 0,-1 0 0,1 0 0,1 0 0,-1 0 0,1 0 0,0 0 0,1-1 0,0 0 0,0 1 0,0-1 0,1-1 0,0 1 0,0-1 0,0 0 0,0 0 0,1 0 0,9 5 0,-10-7 0,1 0 0,-1-1 0,0 1 0,1-1 0,-1 0 0,1-1 0,0 0 0,0 0 0,0 0 0,-1 0 0,1-1 0,0 0 0,0 0 0,0-1 0,0 0 0,0 0 0,-1 0 0,1 0 0,0-1 0,-1 0 0,1 0 0,-1-1 0,0 0 0,0 0 0,0 0 0,0 0 0,6-6 0,-6 4 0,1 0 0,-1 0 0,0-1 0,-1 0 0,1 0 0,-1 0 0,0 0 0,-1-1 0,1 0 0,-2 1 0,1-1 0,-1 0 0,1 0 0,-2-1 0,1 1 0,-1 0 0,0-1 0,-1 1 0,0-1 0,0 1 0,-1 0 0,-1-11 0,0 9 0,0 1 0,0-1 0,-1 1 0,0 0 0,0 0 0,-1 0 0,0 1 0,0-1 0,-1 1 0,0 0 0,-1 0 0,1 0 0,-1 1 0,0 0 0,-1 0 0,1 1 0,-1-1 0,-15-7 0,18 11 0,1 0 0,-1 0 0,0 1 0,1 0 0,-1-1 0,0 1 0,0 1 0,1-1 0,-1 0 0,0 1 0,0 0 0,0 0 0,0 0 0,0 0 0,0 1 0,0 0 0,0-1 0,-7 4 0,6-1 0,1-1 0,-1 1 0,0 1 0,1-1 0,-1 1 0,1 0 0,0-1 0,0 2 0,1-1 0,-1 0 0,-4 10 0,-2 4 0,2 0 0,0 0 0,1 0 0,1 1 0,1 0 0,-4 30 0,7-33 0,0 0 0,2 0 0,0 0 0,1 0 0,0 0 0,1 0 0,1 0 0,1 0 0,0-1 0,1 1 0,1-1 0,0 0 0,13 21 0,-14-28 0,0 1 0,0-2 0,1 1 0,1-1 0,-1 1 0,1-2 0,0 1 0,1-1 0,-1 0 0,1-1 0,1 0 0,-1 0 0,1 0 0,-1-1 0,1-1 0,0 1 0,1-2 0,-1 1 0,0-1 0,1 0 0,0-1 0,-1 0 0,17-1 0,-13-1 0,0-1 0,-1 0 0,0 0 0,1-1 0,-1-1 0,0 0 0,0 0 0,-1-1 0,1-1 0,-1 0 0,0-1 0,-1 0 0,0 0 0,18-17 0,-19 14 0,1-1 0,-1 0 0,-1-1 0,0 0 0,-1 0 0,0-1 0,-1 0 0,0 0 0,-1 0 0,0-1 0,-1 0 0,4-26 0,-4 4 0,1-64 0,-5 83 0,-1 1 0,-1-1 0,-1 0 0,0 0 0,-10-30 0,13 47 0,0 0 0,0 0 0,0-1 0,0 1 0,0 0 0,0 0 0,0-1 0,0 1 0,0 0 0,0 0 0,0 0 0,0-1 0,0 1 0,-1 0 0,1 0 0,0-1 0,0 1 0,0 0 0,0 0 0,0 0 0,0-1 0,0 1 0,-1 0 0,1 0 0,0 0 0,0 0 0,0 0 0,-1-1 0,1 1 0,0 0 0,0 0 0,0 0 0,-1 0 0,1 0 0,0 0 0,0 0 0,0 0 0,-1 0 0,1-1 0,0 1 0,0 0 0,-1 0 0,1 0 0,-1 1 0,-1 11 0,2 22 0,3-3 0,2 1 0,2-1 0,0-1 0,2 0 0,2 0 0,18 37 0,-27-63 0,0 0 0,1 0 0,-1 0 0,1-1 0,0 1 0,0-1 0,0 0 0,0 0 0,1 0 0,-1-1 0,1 1 0,0-1 0,-1 1 0,1-1 0,0-1 0,1 1 0,-1 0 0,0-1 0,0 0 0,1 0 0,-1 0 0,0-1 0,1 1 0,5-1 0,-4-1 0,-1 0 0,1 0 0,0 0 0,-1-1 0,1 0 0,-1 0 0,1 0 0,-1-1 0,0 1 0,0-1 0,0-1 0,0 1 0,0-1 0,-1 0 0,0 0 0,0 0 0,7-9 0,-1-2 0,-1 0 0,-1-1 0,-1 0 0,0 0 0,7-26 0,-9 25 0,1 0 0,1 0 0,0 0 0,14-21 0,-20 36 0,0 0 0,0 1 0,0-1 0,0 1 0,0 0 0,0-1 0,0 1 0,0 0 0,0 0 0,1 0 0,-1 0 0,1 0 0,-1 0 0,1 0 0,-1 0 0,1 0 0,-1 1 0,1-1 0,0 1 0,-1-1 0,1 1 0,0 0 0,-1-1 0,1 1 0,0 0 0,0 0 0,-1 0 0,1 0 0,0 1 0,-1-1 0,1 0 0,0 1 0,-1-1 0,1 1 0,0 0 0,-1-1 0,1 1 0,-1 0 0,1 0 0,-1 0 0,0 0 0,3 2 0,5 6 0,-1 0 0,0 0 0,0 0 0,12 21 0,-14-20 0,32 49 0,30 43 0,-58-88 0,1-1 0,0-1 0,1 0 0,1 0 0,15 10 0,-24-19 0,0 0 0,0-1 0,0 0 0,1 1 0,-1-2 0,1 1 0,-1 0 0,1-1 0,0 0 0,0 0 0,-1 0 0,1-1 0,0 0 0,0 1 0,0-2 0,0 1 0,0-1 0,-1 1 0,1-1 0,0-1 0,0 1 0,-1-1 0,1 1 0,-1-1 0,1-1 0,-1 1 0,0-1 0,0 1 0,0-1 0,0 0 0,-1-1 0,5-3 0,0-2 0,1 0 0,-1-1 0,-1 0 0,1-1 0,-2 0 0,0 0 0,0 0 0,-1 0 0,0-1 0,-1 0 0,4-17 0,-6 11 0,0 1 0,-1-1 0,-1 1 0,-1-1 0,0 1 0,-1-1 0,-1 1 0,-1 0 0,0 0 0,-11-24 0,7 19 0,-2 1 0,0 0 0,-2 0 0,0 1 0,-1 1 0,-1 0 0,-22-23 0,27 33 0,-1 0 0,0 0 0,0 1 0,-1 0 0,0 1 0,0 0 0,0 1 0,-1 0 0,-14-4 0,16 7 0,0 1 0,0 0 0,0 0 0,1 1 0,-1 1 0,-1 0 0,1 0 0,0 1 0,1 0 0,-1 0 0,0 1 0,-15 5 0,11-2-341,0 1 0,0 0-1,-21 13 1,7 1-6485</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6:43.217"/>
    </inkml:context>
    <inkml:brush xml:id="br0">
      <inkml:brushProperty name="width" value="0.05" units="cm"/>
      <inkml:brushProperty name="height" value="0.05" units="cm"/>
    </inkml:brush>
  </inkml:definitions>
  <inkml:trace contextRef="#ctx0" brushRef="#br0">4778 671 24575,'-12'-36'2,"-3"1"-1,0 0 1,-3 1-1,0 1 0,-3 1 1,0 1-1,-2 0 1,-1 2-1,-2 0 1,-39-33-1,28 32-23,0 2 1,-2 2-1,-1 2 0,-1 1 1,-1 2-1,0 2 0,-2 2 0,-50-13 1,5 9-163,-1 4 1,0 3-1,-1 5 1,-180 5-1,75 17-1457,-243 47 0,125 3 1391,3 13 0,4 14 1,-520 228-1,406-102-852,335-164 905,4 3-1,-127 110 0,178-137 186,2 1-1,0 1 0,2 1 0,2 2 0,1 1 0,1 0 0,-26 55 0,41-71 8,1 0-1,1 1 0,0-1 0,1 1 1,1 0-1,1 1 0,1-1 0,1 1 1,0-1-1,1 1 0,1-1 1,1 1-1,1-1 0,1 0 0,0 0 1,2 0-1,12 31 0,-4-22-15,1 0 0,2-1 0,1-1 0,0 0 0,2-1 1,1-1-1,1-1 0,36 28 0,-3-8 58,1-3 1,117 62-1,-56-45 126,3-4 0,2-6 0,162 39 0,-61-34 13,236 22-1,-202-47-621,1-11-1,1-11 0,-1-12 1,0-11-1,461-93 1,-568 75 344,-2-7 1,170-72 0,-248 84 19,-2-2 1,-2-4-1,-1-3 0,-2-2 0,-2-3 1,79-74-1,-113 91 158,0-2 1,-2-1-1,-1-1 1,-2-2-1,-1 0 0,24-51 1,-35 60-28,-1 0-1,-1-1 1,-1-1-1,-2 1 1,0-1 0,-2-1-1,-1 1 1,-1-1 0,-1 1-1,-3-32 1,-2 31-3,0 0 0,-2 0 0,-1 0-1,-2 1 1,0 0 0,-2 1 0,-14-27 0,7 21 115,-3 0 1,0 1-1,-2 1 1,-48-49-1,21 33 35,-1 3 0,-3 1 0,-1 4-1,-3 1 1,-108-50 0,60 41-161,-163-48 1,-114-1-391,-8 22-1048,387 72 1387</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6:51.980"/>
    </inkml:context>
    <inkml:brush xml:id="br0">
      <inkml:brushProperty name="width" value="0.05" units="cm"/>
      <inkml:brushProperty name="height" value="0.05" units="cm"/>
    </inkml:brush>
  </inkml:definitions>
  <inkml:trace contextRef="#ctx0" brushRef="#br0">20 137 24575,'-16'3'0,"13"3"0,4-5 0,0 0 0,0 0 0,-1 0 0,1 0 0,1 0 0,-1-1 0,0 1 0,0 0 0,0 0 0,0-1 0,0 1 0,1-1 0,-1 1 0,0-1 0,0 1 0,1-1 0,1 0 0,12 2 0,-1-1 0,1-1 0,-1 0 0,1-1 0,27-6 0,-10 2 0,342-57 0,-68 8 0,-287 52 0,-12 2 0,0-1 0,0 1 0,0-1 0,0-1 0,-1 1 0,1-1 0,0-1 0,-1 1 0,13-8 0,-20 6-1365,-8 1-5461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6:52.353"/>
    </inkml:context>
    <inkml:brush xml:id="br0">
      <inkml:brushProperty name="width" value="0.05" units="cm"/>
      <inkml:brushProperty name="height" value="0.05" units="cm"/>
    </inkml:brush>
  </inkml:definitions>
  <inkml:trace contextRef="#ctx0" brushRef="#br0">0 122 24575,'200'-5'0,"-2"-8"0,332-66 0,-523 77 0,-2 2 0,1-1 0,-1-1 0,1 1 0,-1-1 0,0 0 0,0 0 0,0-1 0,6-3 0,-11 6-1,0 0 0,0 0 0,0 0 0,0 0-1,0 0 1,0 0 0,0-1 0,0 1 0,0 0 0,0 0-1,0 0 1,0 0 0,0 0 0,0 0 0,0 0 0,0-1-1,0 1 1,0 0 0,0 0 0,0 0 0,0 0 0,0 0-1,0 0 1,0-1 0,0 1 0,0 0 0,0 0 0,0 0 0,0 0-1,-1 0 1,1 0 0,0 0 0,0 0 0,0 0 0,0 0-1,0-1 1,0 1 0,0 0 0,0 0 0,-1 0 0,1 0-1,0 0 1,0 0 0,0 0 0,0 0 0,0 0 0,0 0-1,-1 0 1,1 0 0,0 0 0,0 0 0,0 0 0,0 0-1,0 0 1,0 0 0,0 0 0,-1 0 0,1 0 0,0 0-1,0 1 1,0-1 0,0 0 0,0 0 0,0 0 0,-11 0-1289,-9 2-5536</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6:55.531"/>
    </inkml:context>
    <inkml:brush xml:id="br0">
      <inkml:brushProperty name="width" value="0.05" units="cm"/>
      <inkml:brushProperty name="height" value="0.05" units="cm"/>
    </inkml:brush>
  </inkml:definitions>
  <inkml:trace contextRef="#ctx0" brushRef="#br0">0 33 24575,'0'-1'0,"0"-1"0,1 1 0,-1-1 0,0 1 0,0-1 0,1 1 0,-1 0 0,1-1 0,-1 1 0,1 0 0,0-1 0,0 1 0,-1 0 0,1 0 0,0 0 0,0 0 0,0 0 0,0 0 0,0 0 0,0 0 0,1 0 0,-1 0 0,0 0 0,0 1 0,1-1 0,-1 1 0,0-1 0,1 1 0,-1-1 0,1 1 0,-1 0 0,0-1 0,1 1 0,-1 0 0,1 0 0,-1 0 0,1 0 0,-1 0 0,1 1 0,-1-1 0,0 0 0,1 1 0,-1-1 0,0 1 0,1-1 0,-1 1 0,0 0 0,1-1 0,-1 1 0,0 0 0,0 0 0,0 0 0,0 0 0,0 0 0,2 2 0,19 32 0,-1 1 0,-1 0 0,-2 2 0,21 63 0,-29-75 0,178 565 0,-156-481 0,43 195 0,-55-215 0,-18-78-82,8 20-1201</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6:56.070"/>
    </inkml:context>
    <inkml:brush xml:id="br0">
      <inkml:brushProperty name="width" value="0.05" units="cm"/>
      <inkml:brushProperty name="height" value="0.05" units="cm"/>
    </inkml:brush>
  </inkml:definitions>
  <inkml:trace contextRef="#ctx0" brushRef="#br0">166 206 24575,'0'-1'0,"0"0"0,-1 0 0,1 0 0,0 0 0,-1 0 0,1 0 0,-1 0 0,1 0 0,-1 0 0,0 0 0,1 0 0,-1 0 0,0 0 0,1 1 0,-1-1 0,0 0 0,0 1 0,0-1 0,0 0 0,0 1 0,0-1 0,0 1 0,0-1 0,0 1 0,0 0 0,0-1 0,0 1 0,0 0 0,0 0 0,0 0 0,0 0 0,0 0 0,0 0 0,0 0 0,0 0 0,0 0 0,-2 1 0,-1-1 0,0 0 0,-1 1 0,1 0 0,-1-1 0,1 2 0,0-1 0,-8 4 0,5 0 0,1 0 0,0 0 0,1 1 0,-1 0 0,1 0 0,0 0 0,1 1 0,0-1 0,0 1 0,0 0 0,1 1 0,0-1 0,0 1 0,0-1 0,-1 11 0,-2 12 0,1 0 0,-3 50 0,7 49 0,5-232 0,23-137 0,-23 216 0,14-80 0,-16 95 0,0-1 0,1 1 0,1 0 0,-1 1 0,1-1 0,1 1 0,0 0 0,9-12 0,-13 18 0,0 1 0,0-1 0,1 1 0,-1 0 0,1 0 0,-1 0 0,1 0 0,0 0 0,-1 0 0,1 0 0,0 0 0,0 0 0,0 1 0,-1-1 0,1 1 0,0 0 0,0-1 0,0 1 0,0 0 0,0 0 0,0 0 0,0 0 0,0 0 0,0 1 0,0-1 0,-1 1 0,1-1 0,0 1 0,0 0 0,0-1 0,-1 1 0,1 0 0,0 0 0,-1 0 0,1 1 0,-1-1 0,1 0 0,-1 0 0,2 4 0,7 5 0,0 0 0,-2 1 0,1 1 0,7 14 0,-13-22 0,191 290 123,-67-105-1611,-85-123-5338</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00.965"/>
    </inkml:context>
    <inkml:brush xml:id="br0">
      <inkml:brushProperty name="width" value="0.05" units="cm"/>
      <inkml:brushProperty name="height" value="0.05" units="cm"/>
    </inkml:brush>
  </inkml:definitions>
  <inkml:trace contextRef="#ctx0" brushRef="#br0">344 2322 24575,'-17'6'0,"0"-1"0,0 0 0,-1-1 0,0-2 0,0 1 0,0-2 0,-25-1 0,16 1 0,-9 0 0,9 1 0,1-1 0,-35-5 0,61 4 0,0 0 0,0 0 0,0 0 0,0 0 0,0 0 0,0 0 0,0 0 0,0 0 0,1 0 0,-1 0 0,0 0 0,0 0 0,0 0 0,0 0 0,0-1 0,0 1 0,0 0 0,0 0 0,0 0 0,0 0 0,0 0 0,0 0 0,0 0 0,0 0 0,0-1 0,0 1 0,0 0 0,0 0 0,0 0 0,0 0 0,0 0 0,0 0 0,0 0 0,0 0 0,0 0 0,0-1 0,0 1 0,0 0 0,0 0 0,0 0 0,0 0 0,0 0 0,0 0 0,0 0 0,-1 0 0,1 0 0,0 0 0,0-1 0,0 1 0,0 0 0,0 0 0,0 0 0,0 0 0,0 0 0,0 0 0,0 0 0,-1 0 0,1 0 0,17-8 0,27-7 0,626-139-979,-473 113-647,2021-448-2017,-58 13 1584,-858 208-1981,416-89 1922,-556 89 3247,-829 171 1877,-121 12 2231,-207 83-4901,41-24 2881,-44 25-3216,0-1 0,0 0 0,0 0 0,-1 0 0,1 0 0,0 0-1,-1 0 1,1 0 0,-1 0 0,0-1 0,0 1 0,0 0 0,0-1 0,0 1 0,-1-1 0,2-4 0,-2-11-6668</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6:58.366"/>
    </inkml:context>
    <inkml:brush xml:id="br0">
      <inkml:brushProperty name="width" value="0.05" units="cm"/>
      <inkml:brushProperty name="height" value="0.05" units="cm"/>
    </inkml:brush>
  </inkml:definitions>
  <inkml:trace contextRef="#ctx0" brushRef="#br0">300 1072 24575,'1'-4'0,"2"0"0,-1 0 0,0 0 0,1 0 0,-1 1 0,1 0 0,0-1 0,0 1 0,1 0 0,-1 0 0,0 1 0,5-3 0,5-7 0,-3 4 0,-2-1 0,1 0 0,-1-1 0,-1 0 0,0 0 0,0-1 0,9-20 0,-15 27 0,1-1 0,-1 1 0,1 0 0,-1-1 0,0 1 0,-1-1 0,1 1 0,-1-1 0,0 0 0,0 1 0,-1-1 0,1 1 0,-1-1 0,0 1 0,0-1 0,0 1 0,-1 0 0,0-1 0,0 1 0,0 0 0,0 0 0,0 0 0,-1 0 0,-4-5 0,2 4 0,0 0 0,0 0 0,-1 0 0,0 0 0,1 1 0,-2 0 0,1 0 0,0 1 0,-1 0 0,1 0 0,-1 0 0,0 1 0,0 0 0,0 0 0,0 1 0,-1-1 0,1 2 0,-15-1 0,14 2 0,-1 0 0,0 0 0,1 1 0,0 0 0,-1 1 0,1 0 0,0 0 0,0 1 0,1 0 0,-1 0 0,1 0 0,-1 1 0,2 1 0,-1-1 0,-10 11 0,2 2 0,1 0 0,0 1 0,1 0 0,1 1 0,1 0 0,1 1 0,1 0 0,0 1 0,2 0 0,1 0 0,0 1 0,-4 38 0,10-54 0,0 1 0,0-1 0,1 0 0,0 1 0,0-1 0,1 0 0,0 0 0,0 0 0,0 0 0,1 0 0,0-1 0,1 1 0,-1-1 0,1 1 0,0-1 0,1-1 0,-1 1 0,1-1 0,1 1 0,-1-1 0,1-1 0,-1 1 0,1-1 0,1 0 0,-1 0 0,0-1 0,1 0 0,0 0 0,0 0 0,0-1 0,0 0 0,0-1 0,0 1 0,1-1 0,-1-1 0,0 1 0,1-1 0,-1-1 0,0 1 0,0-1 0,1 0 0,-1-1 0,0 0 0,12-5 0,-10 3 0,0 0 0,0-1 0,0 0 0,-1-1 0,1 0 0,-1 0 0,-1-1 0,1 0 0,-1-1 0,-1 1 0,1-1 0,-1-1 0,-1 1 0,1-1 0,-2 0 0,1 0 0,-1 0 0,0-1 0,-1 1 0,0-1 0,-1 0 0,2-15 0,-2 3 0,-1 0 0,-1-1 0,-1 1 0,-1 0 0,0 0 0,-2 1 0,-1-1 0,-1 0 0,-11-26 0,-19-45 0,36 93 0,0-1 0,0 1 0,0 0 0,0 0 0,0 0 0,0 0 0,0 0 0,0 0 0,0-1 0,0 1 0,0 0 0,0 0 0,0 0 0,0 0 0,0 0 0,0 0 0,0-1 0,0 1 0,0 0 0,0 0 0,0 0 0,0 0 0,-1 0 0,1 0 0,0 0 0,0 0 0,0-1 0,0 1 0,0 0 0,0 0 0,0 0 0,0 0 0,-1 0 0,1 0 0,0 0 0,0 0 0,0 0 0,0 0 0,0 0 0,0 0 0,-1 0 0,1 0 0,0 0 0,0 0 0,0 0 0,0 0 0,0 0 0,0 0 0,-1 0 0,1 0 0,0 0 0,0 0 0,0 0 0,0 0 0,0 0 0,0 0 0,0 1 0,-1-1 0,1 0 0,0 0 0,0 0 0,0 0 0,0 0 0,0 0 0,-3 14 0,2 18 0,2 25 0,12 84 0,-8-115 0,0 1 0,2-1 0,1 0 0,1-1 0,17 33 0,-23-52 0,0 0 0,1 0 0,0 0 0,0-1 0,1 0 0,-1 0 0,1 0 0,0 0 0,1-1 0,-1 0 0,1 0 0,-1 0 0,1-1 0,11 5 0,-8-5 0,0 0 0,0-1 0,1 0 0,-1-1 0,1 0 0,0 0 0,-1-1 0,1 0 0,15-2 0,-9-1 0,1 0 0,-1-1 0,0-1 0,0-1 0,0 0 0,-1-1 0,0 0 0,0-1 0,-1-1 0,0-1 0,21-18 0,-21 13 0,-1 0 0,-1-1 0,0-1 0,-1 0 0,0 0 0,-2-1 0,0 0 0,-1-1 0,-1 0 0,-1 0 0,0-1 0,5-37 0,-5 6 0,-2-1 0,-2 0 0,-10-97 0,-7 14 0,-58-241 0,69 363 0,1 0 0,-2-1 0,0 2 0,-7-14 0,12 26 0,0-1 0,0 1 0,0-1 0,0 1 0,-1-1 0,1 1 0,0 0 0,0-1 0,-1 1 0,1-1 0,0 1 0,0 0 0,-1-1 0,1 1 0,0 0 0,-1-1 0,1 1 0,0 0 0,-1-1 0,1 1 0,-1 0 0,1 0 0,0 0 0,-1-1 0,1 1 0,-1 0 0,1 0 0,-1 0 0,1 0 0,-1 0 0,1 0 0,-1 0 0,1 0 0,0 0 0,-1 0 0,1 0 0,-1 0 0,1 0 0,-1 0 0,1 0 0,-1 0 0,1 1 0,0-1 0,-1 0 0,1 0 0,-1 1 0,1-1 0,0 0 0,-1 0 0,1 1 0,0-1 0,-1 0 0,1 1 0,0-1 0,-1 1 0,1-1 0,0 0 0,0 1 0,-1 0 0,-11 29 0,12-29 0,-11 43 0,1 0 0,-7 88 0,12 95 0,6-169 0,3 0 0,21 109 0,-18-139 0,0 0 0,2-1 0,1 0 0,1-1 0,2 0 0,0-1 0,33 46 0,-38-61 0,1-1 0,0 1 0,1-2 0,0 1 0,0-1 0,1-1 0,0 0 0,0-1 0,1 0 0,0 0 0,0-1 0,0-1 0,24 5 0,-27-7 0,0 0 0,0-1 0,0 0 0,1-1 0,-1 0 0,0 0 0,1-1 0,-1 0 0,0-1 0,0 0 0,0 0 0,0-1 0,0 0 0,-1-1 0,1 0 0,-1 0 0,0-1 0,0 0 0,-1 0 0,8-7 0,-5 1 0,0-1 0,-1 1 0,0-2 0,-1 1 0,-1-1 0,0 0 0,0-1 0,-2 0 0,1 0 0,-2 0 0,0-1 0,-1 1 0,0-1 0,1-17 0,-1-26 0,-1 0 0,-9-72 0,7 126 0,-11-125 0,-40-175 0,49 293 0,0 1 0,-1-1 0,0 1 0,-1-1 0,0 1 0,-11-19 0,15 29 0,0-1 0,-1 0 0,1 1 0,0-1 0,0 0 0,-1 1 0,1-1 0,-1 1 0,1-1 0,0 1 0,-1-1 0,1 1 0,-1-1 0,1 1 0,-1 0 0,1-1 0,-1 1 0,0-1 0,1 1 0,-1 0 0,1 0 0,-1-1 0,0 1 0,1 0 0,-1 0 0,0 0 0,1 0 0,-1 0 0,0 0 0,1 0 0,-1 0 0,0 0 0,1 0 0,-1 0 0,0 0 0,1 0 0,-1 0 0,0 1 0,1-1 0,-1 0 0,0 1 0,1-1 0,-1 0 0,1 1 0,-1-1 0,1 1 0,-1-1 0,1 0 0,-1 1 0,0 0 0,-1 3 0,0 0 0,-1 0 0,1 1 0,1-1 0,-1 0 0,-1 6 0,-5 26 0,1-1 0,1 1 0,0 37 0,4 113 0,3-138 0,3 1 0,2-1 0,16 63 0,-13-78 0,1 0 0,2-1 0,1 0 0,2-1 0,27 44 0,-37-67 0,0-1 0,1 1 0,0-1 0,0-1 0,1 1 0,0-1 0,0 0 0,0 0 0,0-1 0,1 0 0,14 6 0,-15-8 0,0-1 0,0 0 0,1 0 0,-1-1 0,1 0 0,-1 0 0,1 0 0,-1-1 0,1-1 0,-1 1 0,1-1 0,-1 0 0,0-1 0,13-3 0,-2-2 0,1-1 0,-1-1 0,-1 0 0,0-1 0,0-1 0,-1-1 0,0 0 0,-1-1 0,25-27 0,-30 29 0,-1 0 0,0-1 0,-1 0 0,0 0 0,-1-1 0,0 0 0,-1 0 0,-1-1 0,0 1 0,-1-1 0,0 0 0,-1-1 0,0 1 0,0-18 0,-4 28 0,1 0 0,-1 0 0,0 0 0,0-1 0,0 1 0,-1 0 0,1 0 0,-1 0 0,0 1 0,0-1 0,-1 0 0,1 1 0,-1-1 0,0 1 0,1 0 0,-2 0 0,1 0 0,-5-4 0,6 5 0,0 1 0,-1-1 0,1 1 0,0 0 0,0-1 0,-1 1 0,1 0 0,-1 0 0,1 0 0,-1 1 0,1-1 0,-1 1 0,1-1 0,-1 1 0,0 0 0,1 0 0,-1 0 0,1 0 0,-1 1 0,0-1 0,1 1 0,-1-1 0,1 1 0,-1 0 0,1 0 0,-1 0 0,1 0 0,0 0 0,0 1 0,-5 3 0,6-4 0,0 0 0,-1 1 0,1-1 0,0 1 0,0-1 0,0 1 0,0 0 0,0-1 0,0 1 0,0 0 0,0 0 0,1 0 0,-1 0 0,1-1 0,-1 1 0,1 0 0,0 0 0,0 4 0,0-2 0,1 0 0,0 0 0,0 0 0,0 0 0,0 0 0,1 0 0,-1-1 0,5 7 0,1 2 0,2 0 0,-1-1 0,1-1 0,14 13 0,-16-16 0,1 0 0,0 0 0,1-1 0,-1 0 0,1 0 0,1-1 0,-1 0 0,13 4 0,-18-7 0,0-1 0,0-1 0,-1 1 0,1 0 0,0-1 0,0 0 0,0 0 0,0 0 0,0 0 0,0-1 0,-1 1 0,1-1 0,0 0 0,0 0 0,-1 0 0,1-1 0,0 0 0,-1 1 0,1-1 0,-1 0 0,0-1 0,0 1 0,0 0 0,0-1 0,4-4 0,-3 2 0,0 0 0,0 0 0,0 0 0,0-1 0,-1 1 0,0-1 0,0 0 0,0 0 0,-1 0 0,0-1 0,0 1 0,-1 0 0,0-1 0,0 1 0,0-1 0,-1 1 0,0-1 0,0 0 0,0 1 0,-1-1 0,-2-8 0,0 4 0,-1 0 0,0 0 0,-1 0 0,0 1 0,0-1 0,-1 1 0,-1 1 0,1-1 0,-1 1 0,-1 0 0,-10-9 0,-55-42 0,73 59 0,-1 1 0,1-1 0,-1 1 0,1-1 0,-1 1 0,1-1 0,-1 0 0,1 1 0,0-1 0,-1 0 0,1 1 0,0-1 0,-1 0 0,1 1 0,0-1 0,0 0 0,0 0 0,0 1 0,0-1 0,0 0 0,0 0 0,0 1 0,0-1 0,0 0 0,0 1 0,0-1 0,0 0 0,1 0 0,-1 1 0,0-1 0,1 0 0,-1 1 0,0-1 0,1 1 0,-1-1 0,1 0 0,-1 1 0,1-1 0,-1 1 0,1-1 0,-1 1 0,1-1 0,0 1 0,-1 0 0,1-1 0,-1 1 0,1 0 0,0-1 0,0 1 0,-1 0 0,2 0 0,39-12 0,-40 12 0,312-32 0,-309 31 0,39 2 0,-42-1 0,0 0 0,0 0 0,-1 0 0,1 0 0,0 1 0,0-1 0,0 0 0,-1 0 0,1 1 0,0-1 0,0 0 0,-1 1 0,1-1 0,0 0 0,0 1 0,-1-1 0,1 1 0,-1 0 0,1-1 0,0 1 0,-1-1 0,1 1 0,-1 0 0,1-1 0,-1 1 0,0 0 0,1 0 0,-1-1 0,0 1 0,1 0 0,-1 0 0,0 0 0,0-1 0,0 1 0,0 0 0,0 0 0,0 0 0,0 0 0,0-1 0,0 1 0,0 0 0,0 0 0,-1 1 0,-7 20 0,-19 35 0,20-46 0,1 0 0,0 0 0,1 1 0,0 0 0,1 0 0,0 0 0,1 1 0,1-1 0,0 1 0,-1 25 0,5-27 0,0 1 0,0 0 0,1 0 0,0-1 0,1 0 0,1 0 0,0 0 0,0 0 0,1-1 0,0 0 0,15 18 0,-17-23 0,0-1 0,0 0 0,1 0 0,-1 0 0,1 0 0,0-1 0,0 0 0,1 0 0,-1 0 0,1 0 0,5 1 0,-6-3 0,-1 0 0,0 0 0,1-1 0,-1 0 0,1 1 0,-1-2 0,1 1 0,-1 0 0,1-1 0,-1 0 0,0 0 0,1 0 0,-1-1 0,0 1 0,0-1 0,6-3 0,-4 1 0,-1 1 0,1-1 0,-1-1 0,0 1 0,0-1 0,0 0 0,-1 0 0,0 0 0,0-1 0,0 1 0,-1-1 0,0 0 0,0 0 0,0 0 0,2-9 0,2-9 0,-1-1 0,4-45 0,4-16 0,-14 87 0,0-1 0,1 0 0,-1 1 0,0-1 0,0 0 0,0 0 0,0 1 0,1-1 0,-1 0 0,0 0 0,0 0 0,1 1 0,-1-1 0,0 0 0,0 0 0,1 0 0,-1 1 0,0-1 0,0 0 0,1 0 0,-1 0 0,0 0 0,1 0 0,-1 0 0,0 0 0,1 0 0,-1 0 0,0 0 0,1 0 0,-1 0 0,0 0 0,0 0 0,1 0 0,-1 0 0,0 0 0,1 0 0,-1 0 0,0-1 0,1 1 0,-1 0 0,0 0 0,0 0 0,1 0 0,-1-1 0,0 1 0,0 0 0,0 0 0,1-1 0,-1 1 0,0 0 0,0 0 0,0-1 0,0 1 0,1 0 0,-1 0 0,0-1 0,0 1 0,0 0 0,0-1 0,0 1 0,0-1 0,12 31 0,-12-28 0,3 6 0,3 12 0,1 0 0,0 0 0,2 0 0,0-1 0,16 23 0,-23-38 0,1-1 0,0 1 0,-1-1 0,1 0 0,1 0 0,-1 0 0,0 0 0,1-1 0,-1 1 0,1-1 0,0 0 0,0 0 0,0 0 0,0 0 0,0-1 0,0 0 0,0 0 0,0 0 0,1 0 0,-1-1 0,0 1 0,1-1 0,-1 0 0,0-1 0,1 1 0,-1-1 0,0 1 0,1-2 0,-1 1 0,0 0 0,0-1 0,7-3 0,-4 2 0,-1 0 0,0-1 0,0 1 0,0-1 0,0-1 0,-1 1 0,1-1 0,-1 0 0,0 0 0,-1-1 0,1 1 0,-1-1 0,0 0 0,-1 0 0,1 0 0,-1-1 0,-1 1 0,1-1 0,-1 0 0,0 0 0,0 0 0,-1 0 0,1-11 0,-2 3 0,0 1 0,0-1 0,-2 0 0,0 0 0,-1 1 0,0-1 0,-1 1 0,-1 0 0,0 0 0,-9-17 0,1 6 24,-1 1 0,0 1 0,-2 0 0,-26-30 0,34 46-53,1-1 1,-1 1-1,-1 1 0,1-1 0,-1 1 1,-13-6-1,17 9-70,0 1 0,-1 0 1,1 0-1,-1 1 0,1 0 0,-1 0 1,0 0-1,1 0 0,-1 1 0,0 0 0,1 0 1,-11 2-1,-7 4-6727</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6:58.786"/>
    </inkml:context>
    <inkml:brush xml:id="br0">
      <inkml:brushProperty name="width" value="0.05" units="cm"/>
      <inkml:brushProperty name="height" value="0.05" units="cm"/>
    </inkml:brush>
  </inkml:definitions>
  <inkml:trace contextRef="#ctx0" brushRef="#br0">3303 746 24575,'7'-14'0,"0"-1"0,-1 0 0,8-31 0,-12 38 0,-1 0 0,0 0 0,-1 0 0,0 0 0,0 1 0,-1-1 0,1 0 0,-2 0 0,1 0 0,-4-9 0,-2-1 0,-1 0 0,-1 1 0,0 0 0,-1 1 0,-1 0 0,0 0 0,-1 1 0,-1 1 0,-1 0 0,0 1 0,-21-17 0,0 5 0,-1 1 0,-1 2 0,-1 1 0,-43-17 0,-4 6-132,0 3 0,-3 4 0,-127-20-1,65 25-23,-191-2-1,224 21-147,1 4 0,0 6 0,0 6-1,1 4 1,-219 66 0,262-59 261,1 4 0,2 2 0,1 3 0,-64 45 0,82-45-134,1 3 0,2 2 0,2 1 0,1 3 0,-58 75 0,60-59 177,1 1 0,4 2 1,2 2-1,-33 87 0,46-92-2,2 0-1,3 1 1,3 0 0,3 1-1,-5 80 1,14-107-2,2 0 1,2 0-1,1 0 1,2 0-1,1-1 1,1 1 0,3-2-1,0 1 1,2-1-1,2-1 1,1 0-1,1-1 1,1-1-1,2 0 1,1-2-1,2 0 1,0-1-1,49 44 1,-25-34-19,1-2 0,1-2 1,2-3-1,1-1 0,2-3 0,0-2 1,1-3-1,60 16 0,1-8-27,1-4 0,0-6 0,120 4 0,-110-16 49,0-7 0,0-4 0,-1-6 0,0-6 0,0-5 0,-2-5 0,165-59 0,-196 50 0,-2-4 0,-2-3 0,164-109 0,-184 102 0,-2-3 0,-3-3 0,-1-3 0,-4-2 0,54-73 0,-61 65 0,-4-2 0,-2-3 0,-4-1 0,41-101 0,-62 125 0,-3-1 0,-2-1 0,-2 0 0,-2-1 0,-2 0 0,-3 0 0,-2-101 0,-6 124 0,-1 0 0,-2-1 0,-1 1 0,-1 1 0,-2-1 0,-1 2 0,-1-1 0,-2 1 0,0 1 0,-33-48 0,26 48 0,-1 1 0,-1 1 0,-2 1 0,0 1 0,-2 1 0,0 1 0,-1 2 0,-1 0 0,-55-26 0,18 17-314,-97-29-1,-65-3-2832</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02.242"/>
    </inkml:context>
    <inkml:brush xml:id="br0">
      <inkml:brushProperty name="width" value="0.05" units="cm"/>
      <inkml:brushProperty name="height" value="0.05" units="cm"/>
    </inkml:brush>
  </inkml:definitions>
  <inkml:trace contextRef="#ctx0" brushRef="#br0">15730 4 24575,'0'0'0,"0"0"0,0 0 0,0 0 0,0 0 0,0 0 0,0-1 0,0 1 0,0 0 0,0 0 0,0 0 0,0 0 0,0 0 0,0 0 0,0-1 0,0 1 0,0 0 0,0 0 0,0 0 0,0 0 0,-1 0 0,1 0 0,0 0 0,0-1 0,0 1 0,0 0 0,0 0 0,0 0 0,0 0 0,-1 0 0,1 0 0,0 0 0,0 0 0,0 0 0,0 0 0,0 0 0,-1 0 0,1 0 0,0 0 0,0 0 0,0 0 0,0 0 0,0 0 0,-1 0 0,1 0 0,0 0 0,0 0 0,0 0 0,0 0 0,-1 0 0,-10 6 0,-11 12 0,1 3 0,2 1 0,0 1 0,1 0 0,-25 46 0,-49 113 0,57-106 0,-33 67 0,-67 133 0,91-196 0,-71 100 0,60-111 0,-3-2 0,-2-2 0,-4-3 0,-2-3 0,-94 65 0,-10-12 0,-216 109 0,-175 49-596,-11-24-192,425-184 737,-1008 347-861,-36-115 0,-1800 221 912,1028-326 43,-9-134-257,862-101-712,800 12 922,-472-115-1,322 17-347,326 91 515,-35-7 2114,-281-43 0,441 90-2277,5-1 0,-1 1 0,1 0 0,-1 1 0,0-1 0,1 1 0,-1 0 0,0 0 0,1 1 0,-1-1 0,0 1 0,1 0 0,-1 0 0,1 0 0,0 1 0,-9 4 0,12-6-33,1 0 0,0 1-1,-1-1 1,1 1 0,-1-1-1,1 1 1,-1-1 0,1 1 0,0-1-1,-1 1 1,1-1 0,0 1-1,0-1 1,-1 1 0,1-1-1,0 1 1,0-1 0,0 1 0,0 0-1,0-1 1,0 1 0,0-1-1,0 1 1,0 0 0,0-1-1,0 1 1,0-1 0,0 1 0,0 0-1,1-1 1,-1 1 0,0-1-1,0 1 1,1-1 0,-1 1-1,0-1 1,1 1 0,-1-1 0,0 1-1,2 0 1,8 8-6793</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02.647"/>
    </inkml:context>
    <inkml:brush xml:id="br0">
      <inkml:brushProperty name="width" value="0.05" units="cm"/>
      <inkml:brushProperty name="height" value="0.05" units="cm"/>
    </inkml:brush>
  </inkml:definitions>
  <inkml:trace contextRef="#ctx0" brushRef="#br0">773 24 24575,'-1'-1'0,"1"-1"0,-1 1 0,1 0 0,-1 0 0,0 0 0,1 0 0,-1-1 0,0 1 0,0 0 0,0 0 0,0 0 0,0 0 0,0 1 0,0-1 0,0 0 0,0 0 0,0 1 0,0-1 0,-1 0 0,1 1 0,0-1 0,-1 1 0,1 0 0,0-1 0,0 1 0,-1 0 0,1 0 0,0 0 0,-1 0 0,-1 0 0,-3-1 0,-1 1 0,1 0 0,-1 0 0,-12 2 0,9 1 0,1 0 0,0 1 0,-1 0 0,1 1 0,1-1 0,-1 2 0,1-1 0,0 1 0,0 1 0,-11 11 0,-7 10 0,-33 47 0,23-26 0,-3-1 0,-1-2 0,-66 58 0,90-90 0,-1-1 0,0 0 0,-1-2 0,0 0 0,-1-1 0,0 0 0,-1-2 0,0 0 0,0-1 0,-34 6 0,51-12 0,-1-1 0,1 1 0,0-1 0,-1 0 0,1 0 0,-1 0 0,1 0 0,-1-1 0,1 1 0,-5-2 0,8 0 0,8 2 0,12 4 0,11 11 24,0 1 0,-1 2 0,-1 1 0,36 29 0,97 99-1509,-120-105-5341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05.015"/>
    </inkml:context>
    <inkml:brush xml:id="br0">
      <inkml:brushProperty name="width" value="0.05" units="cm"/>
      <inkml:brushProperty name="height" value="0.05" units="cm"/>
    </inkml:brush>
  </inkml:definitions>
  <inkml:trace contextRef="#ctx0" brushRef="#br0">86 37 24575,'0'-2'0,"0"1"0,0-1 0,0 0 0,0 1 0,-1-1 0,1 1 0,0-1 0,-1 0 0,1 1 0,-1-1 0,1 1 0,-1 0 0,0-1 0,1 1 0,-1-1 0,0 1 0,0 0 0,0 0 0,0-1 0,0 1 0,-1 0 0,1 0 0,0 0 0,-3-1 0,3 2 0,0-1 0,0 1 0,0 0 0,0 0 0,-1 0 0,1 0 0,0 0 0,0 1 0,0-1 0,0 0 0,-1 0 0,1 1 0,0-1 0,0 1 0,0-1 0,0 1 0,0-1 0,0 1 0,0 0 0,0-1 0,0 1 0,0 0 0,0 0 0,1 0 0,-1 0 0,0 0 0,1 0 0,-1 0 0,0 0 0,1 0 0,-1 0 0,1 0 0,-1 2 0,-4 9 0,0 1 0,0-1 0,2 1 0,-1 0 0,2 0 0,-2 15 0,-1 84 0,4-83 0,0 66 0,4 0 0,20 129 0,-7-163-1365,-9-41-5461</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05.572"/>
    </inkml:context>
    <inkml:brush xml:id="br0">
      <inkml:brushProperty name="width" value="0.05" units="cm"/>
      <inkml:brushProperty name="height" value="0.05" units="cm"/>
    </inkml:brush>
  </inkml:definitions>
  <inkml:trace contextRef="#ctx0" brushRef="#br0">11 429 24575,'0'0'0,"-1"0"0,1 0 0,0 0 0,0 0 0,-1 0 0,1 1 0,0-1 0,-1 0 0,1 0 0,0 0 0,0 0 0,-1 0 0,1 0 0,0 0 0,-1 0 0,1 0 0,0 0 0,-1 0 0,1-1 0,0 1 0,0 0 0,-1 0 0,1 0 0,0 0 0,0 0 0,-1 0 0,1-1 0,0 1 0,0 0 0,-1 0 0,1 0 0,0-1 0,0 1 0,0 0 0,-1 0 0,1-1 0,0 1 0,0 0 0,0 0 0,0-1 0,0 1 0,0 0 0,0-1 0,-1 1 0,1 0 0,0-1 0,0 1 0,0 0 0,0 0 0,0-1 0,0 1 0,0 0 0,1-1 0,-1 1 0,0 0 0,0-1 0,0 1 0,0 0 0,0 0 0,0-1 0,0 1 0,1 0 0,-1 0 0,0-1 0,0 1 0,18-15 0,2 7 0,0 1 0,1 0 0,0 2 0,29-4 0,21-6 0,-35 6 0,100-31 0,-119 34 0,-1-1 0,0 0 0,-1-1 0,0-1 0,27-20 0,-38 26 0,-1 0 0,1-1 0,-1 1 0,0-1 0,0 1 0,-1-1 0,1 0 0,-1 0 0,0 0 0,0 0 0,0 0 0,0-1 0,-1 1 0,0-1 0,0 1 0,1-9 0,-2 0 0,0 0 0,-1 0 0,-1 0 0,-4-18 0,-3-22 0,9 52 0,0-1 0,0 0 0,-1 1 0,1-1 0,0 1 0,0-1 0,1 0 0,-1 1 0,0-1 0,0 1 0,1-1 0,-1 1 0,1-1 0,0-1 0,4 6 0,-1 15 0,2 46 0,-2 1 0,-3 0 0,-2 0 0,-19 113 0,7-111 0,12-62 0,3-6 0,7-10 0,9-24 0,1-15 0,-9 22 0,17-31 0,-24 52 0,1 1 0,-1 0 0,1 1 0,0-1 0,1 1 0,-1-1 0,1 1 0,1 1 0,-1-1 0,9-5 0,-12 8 0,0 1 0,0 0 0,0 0 0,0 0 0,0 1 0,0-1 0,0 0 0,0 1 0,0 0 0,0-1 0,1 1 0,-1 0 0,0 0 0,0 0 0,0 0 0,1 1 0,-1-1 0,0 0 0,0 1 0,0 0 0,3 1 0,-1 0 0,-1 0 0,1 1 0,-1-1 0,1 1 0,-1 0 0,0 0 0,0 0 0,-1 0 0,1 1 0,3 5 0,1 4 0,0 1 0,-1 0 0,0 1 0,-1 0 0,4 17 0,-5-7-455,0 0 0,-1 35 0,-2-31-6371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05.965"/>
    </inkml:context>
    <inkml:brush xml:id="br0">
      <inkml:brushProperty name="width" value="0.05" units="cm"/>
      <inkml:brushProperty name="height" value="0.05" units="cm"/>
    </inkml:brush>
  </inkml:definitions>
  <inkml:trace contextRef="#ctx0" brushRef="#br0">0 231 24575,'0'4'0,"0"7"0,0 6 0,0 5 0,0 3 0,0 1 0,0 2 0,0 1 0,0 0 0,0-6-8191</inkml:trace>
  <inkml:trace contextRef="#ctx0" brushRef="#br0" timeOffset="1">110 13 24575,'-5'-5'0,"-5"-1"0,-7 5 0,0 7 0,8 2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06.365"/>
    </inkml:context>
    <inkml:brush xml:id="br0">
      <inkml:brushProperty name="width" value="0.05" units="cm"/>
      <inkml:brushProperty name="height" value="0.05" units="cm"/>
    </inkml:brush>
  </inkml:definitions>
  <inkml:trace contextRef="#ctx0" brushRef="#br0">267 105 24575,'1'-1'0,"0"1"0,0 0 0,0 0 0,0-1 0,0 1 0,0-1 0,0 1 0,0-1 0,0 1 0,0-1 0,0 0 0,-1 1 0,1-1 0,0 0 0,0 0 0,-1 1 0,1-1 0,0 0 0,-1 0 0,1 0 0,-1 0 0,1 0 0,-1 0 0,1 0 0,-1 0 0,0 0 0,0 0 0,1 0 0,-1 0 0,0-1 0,0 1 0,0 0 0,0 0 0,0 0 0,-1 0 0,1-2 0,0-1 0,0 0 0,-1 0 0,0 0 0,1 0 0,-1 0 0,0 0 0,-1 0 0,-2-5 0,2 6 0,1 1 0,-1 0 0,0-1 0,0 1 0,0 0 0,-1 1 0,1-1 0,0 0 0,-1 1 0,1-1 0,-1 1 0,1-1 0,-1 1 0,0 0 0,0 0 0,1 1 0,-5-2 0,1 2 0,-1-1 0,1 1 0,-1 0 0,1 0 0,0 1 0,-1 0 0,-9 3 0,0 0 0,0 2 0,0 0 0,1 1 0,0 1 0,-17 11 0,26-16 0,0 1 0,1 0 0,0 1 0,0-1 0,0 1 0,0 0 0,1 0 0,0 0 0,-5 7 0,8-9 0,0-1 0,1 0 0,-1 0 0,0 0 0,1 1 0,-1-1 0,1 0 0,0 1 0,0-1 0,0 0 0,0 1 0,0-1 0,0 0 0,1 0 0,-1 1 0,1-1 0,-1 0 0,1 0 0,0 1 0,0-1 0,0 0 0,0 0 0,0 0 0,1 0 0,-1 0 0,1-1 0,-1 1 0,1 0 0,0-1 0,1 2 0,7 6 0,1 0 0,0-1 0,0-1 0,1 0 0,24 11 0,69 20 0,-91-33 0,18 2 0,-26-6 0,-1-1 0,1 2 0,-1-1 0,1 0 0,-1 1 0,1 0 0,-1 0 0,0 1 0,0 0 0,8 5 0,-13-8 0,0 1 0,0-1 0,0 0 0,0 1 0,0-1 0,0 0 0,0 1 0,0-1 0,0 0 0,0 1 0,0-1 0,-1 1 0,1-1 0,0 0 0,0 1 0,0-1 0,0 0 0,0 0 0,-1 1 0,1-1 0,0 0 0,0 1 0,-1-1 0,1 0 0,0 0 0,-1 1 0,1-1 0,0 0 0,0 0 0,-1 0 0,1 0 0,0 1 0,-1-1 0,1 0 0,0 0 0,-1 0 0,1 0 0,-1 0 0,-19 7 0,18-6 0,-42 13-341,-1-3 0,0-1-1,-67 5 1,83-13-6485</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06.725"/>
    </inkml:context>
    <inkml:brush xml:id="br0">
      <inkml:brushProperty name="width" value="0.05" units="cm"/>
      <inkml:brushProperty name="height" value="0.05" units="cm"/>
    </inkml:brush>
  </inkml:definitions>
  <inkml:trace contextRef="#ctx0" brushRef="#br0">1 1 24575,'0'0'-8191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07.221"/>
    </inkml:context>
    <inkml:brush xml:id="br0">
      <inkml:brushProperty name="width" value="0.05" units="cm"/>
      <inkml:brushProperty name="height" value="0.05" units="cm"/>
    </inkml:brush>
  </inkml:definitions>
  <inkml:trace contextRef="#ctx0" brushRef="#br0">491 132 24575,'0'-18'0,"0"7"0,1 1 0,-2-1 0,1 1 0,-2 0 0,-3-19 0,4 28 0,1-1 0,-1 0 0,0 0 0,0 0 0,0 0 0,0 1 0,0-1 0,-1 0 0,1 1 0,0-1 0,-1 1 0,1-1 0,-1 1 0,1 0 0,-1 0 0,0 0 0,0 0 0,1 0 0,-1 0 0,0 0 0,0 0 0,0 1 0,0-1 0,0 1 0,0 0 0,0-1 0,0 1 0,0 0 0,0 0 0,0 0 0,0 0 0,0 1 0,0-1 0,0 0 0,-3 2 0,-6 1 0,0 0 0,0 1 0,1 0 0,-1 0 0,1 1 0,0 1 0,1 0 0,-11 8 0,17-12 0,0 1 0,0-1 0,0 1 0,1 0 0,-1 0 0,1 0 0,0 0 0,0 0 0,0 1 0,0-1 0,1 1 0,-2 3 0,2-5 0,1 1 0,0-1 0,0 1 0,-1-1 0,2 0 0,-1 1 0,0-1 0,0 1 0,1-1 0,-1 0 0,1 1 0,0-1 0,-1 0 0,1 0 0,0 0 0,1 0 0,-1 1 0,0-1 0,1-1 0,-1 1 0,2 2 0,2 1 0,0-1 0,-1 0 0,2 0 0,-1 0 0,0-1 0,1 0 0,0 0 0,-1 0 0,1-1 0,0 1 0,0-1 0,1-1 0,-1 1 0,0-1 0,1 0 0,-1-1 0,0 0 0,8 0 0,-1 0 0,0-1 0,0-1 0,0 0 0,0-1 0,0 0 0,-1-1 0,24-11 0,-28 12 0,-1-2 0,0 1 0,0-1 0,0 0 0,-1 0 0,8-9 0,-12 12 0,0 1 0,-1-1 0,0 0 0,1 1 0,-1-1 0,0 0 0,0 0 0,0 0 0,0 0 0,0 0 0,0 0 0,0 0 0,-1 0 0,1 0 0,-1-1 0,0 1 0,1 0 0,-1 0 0,0 0 0,0-1 0,-1 1 0,1 0 0,0 0 0,-1 0 0,1-1 0,-1 1 0,0 0 0,-1-3 0,2 4 0,-1 0 0,1 0 0,-1 0 0,0 0 0,1 0 0,-1 0 0,0 1 0,0-1 0,0 0 0,0 0 0,1 1 0,-1-1 0,0 0 0,0 1 0,0-1 0,0 1 0,0-1 0,-1 1 0,1-1 0,0 1 0,0 0 0,0 0 0,0 0 0,0-1 0,0 1 0,-2 0 0,1 1 0,-1 0 0,1-1 0,-1 1 0,1 0 0,-1 0 0,1 0 0,0 1 0,0-1 0,0 1 0,0-1 0,-3 3 0,-2 3 0,0 1 0,0-1 0,1 1 0,-11 17 0,2 4 0,2-1 0,1 2 0,2-1 0,1 1 0,-7 40 0,-13 156 0,8-39 0,20-180 0,0 0 0,-1 0 0,1 0 0,-2 0 0,1 0 0,-1-1 0,0 1 0,0-1 0,-1 0 0,0 0 0,0 0 0,-7 8 0,7-11 0,0 1 0,0-1 0,-1 0 0,1 0 0,-1-1 0,1 1 0,-1-1 0,0 0 0,0 0 0,0-1 0,0 1 0,-1-1 0,1 0 0,0-1 0,0 1 0,-1-1 0,-5 0 0,-2-1 0,1-1 0,-1-1 0,1 0 0,0 0 0,0-1 0,0 0 0,1-1 0,-1-1 0,1 0 0,1 0 0,-1-1 0,1-1 0,0 1 0,1-2 0,-1 1 0,2-1 0,-14-17 0,16 18 0,1 1 0,0-1 0,1 0 0,0-1 0,0 1 0,1-1 0,0 0 0,0 0 0,1 0 0,-3-17 0,5 19 0,0 0 0,0-1 0,1 1 0,0 0 0,0 0 0,1 0 0,0 0 0,0 0 0,0 0 0,1 0 0,0 0 0,0 1 0,1 0 0,0 0 0,5-7 0,0 3 10,1-1 0,0 2 0,1-1 0,0 2 0,1-1 0,-1 2 0,2-1 0,-1 2 0,1 0 0,0 0 0,22-6 0,11-1-505,0 3 0,52-6 0,-62 11-6331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01.354"/>
    </inkml:context>
    <inkml:brush xml:id="br0">
      <inkml:brushProperty name="width" value="0.05" units="cm"/>
      <inkml:brushProperty name="height" value="0.05" units="cm"/>
    </inkml:brush>
  </inkml:definitions>
  <inkml:trace contextRef="#ctx0" brushRef="#br0">119 41 24575,'-11'-1'0,"1"-1"0,-1-1 0,1 1 0,0-1 0,0-1 0,-19-9 0,1 1 0,88 32 0,1-3 0,122 19 0,153-1 0,-204-23 0,-131-12 0,13 1 0,1 1 0,0 0 0,-1 1 0,24 8 0,-35-10 0,0 0 0,-1 0 0,1 1 0,-1-1 0,1 0 0,-1 1 0,1 0 0,-1-1 0,0 1 0,0 0 0,0 0 0,0 0 0,0 0 0,0 1 0,0-1 0,-1 0 0,1 1 0,-1 0 0,0-1 0,0 1 0,0-1 0,0 1 0,0 0 0,0 0 0,-1 0 0,0 0 0,1-1 0,-1 1 0,0 0 0,0 0 0,-1 5 0,-2 3 0,0 1 0,0-1 0,-1 1 0,-1-1 0,0 0 0,-9 14 0,-46 63 0,42-63 0,-69 90-682,-106 108-1,138-165-6143</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07.728"/>
    </inkml:context>
    <inkml:brush xml:id="br0">
      <inkml:brushProperty name="width" value="0.05" units="cm"/>
      <inkml:brushProperty name="height" value="0.05" units="cm"/>
    </inkml:brush>
  </inkml:definitions>
  <inkml:trace contextRef="#ctx0" brushRef="#br0">55 166 24575,'23'-1'0,"0"-1"0,-1-1 0,1 0 0,-1-2 0,0-1 0,0 0 0,36-17 0,-54 21 0,0-1 0,0 1 0,1-1 0,-2 0 0,1 0 0,0 0 0,-1 0 0,1-1 0,-1 1 0,5-8 0,-7 9 0,0 1 0,-1-1 0,1 1 0,0-1 0,-1 1 0,0-1 0,1 1 0,-1-1 0,0 0 0,0 1 0,0-1 0,0 1 0,0-1 0,0 0 0,0 1 0,-1-1 0,1 1 0,-1-1 0,1 1 0,-1-1 0,1 1 0,-1-1 0,0 1 0,0-1 0,0 1 0,1 0 0,-2-1 0,1 1 0,0 0 0,0 0 0,0 0 0,0 0 0,-1 0 0,1 0 0,-3-1 0,-1-2 0,-1 1 0,0 0 0,-1 0 0,1 1 0,0 0 0,-1 0 0,1 0 0,-1 1 0,0 0 0,0 0 0,1 0 0,-1 1 0,0 0 0,0 1 0,1 0 0,-1 0 0,0 0 0,1 0 0,-1 1 0,-8 4 0,2-1 0,1 0 0,0 1 0,0 1 0,0 0 0,1 0 0,0 1 0,0 0 0,1 1 0,-12 13 0,19-19 0,0 1 0,1-1 0,-1 0 0,1 0 0,0 1 0,0 0 0,0-1 0,0 1 0,1 0 0,-1 0 0,1 0 0,0 0 0,0 0 0,1 0 0,-1 0 0,1 0 0,0 0 0,0 0 0,1 8 0,0-9 0,1 1 0,-1-1 0,0 0 0,1 1 0,0-1 0,0 0 0,0 0 0,0 0 0,0 0 0,1-1 0,-1 1 0,1-1 0,0 1 0,0-1 0,0 0 0,0 0 0,0 0 0,0 0 0,0-1 0,1 0 0,-1 1 0,5 0 0,1 1 11,1-1 0,0-1 0,0 1 0,1-2 0,-1 1 0,0-1-1,0-1 1,0 0 0,0 0 0,14-4 0,-2-1-382,-1-1-1,0-1 1,32-17 0,-17 5-6455</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08.071"/>
    </inkml:context>
    <inkml:brush xml:id="br0">
      <inkml:brushProperty name="width" value="0.05" units="cm"/>
      <inkml:brushProperty name="height" value="0.05" units="cm"/>
    </inkml:brush>
  </inkml:definitions>
  <inkml:trace contextRef="#ctx0" brushRef="#br0">55 166 24575,'1'-14'0,"0"-1"0,6-22 0,-4 29 0,-1 0 0,-1-1 0,1 1 0,-1-1 0,-1 1 0,0-1 0,0 1 0,-1-1 0,-2-13 0,0 20 0,0 11 0,-2 12 0,-34 333 0,30-239 0,6-82-114,0-9-136,1 0 0,1 1 0,1-1-1,3 29 1,3-30-6576</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08.458"/>
    </inkml:context>
    <inkml:brush xml:id="br0">
      <inkml:brushProperty name="width" value="0.05" units="cm"/>
      <inkml:brushProperty name="height" value="0.05" units="cm"/>
    </inkml:brush>
  </inkml:definitions>
  <inkml:trace contextRef="#ctx0" brushRef="#br0">7 48 24575,'0'-4'0,"-5"-7"0,3-2 0,7 2 0,7 3 0,6 7 0,5 4 0,3 2 0,6-1 0,3-5 0,4-3 0,-4 0-8191</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08.818"/>
    </inkml:context>
    <inkml:brush xml:id="br0">
      <inkml:brushProperty name="width" value="0.05" units="cm"/>
      <inkml:brushProperty name="height" value="0.05" units="cm"/>
    </inkml:brush>
  </inkml:definitions>
  <inkml:trace contextRef="#ctx0" brushRef="#br0">159 30 24575,'0'-2'0,"0"0"0,-1 0 0,1 0 0,0 0 0,-1 0 0,1 0 0,-1 0 0,1 0 0,-1 0 0,0 0 0,-1-3 0,-7 3 0,-1 14 0,3 3 0,1 0 0,0 0 0,-4 20 0,-4 12 0,-72 254 0,85-295 0,0 0 0,0 0 0,0-1 0,1 1 0,0 0 0,2 10 0,-2-16 0,0 1 0,0 0 0,0-1 0,0 1 0,1 0 0,-1-1 0,0 1 0,0 0 0,1-1 0,-1 1 0,0-1 0,1 1 0,-1-1 0,1 1 0,-1-1 0,1 1 0,-1-1 0,1 1 0,-1-1 0,1 1 0,-1-1 0,1 0 0,0 1 0,0-1 0,1 0 0,-1 0 0,1 0 0,-1 0 0,0-1 0,1 1 0,-1 0 0,0-1 0,1 1 0,-1-1 0,0 0 0,0 1 0,1-1 0,-1 0 0,0 0 0,0 0 0,0 0 0,2-2 0,11-12 0,0-1 0,0-1 0,-2 0 0,0-1 0,15-31 0,-13 23 0,1 1 0,20-24 0,-35 48 0,1 0 0,0-1 0,0 1 0,0 0 0,0 0 0,0 0 0,0 0 0,0 0 0,0 0 0,1 1 0,-1-1 0,0 0 0,0 1 0,1-1 0,-1 0 0,0 1 0,1 0 0,1-1 0,-2 1 0,0 0 0,0 0 0,0 1 0,-1-1 0,1 0 0,0 1 0,0-1 0,-1 1 0,1-1 0,0 1 0,-1-1 0,1 1 0,0-1 0,-1 1 0,1 0 0,-1-1 0,1 1 0,-1 0 0,0-1 0,1 1 0,-1 0 0,1 1 0,2 6 0,-1 1 0,0 0 0,0-1 0,1 14 0,-2-15 0,-1-4 0,0 0 0,0-1 0,1 1 0,-1 0 0,1-1 0,0 1 0,-1-1 0,1 1 0,0-1 0,1 1 0,-1-1 0,0 0 0,1 0 0,-1 1 0,1-1 0,0 0 0,0 0 0,0-1 0,0 1 0,0 0 0,0-1 0,0 1 0,0-1 0,1 0 0,-1 1 0,1-1 0,-1 0 0,1 0 0,3 0 0,-1 0 0,0-1 0,0 0 0,-1-1 0,1 1 0,0-1 0,-1 0 0,1 0 0,-1 0 0,1 0 0,-1-1 0,1 0 0,-1 0 0,0 0 0,0 0 0,0-1 0,4-3 0,1-2 0,1 0 0,-2-1 0,1 0 0,-1-1 0,-1 0 0,0 0 0,0 0 0,-1-1 0,-1 0 0,7-16 0,-2-1 0,-1-1 0,-2-1 0,5-30 0,-12 58 7,1 0 0,-1-1-1,0 1 1,1 0 0,-1 0-1,0 0 1,-1 0-1,1-1 1,0 1 0,-1 0-1,1 0 1,-1 0 0,1 0-1,-1 0 1,0 0 0,0 0-1,-2-4 1,2 6-57,-1-1 1,1 0-1,0 0 1,0 1-1,0-1 1,0 1-1,-1-1 1,1 1-1,0-1 1,0 1-1,-1 0 1,1 0-1,0 0 1,-1 0-1,1-1 1,0 2-1,-1-1 1,1 0-1,0 0 1,0 0-1,-1 1 1,1-1-1,0 0 1,0 1-1,-1-1 1,1 1-1,0 0 1,0-1-1,-2 3 1,-15 7-6777</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09.469"/>
    </inkml:context>
    <inkml:brush xml:id="br0">
      <inkml:brushProperty name="width" value="0.05" units="cm"/>
      <inkml:brushProperty name="height" value="0.05" units="cm"/>
    </inkml:brush>
  </inkml:definitions>
  <inkml:trace contextRef="#ctx0" brushRef="#br0">17 23 24575,'-5'-5'0,"-1"-5"0,0 2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10.445"/>
    </inkml:context>
    <inkml:brush xml:id="br0">
      <inkml:brushProperty name="width" value="0.05" units="cm"/>
      <inkml:brushProperty name="height" value="0.05" units="cm"/>
    </inkml:brush>
  </inkml:definitions>
  <inkml:trace contextRef="#ctx0" brushRef="#br0">114 138 24575,'-4'0'0,"0"1"0,0 0 0,0 0 0,0 0 0,1 0 0,-1 0 0,0 1 0,1 0 0,-1 0 0,1 0 0,0 0 0,-1 0 0,1 1 0,0-1 0,1 1 0,-1 0 0,0 0 0,-4 6 0,6-7 0,-1 0 0,1 1 0,0-1 0,-1 0 0,1 0 0,0 1 0,0-1 0,0 1 0,1-1 0,-1 1 0,0-1 0,1 1 0,0-1 0,0 1 0,0-1 0,0 1 0,0 0 0,0-1 0,0 1 0,1-1 0,0 1 0,-1-1 0,1 1 0,0-1 0,0 0 0,0 1 0,0-1 0,1 0 0,2 4 0,-2-4 0,1 0 0,-1-1 0,0 1 0,1-1 0,-1 1 0,1-1 0,0 0 0,-1 0 0,1 0 0,0 0 0,0-1 0,0 1 0,-1-1 0,1 1 0,0-1 0,0 0 0,0 0 0,0-1 0,0 1 0,-1-1 0,1 1 0,0-1 0,0 0 0,0 0 0,4-2 0,7-3 0,0 0 0,-1-1 0,18-13 0,-23 14 0,0 0 0,0-1 0,-1 0 0,0 0 0,-1-1 0,0 0 0,0 0 0,0 0 0,-1-1 0,-1 0 0,8-18 0,-11 22 0,1 1 0,-1 0 0,0 0 0,-1 0 0,1 0 0,-1-1 0,0 1 0,0 0 0,0-1 0,0 1 0,-1 0 0,0 0 0,-1-5 0,0 6 0,1 0 0,-1 0 0,1 0 0,-1 0 0,0 0 0,0 1 0,-1-1 0,1 1 0,0-1 0,-1 1 0,0 0 0,1 0 0,-1 0 0,0 0 0,0 1 0,0-1 0,0 1 0,-6-2 0,3 1 0,-1 1 0,1 0 0,0 0 0,-1 1 0,1 0 0,-1 0 0,1 0 0,0 1 0,-1 0 0,1 0 0,0 0 0,0 1 0,0 0 0,0 1 0,0-1 0,0 1 0,0 0 0,1 0 0,-1 1 0,1 0 0,-6 5 0,3-3 0,1 1 0,-1 0 0,1 1 0,0 0 0,1 0 0,0 0 0,0 0 0,1 1 0,0 0 0,1 1 0,-1-1 0,-3 17 0,6-20 0,1 1 0,0-1 0,1 0 0,-1 1 0,1-1 0,0 0 0,1 1 0,0-1 0,0 1 0,0-1 0,1 0 0,0 0 0,0 0 0,0 0 0,1 0 0,0 0 0,0-1 0,5 7 0,-3-6 0,0 0 0,1 0 0,0-1 0,0 0 0,0 0 0,1 0 0,0-1 0,0 0 0,0 0 0,0 0 0,0-1 0,1 0 0,0-1 0,9 3 0,-6-3 0,-1-1 0,1 0 0,0 0 0,0-1 0,0 0 0,0-1 0,0 0 0,0-1 0,0 0 0,0-1 0,-1 0 0,1-1 0,-1 0 0,0 0 0,0-1 0,-1-1 0,1 1 0,-1-2 0,0 1 0,-1-1 0,1 0 0,-2-1 0,1 0 0,-1 0 0,0-1 0,-1 0 0,1 0 0,-2-1 0,0 1 0,0-1 0,0 0 0,-2-1 0,1 1 0,4-22 0,-4-14 0,-4 46 0,0 0 0,0 0 0,0 0 0,0 0 0,0 0 0,0 0 0,0 0 0,0 0 0,0 0 0,0 1 0,-1-1 0,1 0 0,0 0 0,0 0 0,0 0 0,0 0 0,0 0 0,0 0 0,0 0 0,0 0 0,0 0 0,0 0 0,0 0 0,-1 0 0,1 0 0,0 0 0,0 0 0,0 0 0,0 0 0,0 0 0,0 0 0,0-1 0,0 1 0,0 0 0,0 0 0,0 0 0,-1 0 0,1 0 0,0 0 0,0 0 0,0 0 0,0 0 0,0 0 0,-9 27 0,5-13 0,0 1 0,2 0 0,-1-1 0,2 1 0,0 27 0,1-40 0,0 1 0,0-1 0,0 1 0,0-1 0,1 1 0,0-1 0,-1 1 0,1-1 0,0 1 0,0-1 0,0 0 0,0 0 0,1 1 0,-1-1 0,1 0 0,-1 0 0,1 0 0,0-1 0,0 1 0,-1 0 0,1 0 0,0-1 0,1 0 0,-1 1 0,0-1 0,0 0 0,1 0 0,-1 0 0,0 0 0,1 0 0,-1-1 0,1 1 0,-1-1 0,1 0 0,-1 1 0,1-1 0,-1-1 0,1 1 0,-1 0 0,1 0 0,4-2 0,1 0 0,1 0 0,-1 0 0,0-1 0,0 0 0,0-1 0,7-4 0,28-12 0,-37 20 0,-1-1 0,0 1 0,0 0 0,0 0 0,0 1 0,1-1 0,-1 1 0,0 0 0,0 0 0,0 1 0,0 0 0,-1 0 0,1 0 0,7 4 0,23 9 0,-29-14 0,0 1 0,0-1 0,0 1 0,1-2 0,-1 1 0,0-1 0,0 0 0,1 0 0,-1 0 0,0-1 0,0 0 0,1-1 0,-1 1 0,0-1 0,7-3 0,-9 2 0,1 1 0,-1-1 0,-1 0 0,1 0 0,0-1 0,-1 1 0,0-1 0,1 1 0,-1-1 0,-1 0 0,1 0 0,-1-1 0,1 1 0,-1 0 0,0-1 0,-1 1 0,1-1 0,-1 0 0,0 0 0,1-6 0,-1 4 5,-1 1 1,1-1-1,-1 0 0,-1 0 0,1 0 0,-1 1 1,0-1-1,-1 0 0,1 1 0,-1-1 1,-1 1-1,1-1 0,-1 1 0,0 0 0,-1 0 1,1 0-1,-1 1 0,0-1 0,-1 1 0,1 0 1,-1 0-1,-9-7 0,7 7-88,0 0 1,-1 0-1,1 1 1,-1 0-1,0 0 1,0 1-1,-1 0 1,1 0-1,0 1 1,-1 0-1,0 0 1,0 1-1,1 1 1,-1-1-1,0 1 1,0 1-1,-8 1 1,-10 3-6744</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10.804"/>
    </inkml:context>
    <inkml:brush xml:id="br0">
      <inkml:brushProperty name="width" value="0.05" units="cm"/>
      <inkml:brushProperty name="height" value="0.05" units="cm"/>
    </inkml:brush>
  </inkml:definitions>
  <inkml:trace contextRef="#ctx0" brushRef="#br0">131 25 24575,'1'0'0,"0"-1"0,0 1 0,0 0 0,0 0 0,0-1 0,0 1 0,0-1 0,-1 1 0,1-1 0,0 1 0,0-1 0,0 1 0,-1-1 0,1 0 0,0 1 0,-1-1 0,1 0 0,0 0 0,-1 0 0,1 1 0,-1-1 0,1 0 0,-1 0 0,0 0 0,1 0 0,-1-2 0,0 3 0,0 0 0,0 0 0,1 0 0,-1 0 0,0-1 0,0 1 0,0 0 0,0 0 0,0 0 0,0-1 0,0 1 0,0 0 0,0 0 0,0 0 0,0 0 0,0-1 0,0 1 0,0 0 0,-1 0 0,1 0 0,0 0 0,0-1 0,0 1 0,0 0 0,0 0 0,0 0 0,0 0 0,0-1 0,-1 1 0,1 0 0,0 0 0,0 0 0,0 0 0,0 0 0,0 0 0,-1 0 0,1 0 0,0-1 0,0 1 0,0 0 0,0 0 0,-1 0 0,1 0 0,-15 11 0,-1 6 0,2 0 0,0 1 0,1 0 0,1 1 0,-12 25 0,17-30 0,1 1 0,1 0 0,0-1 0,1 2 0,0-1 0,1 0 0,1 1 0,-1 20 0,4-27-41,0-1 0,0 0-1,1 0 1,0 0-1,0 0 1,0 0 0,1 0-1,1-1 1,-1 1 0,1-1-1,1 0 1,-1 0-1,1 0 1,0-1 0,1 1-1,-1-1 1,1-1 0,1 1-1,-1-1 1,1 0-1,0 0 1,0-1 0,0 0-1,0 0 1,1-1 0,0 0-1,0 0 1,0-1-1,0 0 1,0 0 0,0-1-1,8 1 1,21-3-6785</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11.177"/>
    </inkml:context>
    <inkml:brush xml:id="br0">
      <inkml:brushProperty name="width" value="0.05" units="cm"/>
      <inkml:brushProperty name="height" value="0.05" units="cm"/>
    </inkml:brush>
  </inkml:definitions>
  <inkml:trace contextRef="#ctx0" brushRef="#br0">65 32 24575,'-1'-1'0,"0"0"0,0 0 0,0 0 0,0 0 0,1-1 0,-1 1 0,0 0 0,1 0 0,-1 0 0,1-1 0,-1 1 0,1 0 0,0-1 0,-1 1 0,1 0 0,0-1 0,0 1 0,0-1 0,0 0 0,0 1 0,0 1 0,0 0 0,0 0 0,0-1 0,1 1 0,-1 0 0,0 0 0,0-1 0,0 1 0,0 0 0,0 0 0,1-1 0,-1 1 0,0 0 0,0 0 0,0 0 0,1-1 0,-1 1 0,0 0 0,0 0 0,1 0 0,-1 0 0,0 0 0,0-1 0,1 1 0,-1 0 0,0 0 0,0 0 0,1 0 0,-1 0 0,1 0 0,13 8 0,-3 2 0,0 1 0,-1 1 0,0 0 0,-1 0 0,-1 1 0,0 0 0,0 0 0,-2 1 0,9 23 0,-9-20 0,-1 1 0,0 0 0,-1 0 0,-1 0 0,-1 1 0,-1-1 0,-1 30 0,-2-37 10,1 0 0,-1-1 0,-1 0 0,0 0 0,0 1 0,-1-2 0,0 1 0,-1 0 0,0-1 0,0 0 0,-8 10 0,1-6-258,0 1 1,0-2-1,-1 0 1,0 0-1,-27 16 1,-5 1-6579</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11.560"/>
    </inkml:context>
    <inkml:brush xml:id="br0">
      <inkml:brushProperty name="width" value="0.05" units="cm"/>
      <inkml:brushProperty name="height" value="0.05" units="cm"/>
    </inkml:brush>
  </inkml:definitions>
  <inkml:trace contextRef="#ctx0" brushRef="#br0">68 75 24575,'-4'0'0,"-2"-5"0,4-1 0,8 0 0,8 1 0,-4 2 0,-8 1 0,-9 1 0,-8 0 0,-6 1 0,0-4 0,4-6 0,10-2 0,10 1 0,10 4 0,7 6 0,0 8 0,-3 4-8191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12.540"/>
    </inkml:context>
    <inkml:brush xml:id="br0">
      <inkml:brushProperty name="width" value="0.05" units="cm"/>
      <inkml:brushProperty name="height" value="0.05" units="cm"/>
    </inkml:brush>
  </inkml:definitions>
  <inkml:trace contextRef="#ctx0" brushRef="#br0">250 131 24575,'12'-5'0,"1"-1"0,-1 0 0,-1 0 0,1-2 0,13-10 0,-24 17 0,0 0 0,1 0 0,-1-1 0,0 1 0,0 0 0,0-1 0,0 1 0,0-1 0,0 1 0,-1-1 0,1 0 0,-1 1 0,1-1 0,-1 0 0,1 1 0,-1-1 0,0 0 0,0 0 0,1 1 0,-1-1 0,-1 0 0,1 0 0,0 1 0,0-1 0,-1 0 0,1 0 0,-1 1 0,1-1 0,-1 0 0,0 1 0,0-1 0,0 1 0,1-1 0,-1 1 0,-2-2 0,1 1 0,0 0 0,-1-1 0,1 1 0,-1 1 0,0-1 0,1 0 0,-1 1 0,0-1 0,0 1 0,0 0 0,0 0 0,0 0 0,0 0 0,0 1 0,-1-1 0,1 1 0,0 0 0,-6 0 0,-3 2 0,0 0 0,0 1 0,0 1 0,1 0 0,-1 0 0,1 1 0,1 0 0,-16 11 0,4-1 0,1 0 0,-36 35 0,51-43 0,0 0 0,0 0 0,1 1 0,0-1 0,0 1 0,1 0 0,0 1 0,0-1 0,1 1 0,0-1 0,0 1 0,1 0 0,1 0 0,-2 15 0,3-19 0,0 1 0,0-1 0,0 0 0,1 1 0,0-1 0,0 1 0,0-1 0,0 0 0,1 0 0,0 0 0,0 0 0,1 0 0,-1 0 0,1 0 0,0-1 0,0 0 0,1 1 0,-1-1 0,1 0 0,0-1 0,0 1 0,1-1 0,-1 1 0,0-1 0,8 3 0,-4-2 0,1-1 0,-1 0 0,1 0 0,-1-1 0,1 0 0,0-1 0,0 0 0,0 0 0,0-1 0,0 0 0,0 0 0,0-1 0,0 0 0,0-1 0,-1 0 0,1 0 0,0-1 0,-1 0 0,0-1 0,0 0 0,0 0 0,11-8 0,-10 6 0,-1 0 0,1-1 0,-1 0 0,-1-1 0,1 0 0,-1 0 0,0 0 0,-1-1 0,0 0 0,-1 0 0,0-1 0,0 0 0,-1 1 0,0-2 0,-1 1 0,0 0 0,0-1 0,1-15 0,-3-46 0,1 69 0,3 11 0,1 13 0,-6-20-8,4 29-186,2-1 0,1 1 0,1-2 1,1 1-1,2-1 0,18 35 0,-12-37-6632</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02.257"/>
    </inkml:context>
    <inkml:brush xml:id="br0">
      <inkml:brushProperty name="width" value="0.05" units="cm"/>
      <inkml:brushProperty name="height" value="0.05" units="cm"/>
    </inkml:brush>
  </inkml:definitions>
  <inkml:trace contextRef="#ctx0" brushRef="#br0">136 16 24575,'-19'1'0,"-1"-2"0,1 0 0,-1-2 0,1 0 0,-19-5 0,140 42 0,335 59 6,7-25-1241,-413-63 1031,1983 238-5685,-1680-206 4742,760 81-457,1349 159-491,-15 93 5527,-2331-350-2881,-40-7 1805,-1-3 1,95 6 0,-147-16-2372,0 0 1,0 0-1,0-1 0,0 1 0,1-1 1,-1 0-1,0 0 0,0 0 1,0 0-1,0-1 0,-1 0 0,1 0 1,0 0-1,-1 0 0,1 0 1,4-5-1,2-4-6811</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13.111"/>
    </inkml:context>
    <inkml:brush xml:id="br0">
      <inkml:brushProperty name="width" value="0.05" units="cm"/>
      <inkml:brushProperty name="height" value="0.05" units="cm"/>
    </inkml:brush>
  </inkml:definitions>
  <inkml:trace contextRef="#ctx0" brushRef="#br0">265 489 24575,'1'-6'0,"-1"1"0,1 0 0,0-1 0,1 1 0,3-10 0,5-23 0,-9 35 0,-1 0 0,0-1 0,0 1 0,0 0 0,0 0 0,-1-1 0,1 1 0,-1 0 0,0 0 0,0 0 0,0 0 0,0 0 0,-1 0 0,1 0 0,-1 0 0,0 0 0,0 1 0,0-1 0,0 0 0,0 1 0,0 0 0,-1 0 0,1-1 0,-1 2 0,0-1 0,1 0 0,-1 0 0,0 1 0,0-1 0,0 1 0,0 0 0,0 0 0,-1 0 0,1 1 0,0-1 0,0 1 0,0-1 0,-7 2 0,0-2 0,1 1 0,-1 1 0,0 0 0,1 1 0,-1-1 0,1 2 0,0-1 0,0 1 0,0 1 0,0 0 0,0 0 0,-10 7 0,12-6 0,1 1 0,0-1 0,0 1 0,1 0 0,0 1 0,0-1 0,1 1 0,-1 0 0,1 0 0,1 0 0,-1 1 0,1-1 0,1 1 0,-1 0 0,1 0 0,1 0 0,-1 0 0,2 0 0,-1 0 0,1 0 0,1 13 0,-1-15 0,1-1 0,0 1 0,0 0 0,1-1 0,0 1 0,-1-1 0,2 0 0,-1 1 0,1-1 0,0 0 0,0 0 0,0-1 0,1 1 0,-1-1 0,1 1 0,0-1 0,0-1 0,1 1 0,-1 0 0,1-1 0,0 0 0,0 0 0,0 0 0,0-1 0,0 0 0,1 0 0,-1 0 0,1-1 0,-1 1 0,1-1 0,6 0 0,-7 0 0,1-1 0,0 0 0,-1 0 0,1 0 0,-1-1 0,1 1 0,-1-1 0,1-1 0,-1 1 0,1-1 0,-1 0 0,0 0 0,0-1 0,0 1 0,0-1 0,-1 0 0,1 0 0,-1-1 0,1 1 0,-1-1 0,0 0 0,-1 0 0,1-1 0,-1 1 0,1-1 0,-1 1 0,-1-1 0,4-8 0,1-4 0,-1 0 0,-1-1 0,0 1 0,-1-1 0,-1 0 0,-1 0 0,0-27 0,-4-211 0,0 108 0,2 163 0,17 450 0,-9-372-1365,-6-55-5461</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13.630"/>
    </inkml:context>
    <inkml:brush xml:id="br0">
      <inkml:brushProperty name="width" value="0.05" units="cm"/>
      <inkml:brushProperty name="height" value="0.05" units="cm"/>
    </inkml:brush>
  </inkml:definitions>
  <inkml:trace contextRef="#ctx0" brushRef="#br0">232 502 24575,'0'-5'0,"0"1"0,0-1 0,-1 1 0,1 0 0,-1-1 0,0 1 0,0 0 0,0 0 0,-1 0 0,1 0 0,-1 0 0,0 0 0,0 0 0,0 0 0,-1 1 0,0-1 0,1 1 0,-1-1 0,0 1 0,-1 0 0,1 0 0,0 1 0,-1-1 0,0 1 0,1 0 0,-1 0 0,0 0 0,0 0 0,0 0 0,0 1 0,-1 0 0,-4-1 0,3 1 0,0 1 0,0-1 0,0 1 0,0 1 0,0-1 0,0 1 0,0 0 0,0 0 0,0 1 0,0 0 0,0 0 0,1 0 0,-1 1 0,1 0 0,0 0 0,0 0 0,0 0 0,0 1 0,0 0 0,1 0 0,-1 0 0,1 1 0,0-1 0,1 1 0,-4 6 0,6-9 0,0-1 0,0 1 0,0 0 0,1 0 0,-1-1 0,0 1 0,1 0 0,0 0 0,-1 0 0,1 0 0,0 0 0,0 0 0,0 0 0,0 0 0,1 0 0,-1 0 0,0 0 0,1-1 0,-1 1 0,1 0 0,0 0 0,0 0 0,-1-1 0,1 1 0,0 0 0,1-1 0,-1 1 0,0-1 0,0 1 0,1-1 0,-1 1 0,1-1 0,-1 0 0,1 0 0,-1 0 0,1 0 0,3 2 0,1 0 0,1 0 0,0 0 0,-1 0 0,1-1 0,0 0 0,1 0 0,-1-1 0,0 0 0,8 1 0,-4-2 0,1-1 0,-1 0 0,0-1 0,0 0 0,0 0 0,0-1 0,0-1 0,-1 0 0,1 0 0,-1-1 0,0 0 0,0-1 0,-1 0 0,0-1 0,0 0 0,0 0 0,-1-1 0,0 0 0,0 0 0,-1-1 0,0 0 0,-1 0 0,9-16 0,-7 8 0,1-1 0,-2 0 0,0 0 0,-2-1 0,0 1 0,0-2 0,-2 1 0,-1 0 0,0 0 0,-1-1 0,-1 1 0,-6-39 0,6 56 0,-2-13 0,0-1 0,-2 1 0,0 0 0,0 0 0,-12-24 0,16 39 0,0-1 0,0 1 0,0 0 0,0-1 0,0 1 0,0 0 0,0 0 0,0-1 0,-1 1 0,1 0 0,0 0 0,0-1 0,0 1 0,0 0 0,-1 0 0,1-1 0,0 1 0,0 0 0,-1 0 0,1 0 0,0 0 0,0 0 0,-1-1 0,1 1 0,0 0 0,0 0 0,-1 0 0,1 0 0,0 0 0,-1 0 0,1 0 0,0 0 0,-1 0 0,1 0 0,0 0 0,-5 10 0,1 20 0,2 122 0,19 173 0,-6-189 0,-9-98-1365,-1-8-5461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14.002"/>
    </inkml:context>
    <inkml:brush xml:id="br0">
      <inkml:brushProperty name="width" value="0.05" units="cm"/>
      <inkml:brushProperty name="height" value="0.05" units="cm"/>
    </inkml:brush>
  </inkml:definitions>
  <inkml:trace contextRef="#ctx0" brushRef="#br0">54 6 24575,'0'-4'0,"0"2"0,0 7 0,-1 8 0,1 9 0,0 7 0,0 8 0,-4 6 0,-2 10 0,0 5 0,-3-2 0,-1-2 0,2 0 0,2-5 0,3-11-8191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14.356"/>
    </inkml:context>
    <inkml:brush xml:id="br0">
      <inkml:brushProperty name="width" value="0.05" units="cm"/>
      <inkml:brushProperty name="height" value="0.05" units="cm"/>
    </inkml:brush>
  </inkml:definitions>
  <inkml:trace contextRef="#ctx0" brushRef="#br0">105 1105 24575,'-11'-45'0,"1"0"0,2-1 0,-3-87 0,8 79 0,3 0 0,2 0 0,2 0 0,3 1 0,24-94 0,-23 119 0,2 1 0,0-1 0,1 2 0,2-1 0,1 2 0,1 0 0,1 0 0,1 2 0,1 0 0,1 1 0,1 0 0,31-24 0,-40 37 0,1 1 0,0 0 0,0 1 0,1 1 0,0-1 0,0 2 0,0 0 0,1 1 0,0 0 0,-1 1 0,1 0 0,1 1 0,-1 1 0,0 1 0,0-1 0,1 2 0,-1 0 0,0 1 0,0 1 0,0 0 0,0 0 0,-1 1 0,1 1 0,-1 1 0,0 0 0,-1 0 0,1 1 0,18 15 0,-7-3 0,-2 1 0,0 1 0,-1 1 0,0 1 0,-2 1 0,-1 1 0,-1 0 0,-2 2 0,0-1 0,-2 2 0,0 0 0,12 47 0,-9-19 0,-2 1 0,-3 1 0,-3 0 0,-2 0 0,-3 99 0,-5-105 0,-3 1 0,-3-1 0,-1 0 0,-3 0 0,-3-1 0,-1-1 0,-2 0 0,-3-1 0,-28 47 0,27-58 0,-1-1 0,-2-2 0,-2 0 0,-1-2 0,-2-1 0,-1-1 0,-1-2 0,-1-1 0,-2-2 0,0-1 0,-56 29 0,73-45 14,-2 0-1,1-2 0,-1 0 0,0-1 1,0-1-1,0-1 0,-1 0 1,-41 0-1,47-4-127,0-1 0,0-1-1,-1 0 1,2-1 0,-1-1 0,0 0-1,1-1 1,0-1 0,0 0 0,0-1-1,1 0 1,-23-17 0,-3-8-6712</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14.836"/>
    </inkml:context>
    <inkml:brush xml:id="br0">
      <inkml:brushProperty name="width" value="0.05" units="cm"/>
      <inkml:brushProperty name="height" value="0.05" units="cm"/>
    </inkml:brush>
  </inkml:definitions>
  <inkml:trace contextRef="#ctx0" brushRef="#br0">1 191 24575,'7'-1'0,"0"0"0,0 0 0,0-1 0,0 0 0,0 0 0,-1-1 0,1 0 0,-1 0 0,1 0 0,-1-1 0,6-5 0,14-10 0,24-24 0,-44 38 0,-2 1 0,0 0 0,0 0 0,0 0 0,-1 0 0,1-1 0,-1 1 0,0-1 0,-1 0 0,5-9 0,-7 13 0,1 0 0,-1-1 0,0 1 0,0 0 0,0 0 0,0 0 0,0 0 0,0 0 0,0 0 0,0 0 0,0 0 0,0 0 0,-1 0 0,1 0 0,0 0 0,-1 0 0,1 0 0,0 0 0,-1 0 0,0 0 0,0-1 0,-1 1 0,0-1 0,1 1 0,-1 0 0,0 0 0,0 0 0,0 0 0,0 0 0,0 0 0,0 1 0,0-1 0,-1 1 0,1-1 0,0 1 0,-4 0 0,1 0 0,-1 0 0,1 1 0,0 0 0,0 0 0,0 0 0,0 1 0,0 0 0,0 0 0,0 0 0,1 0 0,-1 1 0,1-1 0,-1 1 0,1 0 0,0 1 0,0-1 0,-6 8 0,5-5 0,0-1 0,0 1 0,1 1 0,-1-1 0,2 1 0,-1-1 0,1 1 0,0 0 0,0 0 0,0 1 0,-1 10 0,3-12 6,1 0 0,0 0-1,1 0 1,-1 0 0,1 0-1,0-1 1,0 1 0,1 0 0,0 0-1,0-1 1,0 1 0,1-1-1,0 0 1,0 1 0,0-1-1,0-1 1,1 1 0,0 0 0,0-1-1,7 6 1,-6-5-93,1 0-1,0-1 1,0 0 0,0 0-1,0-1 1,1 1 0,0-1-1,-1-1 1,1 1-1,0-1 1,0-1 0,0 1-1,0-1 1,1 0 0,-1-1-1,8 0 1,15-4-6739</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15.290"/>
    </inkml:context>
    <inkml:brush xml:id="br0">
      <inkml:brushProperty name="width" value="0.05" units="cm"/>
      <inkml:brushProperty name="height" value="0.05" units="cm"/>
    </inkml:brush>
  </inkml:definitions>
  <inkml:trace contextRef="#ctx0" brushRef="#br0">29 34 24575,'-12'106'0,"-1"7"0,10 238 0,4-249 0,2-219 0,32-209 0,-28 286 0,13-39 0,-16 65 0,1 1 0,0 0 0,1 0 0,0 1 0,1 0 0,13-18 0,-18 27 0,0 0 0,1 0 0,-1 1 0,1-1 0,-1 1 0,1 0 0,0 0 0,0 0 0,0 0 0,0 0 0,0 0 0,0 1 0,1-1 0,-1 1 0,0 0 0,1 0 0,-1 0 0,1 1 0,-1-1 0,1 1 0,-1 0 0,1 0 0,-1 0 0,1 0 0,-1 1 0,1 0 0,4 1 0,-4-1 0,0 1 0,0 0 0,0 1 0,-1-1 0,1 1 0,-1 0 0,1 0 0,-1 0 0,0 0 0,0 0 0,0 1 0,-1-1 0,1 1 0,-1 0 0,0-1 0,0 1 0,0 1 0,-1-1 0,1 0 0,-1 0 0,1 6 0,0-2 0,-1-1 0,0 1 0,-1 0 0,0 0 0,0 0 0,-1 0 0,0 0 0,0 0 0,-1 0 0,0-1 0,0 1 0,-1-1 0,0 1 0,0-1 0,0 0 0,-1 0 0,0 0 0,-1-1 0,0 0 0,0 1 0,0-2 0,-1 1 0,1 0 0,-1-1 0,-1 0 0,1-1 0,-1 1 0,0-1 0,-14 6 0,1-5-1365,4-4-5461</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15.725"/>
    </inkml:context>
    <inkml:brush xml:id="br0">
      <inkml:brushProperty name="width" value="0.05" units="cm"/>
      <inkml:brushProperty name="height" value="0.05" units="cm"/>
    </inkml:brush>
  </inkml:definitions>
  <inkml:trace contextRef="#ctx0" brushRef="#br0">13 106 24575,'0'0'0,"-1"0"0,1 0 0,-1 0 0,1 0 0,0 0 0,-1 0 0,1 0 0,-1 0 0,1 0 0,-1 0 0,1 0 0,0 0 0,-1 1 0,1-1 0,-1 0 0,1 0 0,0 0 0,-1 1 0,1-1 0,0 0 0,-1 0 0,1 1 0,0-1 0,-1 0 0,1 1 0,0-1 0,0 0 0,-1 1 0,1-1 0,0 1 0,0-1 0,0 0 0,-1 1 0,1-1 0,0 1 0,0-1 0,0 0 0,0 1 0,0-1 0,0 1 0,0-1 0,0 1 0,0-1 0,0 1 0,0-1 0,0 0 0,0 1 0,0-1 0,1 1 0,-1-1 0,0 0 0,0 1 0,0-1 0,1 1 0,-1-1 0,1 1 0,0 1 0,0 0 0,0 0 0,1 0 0,-1 0 0,1 0 0,0 0 0,-1 0 0,1 0 0,3 1 0,1 0 0,0-1 0,0 1 0,1-2 0,-1 1 0,1-1 0,-1 0 0,1 0 0,0 0 0,-1-1 0,1 0 0,0-1 0,-1 1 0,1-1 0,0-1 0,11-3 0,-15 4 0,0 1 0,0-1 0,0 0 0,0-1 0,-1 1 0,1 0 0,0-1 0,-1 1 0,1-1 0,-1 0 0,0 0 0,0 0 0,1 0 0,-1 0 0,0-1 0,-1 1 0,1 0 0,0-1 0,-1 1 0,1-1 0,-1 0 0,0 0 0,0 1 0,0-1 0,0 0 0,-1 0 0,1 0 0,-1 0 0,1 0 0,-1 0 0,0 0 0,0 0 0,-1 0 0,1 0 0,-1 0 0,-1-5 0,1 5 0,0-1 0,-1 1 0,1-1 0,-1 1 0,0 0 0,0-1 0,-1 1 0,1 0 0,0 1 0,-1-1 0,0 0 0,0 1 0,0-1 0,0 1 0,0 0 0,0 0 0,0 0 0,-1 1 0,1-1 0,-1 1 0,1 0 0,-1 0 0,0 0 0,-4-1 0,5 2 0,0 0 0,0-1 0,0 2 0,1-1 0,-1 0 0,0 0 0,0 1 0,0-1 0,0 1 0,1 0 0,-1 0 0,0 0 0,1 0 0,-1 1 0,1-1 0,-1 1 0,1-1 0,0 1 0,-1 0 0,1 0 0,0 0 0,0 0 0,0 0 0,1 1 0,-1-1 0,1 1 0,-1-1 0,1 1 0,0-1 0,-1 1 0,1 0 0,0 3 0,-2 7 0,0-1 0,2 1 0,-1 0 0,2 0 0,0 0 0,0 0 0,4 20 0,0-9 0,1 0 0,2 0 0,9 23 0,-15-43-62,0-1 0,0 1 0,1-1 0,-1 0 0,1 0 0,0 0 0,0 0 0,0 0 0,0 0 0,1 0 0,-1-1 0,1 1-1,0-1 1,0 0 0,-1 0 0,1 0 0,1 0 0,-1 0 0,0-1 0,0 1 0,4 0 0,12 3-6764</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16.103"/>
    </inkml:context>
    <inkml:brush xml:id="br0">
      <inkml:brushProperty name="width" value="0.05" units="cm"/>
      <inkml:brushProperty name="height" value="0.05" units="cm"/>
    </inkml:brush>
  </inkml:definitions>
  <inkml:trace contextRef="#ctx0" brushRef="#br0">41 106 24575,'0'-8'0,"-1"-1"0,-1 1 0,0 0 0,0 0 0,0 0 0,-1 0 0,0 1 0,-1-1 0,0 1 0,0 0 0,-10-13 0,24 65 0,-2-21 0,-1 1 0,-1 0 0,-1 0 0,-2 0 0,1 48 0,-1-56 0,-3-17 0,0 1 0,1-1 0,-1 0 0,0 0 0,0 0 0,0 0 0,0 1 0,0-1 0,1 0 0,-1 0 0,0 0 0,0 0 0,0 0 0,1 0 0,-1 0 0,0 1 0,0-1 0,0 0 0,1 0 0,-1 0 0,0 0 0,0 0 0,1 0 0,-1 0 0,0 0 0,0 0 0,0 0 0,1 0 0,-1 0 0,0-1 0,0 1 0,1 0 0,-1 0 0,0 0 0,0 0 0,1 0 0,20-22 0,-18 17 0,24-30 0,-14 17 0,27-29 0,-36 43 0,1 0 0,0-1 0,0 2 0,0-1 0,0 1 0,0-1 0,1 2 0,-1-1 0,1 0 0,12-2 0,-16 4 0,0 1 0,0 0 0,1 0 0,-1-1 0,1 2 0,-1-1 0,0 0 0,1 0 0,-1 1 0,0-1 0,0 1 0,1 0 0,-1-1 0,0 1 0,0 0 0,0 0 0,0 1 0,0-1 0,0 0 0,0 1 0,0-1 0,-1 1 0,1 0 0,0-1 0,-1 1 0,0 0 0,1 0 0,-1 0 0,0 0 0,0 0 0,1 3 0,4 9 0,-1-1 0,-1 1 0,0 0 0,2 16 0,-1-3 0,2 1-1365,0-4-5461</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16.578"/>
    </inkml:context>
    <inkml:brush xml:id="br0">
      <inkml:brushProperty name="width" value="0.05" units="cm"/>
      <inkml:brushProperty name="height" value="0.05" units="cm"/>
    </inkml:brush>
  </inkml:definitions>
  <inkml:trace contextRef="#ctx0" brushRef="#br0">81 570 24575,'1'-25'0,"-1"15"0,1-1 0,-2 1 0,1-1 0,-2 1 0,-2-13 0,4 22 0,0 1 0,0-1 0,0 0 0,0 1 0,0-1 0,0 1 0,-1-1 0,1 0 0,0 1 0,-1-1 0,1 1 0,0-1 0,-1 1 0,1-1 0,0 1 0,-1-1 0,1 1 0,-1-1 0,1 1 0,-1 0 0,1-1 0,-1 1 0,1 0 0,-1-1 0,1 1 0,-1 0 0,0 0 0,1 0 0,-1-1 0,0 1 0,-1 1 0,1-1 0,0 0 0,0 1 0,0-1 0,0 1 0,-1 0 0,1-1 0,0 1 0,0 0 0,0 0 0,1-1 0,-1 1 0,0 0 0,-1 1 0,-23 38 0,21-31 0,0 1 0,1 0 0,0 0 0,1 0 0,0 1 0,-1 14 0,2-22 0,1-1 0,0 1 0,1-1 0,-1 1 0,0-1 0,1 1 0,-1-1 0,1 0 0,0 1 0,0-1 0,0 0 0,0 1 0,0-1 0,2 2 0,-2-2 0,1-1 0,-1 0 0,0 0 0,1 0 0,-1 0 0,1 0 0,0 0 0,-1-1 0,1 1 0,0 0 0,-1-1 0,1 1 0,0-1 0,0 0 0,-1 1 0,1-1 0,0 0 0,0 0 0,0 0 0,-1-1 0,1 1 0,2-1 0,5 0 0,0-1 0,0 0 0,-1-1 0,1 0 0,-1 0 0,0 0 0,0-1 0,0-1 0,-1 1 0,1-1 0,-1-1 0,0 1 0,11-12 0,-9 7 0,-1-1 0,0 0 0,-1-1 0,0 0 0,0 0 0,-1 0 0,-1-1 0,4-15 0,2-13 0,-2-2 0,-3 1 0,-1-1 0,-1-69 0,-6-64 0,0 636 66,3-235-1497,-1-202-5395</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16.981"/>
    </inkml:context>
    <inkml:brush xml:id="br0">
      <inkml:brushProperty name="width" value="0.05" units="cm"/>
      <inkml:brushProperty name="height" value="0.05" units="cm"/>
    </inkml:brush>
  </inkml:definitions>
  <inkml:trace contextRef="#ctx0" brushRef="#br0">0 209 24575,'0'-2'0,"1"1"0,-1 0 0,1 0 0,-1 0 0,1 0 0,-1 0 0,1 0 0,0 0 0,-1 0 0,1 0 0,0 0 0,0 0 0,0 1 0,-1-1 0,1 0 0,0 0 0,0 1 0,0-1 0,0 1 0,0-1 0,1 1 0,-1-1 0,0 1 0,0 0 0,2-1 0,38-8 0,-26 6 0,-6 1 0,0-1 0,-1 0 0,1 0 0,-1-1 0,0 0 0,0 0 0,0-1 0,7-6 0,-13 9 0,1 0 0,-1 0 0,0-1 0,0 1 0,0-1 0,0 0 0,0 0 0,0 0 0,-1 0 0,0 0 0,1 0 0,-1 0 0,0 0 0,-1 0 0,1 0 0,-1-1 0,1 1 0,-1 0 0,0 0 0,0-1 0,0 1 0,0 0 0,-1-1 0,0 1 0,0-4 0,0 3 0,-1 0 0,1 1 0,0-1 0,-1 0 0,0 1 0,0-1 0,0 1 0,0-1 0,-1 1 0,1 0 0,-1 0 0,-4-4 0,6 7 0,0-1 0,0 0 0,0 0 0,-1 1 0,1-1 0,0 1 0,0-1 0,-1 1 0,1 0 0,0-1 0,-1 1 0,1 0 0,-1 0 0,1 0 0,0 0 0,-1 0 0,1 0 0,0 0 0,-1 0 0,1 1 0,0-1 0,-1 1 0,1-1 0,0 1 0,-1-1 0,1 1 0,0 0 0,0-1 0,0 1 0,0 0 0,0 0 0,0 0 0,0 0 0,0 0 0,0 0 0,0 0 0,0 0 0,1 0 0,-2 2 0,-2 4 0,0 0 0,1 0 0,0 0 0,0 0 0,0 1 0,1 0 0,0-1 0,1 1 0,-1 0 0,1 12 0,0 11 0,3 40 0,-1-63 14,0 0-1,0 0 0,1 0 0,0 0 1,0 0-1,1-1 0,0 1 1,6 11-1,-6-16-96,-1 1 1,0-1-1,1 1 1,0-1-1,0 0 1,0 0-1,0 0 1,1 0-1,-1-1 1,1 1-1,-1-1 1,1 0-1,0 0 1,0 0-1,0 0 1,0-1-1,7 2 1,15 1-6744</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02.615"/>
    </inkml:context>
    <inkml:brush xml:id="br0">
      <inkml:brushProperty name="width" value="0.05" units="cm"/>
      <inkml:brushProperty name="height" value="0.05" units="cm"/>
    </inkml:brush>
  </inkml:definitions>
  <inkml:trace contextRef="#ctx0" brushRef="#br0">68 17 24575,'-7'0'0,"0"0"0,1-1 0,-1 0 0,0-1 0,1 1 0,-1-1 0,1-1 0,-9-3 0,104 41 0,-3 9 0,170 85 0,-187-91 0,-64-35 0,0 0 0,0 0 0,-1 1 0,1 0 0,-1 0 0,0 0 0,0 1 0,0-1 0,-1 1 0,0 0 0,4 6 0,-7-10 0,0 1 0,1-1 0,-1 1 0,0 0 0,0-1 0,0 1 0,0 0 0,0-1 0,-1 1 0,1 0 0,0-1 0,-1 1 0,1 0 0,-1-1 0,1 1 0,-1-1 0,0 1 0,0-1 0,0 0 0,0 1 0,0-1 0,0 0 0,0 1 0,0-1 0,0 0 0,-1 0 0,1 0 0,0 0 0,-1 0 0,1 0 0,-1-1 0,1 1 0,-4 1 0,-7 3 0,0 1 0,-1-2 0,-14 4 0,24-7 0,-166 41-1365,71-18-5461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17.356"/>
    </inkml:context>
    <inkml:brush xml:id="br0">
      <inkml:brushProperty name="width" value="0.05" units="cm"/>
      <inkml:brushProperty name="height" value="0.05" units="cm"/>
    </inkml:brush>
  </inkml:definitions>
  <inkml:trace contextRef="#ctx0" brushRef="#br0">40 172 24575,'-1'-15'0,"-1"-1"0,0 1 0,-2-1 0,1 1 0,-9-21 0,0-3 0,11 39 0,1-1 0,-1 0 0,1 0 0,0 0 0,-1 0 0,1 0 0,0 0 0,0 0 0,0 0 0,0 0 0,0 0 0,0 0 0,0 0 0,0 0 0,1 0 0,-1 0 0,1-2 0,-1 3 0,1 0 0,-1 0 0,0-1 0,1 1 0,-1 0 0,1 0 0,-1 0 0,0 0 0,1 0 0,-1 0 0,1 0 0,-1 0 0,0 0 0,1 0 0,-1 0 0,1 0 0,-1 1 0,1-1 0,-1 0 0,0 0 0,1 0 0,-1 1 0,0-1 0,1 0 0,-1 0 0,0 1 0,1-1 0,3 3 0,-1 0 0,1 0 0,-1 0 0,0 1 0,0-1 0,4 7 0,-1 1 0,-1 1 0,-1-1 0,0 1 0,-1 0 0,0 0 0,2 19 0,-3-23 0,-2 0 0,1 0 0,-1 1 0,0-1 0,-1 0 0,0 0 0,0 0 0,-1 0 0,0 0 0,-5 13 0,15-38 0,2-4 0,1 0 0,17-25 0,-25 42 0,0 0 0,0 0 0,0 0 0,1 0 0,0 0 0,-1 1 0,1-1 0,0 1 0,1 0 0,-1 1 0,0-1 0,1 1 0,0-1 0,-1 1 0,1 1 0,0-1 0,7-1 0,-9 3 0,-1 0 0,0 0 0,0 0 0,0 1 0,1-1 0,-1 0 0,0 1 0,0 0 0,0-1 0,0 1 0,0 0 0,0 0 0,0 0 0,0 0 0,-1 1 0,1-1 0,0 0 0,0 1 0,-1-1 0,1 1 0,-1 0 0,0-1 0,1 1 0,-1 0 0,0 0 0,0 0 0,0 0 0,1 4 0,2 6 0,0 0 0,-2 0 0,1 0 0,0 13 0,0-4 0,12 80-1365,-12-74-5461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17.756"/>
    </inkml:context>
    <inkml:brush xml:id="br0">
      <inkml:brushProperty name="width" value="0.05" units="cm"/>
      <inkml:brushProperty name="height" value="0.05" units="cm"/>
    </inkml:brush>
  </inkml:definitions>
  <inkml:trace contextRef="#ctx0" brushRef="#br0">0 158 24575,'19'-40'0,"-11"22"0,0 1 0,1 0 0,0 0 0,21-25 0,-30 41 0,1 1 0,-1-1 0,0 1 0,1 0 0,-1-1 0,0 1 0,1-1 0,-1 1 0,1 0 0,-1-1 0,0 1 0,1 0 0,-1-1 0,1 1 0,-1 0 0,1 0 0,-1 0 0,1-1 0,-1 1 0,1 0 0,0 0 0,-1 0 0,1 0 0,-1 0 0,1 0 0,-1 0 0,1 0 0,-1 0 0,2 1 0,6 13 0,-3 30 0,-5-41 0,-1 158 0,-2-88 0,9 92 0,-4-143 0,1 0 0,1 0 0,2-1 0,0 0 0,1 0 0,0-1 0,2 1 0,18 29 0,-24-46 8,-1 0-1,1 0 1,0-1-1,0 1 1,0-1-1,1 0 1,-1 0-1,1 0 1,0 0-1,0-1 1,0 1-1,0-1 1,0 0-1,0 0 1,7 1-1,-4-1-142,-1-1 0,1 0 0,-1-1 0,1 0 0,0 0 0,-1 0 0,1-1 0,0 0 0,-1 0 0,7-2 0,11-4-6691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18.151"/>
    </inkml:context>
    <inkml:brush xml:id="br0">
      <inkml:brushProperty name="width" value="0.05" units="cm"/>
      <inkml:brushProperty name="height" value="0.05" units="cm"/>
    </inkml:brush>
  </inkml:definitions>
  <inkml:trace contextRef="#ctx0" brushRef="#br0">72 1 24575,'-9'0'0,"-8"0"0,-5 0 0,5 0 0,10 0 0,16 0 0,11 0 0,11 5 0,6 1 0,5 0 0,4-2 0,0 0 0,-3-2 0,-10-1-8191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19.295"/>
    </inkml:context>
    <inkml:brush xml:id="br0">
      <inkml:brushProperty name="width" value="0.05" units="cm"/>
      <inkml:brushProperty name="height" value="0.05" units="cm"/>
    </inkml:brush>
  </inkml:definitions>
  <inkml:trace contextRef="#ctx0" brushRef="#br0">1 30 24575,'0'-2'0,"0"0"0,0 0 0,0 1 0,0-1 0,1 0 0,-1 0 0,1 1 0,-1-1 0,1 0 0,-1 1 0,3-4 0,-3 5 0,0-1 0,1 1 0,-1 0 0,0-1 0,1 1 0,-1-1 0,1 1 0,-1 0 0,1-1 0,-1 1 0,1 0 0,-1-1 0,1 1 0,-1 0 0,1 0 0,0 0 0,-1-1 0,1 1 0,-1 0 0,1 0 0,-1 0 0,1 0 0,1 0 0,-1 1 0,1-1 0,-1 1 0,1 0 0,-1 0 0,1 0 0,-1-1 0,1 1 0,-1 1 0,0-1 0,1 0 0,-1 0 0,0 0 0,0 1 0,0-1 0,0 0 0,0 1 0,0-1 0,0 1 0,-1-1 0,1 1 0,-1 0 0,2 2 0,0 7 0,0-1 0,0 1 0,-1 1 0,0-1 0,-2 13 0,1-14 0,0 0 0,0 1 0,1-1 0,1 0 0,4 18 0,-5-25 0,0-1 0,1 0 0,-1 1 0,1-1 0,-1 0 0,1 1 0,0-1 0,0 0 0,0-1 0,0 1 0,0 0 0,1 0 0,-1-1 0,0 1 0,1-1 0,-1 0 0,1 0 0,-1 0 0,1 0 0,0 0 0,-1-1 0,1 1 0,4 0 0,8 0 0,0 0 0,0-1 0,19-2 0,-13 1 0,41 2 0,117 16 0,-54-2 0,973 58-436,-342-26 187,447 24 249,381 29 0,-1287-72 111,564 27 463,-849-55-574,28-1 0,-39 1 0,1-1 0,-1 1 0,1 0 0,-1 0 0,1-1 0,-1 1 0,1-1 0,-1 1 0,1-1 0,-1 0 0,0 0 0,1 1 0,-1-1 0,0 0 0,1 0 0,-1 0 0,0-1 0,0 1 0,1-2 0,-1 2 0,-1 0 0,0 0 0,0 0 0,0-1 0,0 1 0,0 0 0,-1 0 0,1 0 0,0 0 0,0-1 0,-1 1 0,1 0 0,-1 0 0,1 0 0,-1 0 0,1 0 0,-1 0 0,1 0 0,-1 0 0,0 0 0,0 1 0,0-1 0,1 0 0,-1 0 0,0 0 0,-2 0 0,-31-24 0,26 21 0,2-1 0,0 1 0,0-1 0,0 1 0,1-2 0,-1 1 0,1-1 0,1 1 0,-1-1 0,-6-11 0,9 11 0,0 0 0,0 1 0,0-1 0,1 0 0,-1 0 0,1 0 0,1 0 0,-1 0 0,1 0 0,0 0 0,1 0 0,1-10 0,6-21 0,2 2 0,22-56 0,-19 57 0,-1-1 0,11-53 0,-22 86 0,-1 1 0,1-1 0,-1 0 0,1 1 0,-1-1 0,0 0 0,0 1 0,0-1 0,0 0 0,0 1 0,0-1 0,0 0 0,-1 1 0,1-1 0,-1 0 0,1 1 0,-1-1 0,1 1 0,-1-1 0,0 1 0,0-1 0,0 1 0,0-1 0,0 1 0,0 0 0,0 0 0,0-1 0,-1 1 0,1 0 0,-2-1 0,1 2 0,-1-1 0,1 1 0,0 0 0,-1 0 0,1 0 0,-1 0 0,1 1 0,0-1 0,-1 1 0,1-1 0,0 1 0,-1 0 0,1 0 0,0 0 0,0 0 0,0 0 0,0 0 0,0 1 0,0-1 0,-3 4 0,-11 9-273,2 0 0,-1 1 0,2 1 0,-14 20 0,2 1-6553</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25.522"/>
    </inkml:context>
    <inkml:brush xml:id="br0">
      <inkml:brushProperty name="width" value="0.05" units="cm"/>
      <inkml:brushProperty name="height" value="0.05" units="cm"/>
    </inkml:brush>
  </inkml:definitions>
  <inkml:trace contextRef="#ctx0" brushRef="#br0">58 1 24575,'0'80'0,"-3"389"0,-26-2 0,4-122-1365,25-310-5461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25.911"/>
    </inkml:context>
    <inkml:brush xml:id="br0">
      <inkml:brushProperty name="width" value="0.05" units="cm"/>
      <inkml:brushProperty name="height" value="0.05" units="cm"/>
    </inkml:brush>
  </inkml:definitions>
  <inkml:trace contextRef="#ctx0" brushRef="#br0">267 342 24575,'-27'-1'0,"5"1"0,0 0 0,-41 6 0,56-4 0,1-1 0,-1 1 0,0 1 0,1-1 0,0 1 0,-1 0 0,1 0 0,0 1 0,1 0 0,-1 0 0,1 0 0,-1 1 0,-5 6 0,7-7 0,0-1 0,1 1 0,-1 0 0,1 1 0,0-1 0,0 0 0,1 1 0,-1 0 0,1 0 0,0-1 0,0 1 0,0 1 0,1-1 0,-2 10 0,3-15 0,0 0 0,0 1 0,0-1 0,0 0 0,0 1 0,0-1 0,0 0 0,0 1 0,0-1 0,0 0 0,0 1 0,0-1 0,0 0 0,0 1 0,1-1 0,-1 0 0,0 1 0,0-1 0,0 0 0,0 0 0,1 1 0,-1-1 0,0 0 0,0 0 0,0 1 0,1-1 0,-1 0 0,0 0 0,1 1 0,-1-1 0,0 0 0,0 0 0,1 0 0,-1 0 0,1 0 0,10-6 0,9-20 0,152-206 0,-161 218 0,12-15 0,1 0 0,45-40 0,-59 60 0,0 1 0,1 0 0,-1 0 0,2 1 0,-1 0 0,1 1 0,0 1 0,0 0 0,0 0 0,26-5 0,-31 10-5,0-1-1,-1 1 0,1 0 0,0 0 1,0 1-1,-1 0 0,1 0 0,0 1 1,-1 0-1,1 0 0,-1 0 0,1 1 1,7 5-1,-4-2 31,-1 1 0,1 0 0,-2 0 0,1 1 0,-1 0 0,0 1 0,8 11 0,4 11-396,-2 1-1,0 0 1,23 65 0,-17-32-6455</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26.375"/>
    </inkml:context>
    <inkml:brush xml:id="br0">
      <inkml:brushProperty name="width" value="0.05" units="cm"/>
      <inkml:brushProperty name="height" value="0.05" units="cm"/>
    </inkml:brush>
  </inkml:definitions>
  <inkml:trace contextRef="#ctx0" brushRef="#br0">1 86 24575,'1'-5'0,"0"0"0,0 0 0,1 0 0,0 0 0,4-7 0,3-8 0,3-3 0,-4 18 0,-8 5 0,1 0 0,-1 1 0,1-1 0,-1 0 0,1 1 0,-1-1 0,1 1 0,-1-1 0,0 0 0,1 1 0,-1-1 0,0 1 0,1-1 0,-1 1 0,0 0 0,0-1 0,0 1 0,1-1 0,-1 1 0,0-1 0,0 2 0,10 44 0,-2 1 0,4 71 0,-9 97 0,-3-202 0,-5 58-1365,-1-43-5461</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26.763"/>
    </inkml:context>
    <inkml:brush xml:id="br0">
      <inkml:brushProperty name="width" value="0.05" units="cm"/>
      <inkml:brushProperty name="height" value="0.05" units="cm"/>
    </inkml:brush>
  </inkml:definitions>
  <inkml:trace contextRef="#ctx0" brushRef="#br0">118 604 24575,'-118'0'0,"610"-76"0,-380 49-1365,-74 14-5461</inkml:trace>
  <inkml:trace contextRef="#ctx0" brushRef="#br0" timeOffset="1">118 167 24575,'-4'-5'0,"-2"-5"0,0-7 0,6-4 0,7 1 0,8-1 0,10 3 0,6 5 0,6 0 0,7 2 0,5 3 0,3 3 0,3 2 0,0 2 0,-4 0 0,-5 2 0,-12-1-8191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27.152"/>
    </inkml:context>
    <inkml:brush xml:id="br0">
      <inkml:brushProperty name="width" value="0.05" units="cm"/>
      <inkml:brushProperty name="height" value="0.05" units="cm"/>
    </inkml:brush>
  </inkml:definitions>
  <inkml:trace contextRef="#ctx0" brushRef="#br0">408 46 24575,'47'-3'0,"-45"2"0,0 1 0,0-1 0,0 1 0,0-1 0,1 0 0,-1 0 0,-1 0 0,1 0 0,0 0 0,0 0 0,0 0 0,0-1 0,-1 1 0,1-1 0,-1 1 0,1-1 0,-1 0 0,2-2 0,-3 4 0,1-1 0,-1 1 0,0 0 0,0-1 0,0 1 0,1-1 0,-1 1 0,0 0 0,0-1 0,0 1 0,0-1 0,0 1 0,0-1 0,0 1 0,0 0 0,0-1 0,0 1 0,0-1 0,0 1 0,0-1 0,0 1 0,0 0 0,0-1 0,0 1 0,-1-1 0,1 1 0,0 0 0,0-1 0,-1 1 0,1-1 0,0 1 0,-1-1 0,-15-3 0,-21 6 0,15 3 0,1 0 0,-1 1 0,1 1 0,0 1 0,1 0 0,0 2 0,0 1 0,1 0 0,0 1 0,-20 18 0,37-28 0,-1 0 0,1 0 0,-1 1 0,1-1 0,0 0 0,0 1 0,0-1 0,1 1 0,-1 0 0,1 0 0,-1 0 0,1-1 0,0 1 0,0 0 0,0 1 0,0-1 0,1 0 0,-1 0 0,1 0 0,0 0 0,0 0 0,0 1 0,0-1 0,1 0 0,-1 0 0,1 0 0,0 0 0,0 0 0,0 0 0,0 0 0,0 0 0,1 0 0,-1 0 0,1-1 0,0 1 0,0 0 0,0-1 0,0 0 0,2 3 0,11 9 0,0-1 0,0-1 0,2 0 0,-1-1 0,19 9 0,-20-12 0,21 13 0,-16-10 0,-1-1 0,-1 2 0,0 1 0,0 0 0,17 18 0,-34-30 0,0 0 0,1 0 0,-1 0 0,0 1 0,0-1 0,1 0 0,-1 1 0,0-1 0,0 1 0,-1-1 0,1 1 0,0 0 0,0-1 0,-1 1 0,1 0 0,-1-1 0,0 1 0,1 0 0,-1 0 0,0 0 0,0-1 0,0 1 0,0 0 0,0 0 0,-1-1 0,1 1 0,-1 0 0,1 0 0,-1-1 0,1 1 0,-1 0 0,0-1 0,0 1 0,0-1 0,0 1 0,0-1 0,0 1 0,0-1 0,0 0 0,0 0 0,-1 1 0,1-1 0,-1 0 0,1 0 0,-1 0 0,1-1 0,-4 2 0,-8 5 0,0-1 0,-1-1 0,1-1 0,-24 6 0,34-10 0,-65 13-455,-1-3 0,-102 1 0,103-10-6371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27.494"/>
    </inkml:context>
    <inkml:brush xml:id="br0">
      <inkml:brushProperty name="width" value="0.05" units="cm"/>
      <inkml:brushProperty name="height" value="0.05" units="cm"/>
    </inkml:brush>
  </inkml:definitions>
  <inkml:trace contextRef="#ctx0" brushRef="#br0">245 17 24575,'-2'0'0,"0"-1"0,0 1 0,0-1 0,0 1 0,0-1 0,0 0 0,0 1 0,0-1 0,-3-2 0,3 2 0,0-1 0,0 1 0,0 0 0,0 1 0,0-1 0,0 0 0,0 1 0,0-1 0,0 1 0,0-1 0,0 1 0,0 0 0,-1 0 0,-2 0 0,-1 2 0,1 0 0,-1 0 0,1 1 0,-1-1 0,1 1 0,0 0 0,0 1 0,0-1 0,1 1 0,-1 0 0,1 0 0,0 0 0,0 1 0,0-1 0,-4 8 0,-4 6 0,1 1 0,-17 36 0,17-27 0,1 1 0,1 1 0,2-1 0,0 1 0,2 0 0,2 1 0,0 49 0,3-52 0,2 0 0,1-1 0,1 1 0,2-1 0,0 0 0,2 0 0,1-1 0,19 41 0,-18-50 14,0-1-1,1 0 0,1 0 0,0-1 1,1-1-1,1 0 0,0-1 0,19 14 1,-11-11-311,2-1 0,0-1 0,1-1 0,50 19 0,16-4-6529</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06.617"/>
    </inkml:context>
    <inkml:brush xml:id="br0">
      <inkml:brushProperty name="width" value="0.05" units="cm"/>
      <inkml:brushProperty name="height" value="0.05" units="cm"/>
    </inkml:brush>
  </inkml:definitions>
  <inkml:trace contextRef="#ctx0" brushRef="#br0">271 107 24575,'-1'-4'0,"-1"-1"0,0 1 0,0 0 0,0 0 0,0 1 0,-1-1 0,1 0 0,-1 1 0,-6-7 0,-6-8 0,14 15 0,0 1 0,-1 0 0,1 0 0,-1 0 0,1 0 0,-1 0 0,0 0 0,0 1 0,0-1 0,0 0 0,0 1 0,0 0 0,0-1 0,-1 1 0,1 0 0,0 0 0,-1 0 0,1 1 0,-1-1 0,-3 0 0,3 1 0,0 0 0,-1 0 0,1 1 0,0 0 0,-1-1 0,1 1 0,0 0 0,0 1 0,0-1 0,0 0 0,0 1 0,0 0 0,0 0 0,1 0 0,-5 3 0,-7 8 0,1 0 0,0 1 0,1 0 0,1 1 0,0 0 0,-9 18 0,14-24 0,1 0 0,1 1 0,0-1 0,0 1 0,1 0 0,0 0 0,1 0 0,0 0 0,1 0 0,0 1 0,0-1 0,2 16 0,0-20 0,0-1 0,0 0 0,0 1 0,1-1 0,0 0 0,0 0 0,0 0 0,1 0 0,-1 0 0,1 0 0,1-1 0,-1 1 0,1-1 0,-1 0 0,1 0 0,0 0 0,7 4 0,-5-4 0,1 0 0,0-1 0,1 1 0,-1-2 0,1 1 0,-1-1 0,1 0 0,0 0 0,-1-1 0,1 0 0,9-1 0,-1 0 0,0-1 0,0 0 0,0-2 0,0 0 0,-1 0 0,0-2 0,1 0 0,-1 0 0,-1-1 0,1-1 0,21-15 0,-28 17 0,0-2 0,0 1 0,-1-1 0,0 0 0,0-1 0,-1 0 0,0 0 0,0 0 0,-1-1 0,0 0 0,0 0 0,-1 0 0,0 0 0,-1-1 0,5-19 0,-7 20 0,0 0 0,-1 0 0,0-1 0,0 1 0,-1 0 0,0 0 0,-1 0 0,0 0 0,0 0 0,-1 0 0,0 1 0,0-1 0,-1 1 0,-1 0 0,1 0 0,-1 0 0,-10-11 0,13 16 8,0 0-1,-1 0 1,1 0-1,-1 1 1,0 0-1,1-1 1,-1 1-1,-1 0 1,1 0-1,0 1 1,0-1-1,-1 0 1,1 1-1,-1 0 1,-4-1-1,5 2-85,0 0 0,0 0 0,0 0-1,0 0 1,0 0 0,1 1 0,-1 0 0,0-1 0,0 1-1,0 0 1,0 0 0,1 1 0,-1-1 0,0 1 0,1-1-1,-1 1 1,1 0 0,-4 3 0,-6 7-6748</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27.882"/>
    </inkml:context>
    <inkml:brush xml:id="br0">
      <inkml:brushProperty name="width" value="0.05" units="cm"/>
      <inkml:brushProperty name="height" value="0.05" units="cm"/>
    </inkml:brush>
  </inkml:definitions>
  <inkml:trace contextRef="#ctx0" brushRef="#br0">201 1 24575,'0'4'0,"0"7"0,0 10 0,0 11 0,0 10 0,0 11 0,0 11 0,0 8 0,-5 6 0,-6 3 0,-6 7 0,-9 3 0,-10 3 0,-17 1 0,1-16-8191</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6:03.104"/>
    </inkml:context>
    <inkml:brush xml:id="br0">
      <inkml:brushProperty name="width" value="0.05" units="cm"/>
      <inkml:brushProperty name="height" value="0.05" units="cm"/>
    </inkml:brush>
  </inkml:definitions>
  <inkml:trace contextRef="#ctx0" brushRef="#br0">99 2168 24575,'-10'0'0,"2"1"0,0-1 0,1-1 0,-1 1 0,1-1 0,-1 0 0,-8-3 0,15 3 0,-1 1 0,1-1 0,-1 0 0,0 0 0,1 0 0,0 0 0,-1 0 0,1 0 0,0 0 0,-1 0 0,1-1 0,0 1 0,0-1 0,0 1 0,0 0 0,0-1 0,1 0 0,-1 1 0,0-1 0,1 1 0,-1-1 0,1 0 0,-1 1 0,1-1 0,0 0 0,0 0 0,0 1 0,0-1 0,0 0 0,0 0 0,0 1 0,1-4 0,2-7 0,0 0 0,0 0 0,1 0 0,1 0 0,0 0 0,0 1 0,14-20 0,59-73 0,-64 87 0,98-115-335,6 6-1,4 5 0,271-205 0,-179 178-525,448-232 1,-370 244 238,362-116 1,-416 178 258,3 11 0,308-40 0,-514 97 663,41-4 978,-69 10-1143,1 0 0,-1 0 0,0 0 0,0 1 0,1 0 0,-1 0 1,10 4-1,-3 2-5589</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6:03.445"/>
    </inkml:context>
    <inkml:brush xml:id="br0">
      <inkml:brushProperty name="width" value="0.05" units="cm"/>
      <inkml:brushProperty name="height" value="0.05" units="cm"/>
    </inkml:brush>
  </inkml:definitions>
  <inkml:trace contextRef="#ctx0" brushRef="#br0">63 80 24575,'-24'-18'0,"21"17"0,0-1 0,0 1 0,1-1 0,-1 0 0,0 0 0,1 0 0,0 0 0,-1-1 0,1 1 0,0-1 0,0 1 0,0-1 0,0 0 0,1 0 0,-3-5 0,4 7 0,0 0 0,0 0 0,0 0 0,1 1 0,-1-1 0,0 0 0,0 0 0,1 0 0,-1 0 0,0 0 0,1 1 0,-1-1 0,1 0 0,-1 0 0,1 1 0,-1-1 0,1 0 0,0 1 0,-1-1 0,1 1 0,0-1 0,-1 1 0,1-1 0,0 1 0,0-1 0,-1 1 0,1 0 0,0-1 0,0 1 0,0 0 0,0 0 0,0-1 0,-1 1 0,1 0 0,0 0 0,0 0 0,2 0 0,35 1 0,9 6 0,-1 2 0,77 25 0,84 47 0,-193-75 0,9 3 0,-1 1 0,0 1 0,0 0 0,25 20 0,-44-29 0,1 1 0,0 0 0,0 0 0,-1 1 0,0-1 0,0 1 0,0-1 0,0 1 0,0 0 0,-1 0 0,0 0 0,1 0 0,-2 1 0,1-1 0,0 1 0,-1-1 0,0 1 0,0-1 0,0 1 0,-1 0 0,1-1 0,-1 1 0,0 0 0,-1 0 0,1-1 0,-1 1 0,0 0 0,-3 8 0,0-2 0,-2-1 0,1 0 0,-2 0 0,1 0 0,-1 0 0,-1-1 0,1 0 0,-1-1 0,-13 11 0,-15 9 0,-41 26 0,59-42 0,-68 42-1365,4-4-5461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6:04.187"/>
    </inkml:context>
    <inkml:brush xml:id="br0">
      <inkml:brushProperty name="width" value="0.05" units="cm"/>
      <inkml:brushProperty name="height" value="0.05" units="cm"/>
    </inkml:brush>
  </inkml:definitions>
  <inkml:trace contextRef="#ctx0" brushRef="#br0">90 487 24575,'-11'-1'0,"1"0"0,-1 0 0,-13-4 0,13 3 0,11 1 0,-1 1 0,0 0 0,1 0 0,-1 0 0,0 0 0,0 0 0,1-1 0,-1 1 0,0 1 0,0-1 0,1 0 0,-1 0 0,0 0 0,0 0 0,1 0 0,-1 1 0,0-1 0,1 0 0,-1 0 0,0 1 0,1-1 0,-1 1 0,1-1 0,-1 1 0,1-1 0,-1 1 0,0-1 0,1 1 0,0-1 0,-1 1 0,1-1 0,-1 1 0,1 0 0,0-1 0,-1 1 0,1 0 0,0-1 0,0 1 0,-1 0 0,1 0 0,0-1 0,0 1 0,0 0 0,0-1 0,0 1 0,0 0 0,0 0 0,0-1 0,1 1 0,-1 0 0,0 0 0,0-1 0,0 1 0,1 0 0,0 0 0,1 10 0,2 0 0,9 21 0,-7-17 0,32 94 0,-4 2 0,31 183 0,-60-260 0,-1-174 0,-17-129 0,-1 16 0,14 187 0,14-118 0,-12 168 0,2-1 0,-1 1 0,2 0 0,0 0 0,1 0 0,0 0 0,10-14 0,-14 26 0,1-1 0,0 1 0,0 0 0,0 0 0,1 0 0,-1 0 0,1 1 0,0-1 0,0 1 0,1 0 0,-1 0 0,0 0 0,1 1 0,0 0 0,-1 0 0,1 0 0,0 0 0,0 1 0,0 0 0,0 0 0,1 0 0,-1 0 0,0 1 0,0 0 0,0 0 0,8 2 0,-2 0 0,0 1 0,0 1 0,0-1 0,-1 2 0,1 0 0,-1 0 0,0 1 0,-1 0 0,1 0 0,15 16 0,4 5 0,45 55 0,-18-6 0,77 136 0,-105-163 0,156 295 0,-167-304-1365,-6-10-5461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6:04.528"/>
    </inkml:context>
    <inkml:brush xml:id="br0">
      <inkml:brushProperty name="width" value="0.05" units="cm"/>
      <inkml:brushProperty name="height" value="0.05" units="cm"/>
    </inkml:brush>
  </inkml:definitions>
  <inkml:trace contextRef="#ctx0" brushRef="#br0">142 252 24575,'-10'-5'0,"-11"-1"0,-8 0 0,-3 1 0,4-3 0,11 0 0,13-3 0,17-1 0,15-1 0,12-5 0,14-3 0,10-3 0,10-2 0,5-1 0,4-5 0,-13 2-8191</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6:04.888"/>
    </inkml:context>
    <inkml:brush xml:id="br0">
      <inkml:brushProperty name="width" value="0.05" units="cm"/>
      <inkml:brushProperty name="height" value="0.05" units="cm"/>
    </inkml:brush>
  </inkml:definitions>
  <inkml:trace contextRef="#ctx0" brushRef="#br0">89 58 24575,'-11'-11'0,"7"6"0,0 0 0,-1 1 0,1-1 0,-1 1 0,0 0 0,0 1 0,-1-1 0,1 1 0,-13-5 0,18 8 0,0-1 0,-1 1 0,1 0 0,-1 0 0,1 0 0,-1 0 0,1 0 0,-1 0 0,1 0 0,-1 0 0,1 0 0,-1 0 0,1 0 0,-1 0 0,1 0 0,-1 0 0,1 0 0,-1 1 0,1-1 0,-1 0 0,1 0 0,-1 1 0,1-1 0,-1 0 0,1 0 0,0 1 0,-1-1 0,1 1 0,0-1 0,-1 0 0,1 1 0,0-1 0,-1 1 0,1-1 0,0 0 0,0 1 0,0-1 0,-1 1 0,1-1 0,0 1 0,0-1 0,0 1 0,0-1 0,0 1 0,0-1 0,0 2 0,3 26 0,13 19 0,1-1 0,2 0 0,31 52 0,-22-43 0,329 675 0,-356-729 0,10 23 0,2-1 0,15 21 0,-52-109 0,-13-7 0,-97-213 0,121 250 0,1 0 0,2 0 0,2-1 0,1 0 0,2-1 0,-2-53 0,7 79 0,1-1 0,0 1 0,0 0 0,1 0 0,1 0 0,0 0 0,0 1 0,1-1 0,0 1 0,9-14 0,-11 20 0,1-1 0,0 2 0,0-1 0,0 0 0,1 1 0,-1-1 0,1 1 0,0 0 0,0 0 0,0 0 0,0 1 0,0 0 0,1-1 0,-1 1 0,1 1 0,0-1 0,-1 1 0,1 0 0,0 0 0,0 0 0,0 1 0,-1-1 0,1 1 0,0 0 0,9 2 0,-3 0 0,0 1 0,0 0 0,0 1 0,-1 0 0,1 1 0,-1 0 0,0 1 0,-1 0 0,1 0 0,-1 1 0,-1 0 0,1 1 0,-1 0 0,0 0 0,-1 1 0,0 0 0,10 16 0,-11-15 0,0 0 0,0 0 0,-2 1 0,1-1 0,-1 1 0,0 0 0,-1 0 0,-1 0 0,0 1 0,0-1 0,-1 0 0,0 1 0,-1-1 0,-1 1 0,0-1 0,0 1 0,-4 14 0,1-16 8,0 0 0,-1 0 0,0 0 0,0-1 0,-1 0 0,0 0 0,0-1 0,-1 1 0,0-1 0,-1-1 0,0 1 0,0-2 0,-1 1 0,-16 9 0,19-12-67,1-1-1,-1 0 1,-1 0-1,1-1 1,0 0 0,-1 0-1,1 0 1,-1-1-1,1 0 1,-1 0 0,1-1-1,-1 0 1,0 0-1,1-1 1,-1 1 0,0-1-1,1-1 1,-1 1-1,1-1 1,0 0 0,-1-1-1,1 1 1,0-1-1,-8-6 1,-8-9-6767</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6:05.246"/>
    </inkml:context>
    <inkml:brush xml:id="br0">
      <inkml:brushProperty name="width" value="0.05" units="cm"/>
      <inkml:brushProperty name="height" value="0.05" units="cm"/>
    </inkml:brush>
  </inkml:definitions>
  <inkml:trace contextRef="#ctx0" brushRef="#br0">28 412 24575,'0'-1'0,"-1"0"0,1 1 0,0-1 0,0 0 0,0 0 0,0 1 0,0-1 0,-1 1 0,1-1 0,0 0 0,-1 1 0,1-1 0,0 0 0,-1 1 0,1-1 0,-1 1 0,1-1 0,0 1 0,-1-1 0,0 1 0,1 0 0,-1-1 0,1 1 0,-1-1 0,1 1 0,-1 0 0,0 0 0,1-1 0,-1 1 0,0 0 0,1 0 0,-1 0 0,0 0 0,1 0 0,-2 0 0,1 0 0,1 0 0,-1 0 0,1 0 0,-1 0 0,1 1 0,-1-1 0,1 0 0,-1 0 0,1 1 0,0-1 0,-1 0 0,1 1 0,-1-1 0,1 0 0,0 1 0,-1-1 0,1 1 0,0-1 0,-1 1 0,1-1 0,0 0 0,0 1 0,-1-1 0,1 1 0,0 0 0,0-1 0,0 1 0,0-1 0,0 1 0,0-1 0,0 1 0,0-1 0,0 1 0,0-1 0,0 1 0,0-1 0,0 1 0,0-1 0,0 1 0,0-1 0,1 1 0,-1-1 0,0 1 0,0-1 0,1 1 0,-1-1 0,0 1 0,1-1 0,0 1 0,9 15 0,0 0 0,1-1 0,1 0 0,16 16 0,6 8 0,116 158 0,-129-165 0,-1 1 0,-2 1 0,-1 1 0,17 50 0,-33-82 0,2 4 0,0 0 0,-1 0 0,0 0 0,-1 0 0,1 0 0,-2 0 0,1 0 0,-1 1 0,0-1 0,-1 14 0,1-21 0,-1 0 0,1 1 0,0-1 0,0 0 0,0 0 0,0 0 0,0 1 0,0-1 0,0 0 0,0 0 0,0 1 0,0-1 0,0 0 0,-1 0 0,1 0 0,0 1 0,0-1 0,0 0 0,0 0 0,-1 0 0,1 0 0,0 0 0,0 1 0,0-1 0,-1 0 0,1 0 0,0 0 0,0 0 0,-1 0 0,1 0 0,0 0 0,0 0 0,0 0 0,-1 0 0,1 0 0,0 0 0,0 0 0,-1 0 0,1 0 0,0 0 0,0 0 0,-1 0 0,-9-10 0,-7-17 0,-26-57 0,5-2 0,3-2 0,4-2 0,4 0 0,-23-145 0,50 234 0,-7-46 0,-2-60 0,9 95 0,0 0 0,1 0 0,0 0 0,1 0 0,0 0 0,1 0 0,0 1 0,1-1 0,0 1 0,9-17 0,-10 24 0,-1 0 0,1 1 0,0-1 0,0 0 0,0 1 0,1 0 0,-1 0 0,1 0 0,0 0 0,0 1 0,0-1 0,0 1 0,0 0 0,0 0 0,0 0 0,7-1 0,-3 2 0,-1 0 0,1 0 0,0 1 0,0-1 0,0 2 0,-1-1 0,1 1 0,15 4 0,2 3 0,-1 0 0,0 2 0,-1 1 0,41 25 0,-44-24 0,-1 1 0,-1 1 0,0 0 0,-1 1 0,0 1 0,21 27 0,-33-37 0,-1 0 0,1 1 0,-1-1 0,0 1 0,-1 0 0,0 1 0,0-1 0,0 0 0,-1 1 0,0 0 0,-1-1 0,0 1 0,0 0 0,0 0 0,-1 0 0,0 0 0,-1-1 0,0 1 0,0 0 0,-1 0 0,0-1 0,-4 11 0,1-5 12,-1-1 1,-1-1-1,0 0 0,0 1 0,-1-2 1,0 1-1,-16 13 0,0-2-743,-49 35-1,-4-6-6094</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29.851"/>
    </inkml:context>
    <inkml:brush xml:id="br0">
      <inkml:brushProperty name="width" value="0.05" units="cm"/>
      <inkml:brushProperty name="height" value="0.05" units="cm"/>
    </inkml:brush>
  </inkml:definitions>
  <inkml:trace contextRef="#ctx0" brushRef="#br0">154 0 24575,'-1'4'0,"0"0"0,-1-1 0,1 1 0,-1-1 0,0 0 0,0 1 0,-1-1 0,1 0 0,-4 4 0,-10 14 0,9-5 0,0 0 0,0 1 0,2 0 0,0 1 0,1-1 0,1 1 0,1-1 0,-1 23 0,3 21 0,8 65 0,-2-44 0,-1 139 0,-42 386 0,-14 59-98,48-466-124,28 268 0,5-233 222,10-1 0,127 410 0,-101-451 0,9-4 0,140 257 0,-158-348 0,4-2 0,4-2 0,5-4 0,3-3 0,162 148 0,141 46-7,24-33 68,-333-208-25,77 45 351,127 79-307,-192-111-87,94 82-1,-143-107 8,-2 0 0,-2 2 0,0 1 0,-2 2 0,37 65 0,70 189 0,-128-281 0,11 27 0,-7-18 0,0 0 0,-1 1 0,4 19 0,-9-29 0,0 1 0,-1-1 0,0 1 0,0-1 0,0 1 0,0-1 0,-1 0 0,0 1 0,-1-1 0,1 0 0,-5 11 0,-1 2 14,1 1-1,1-1 1,0 1-1,2 0 1,-2 21-1,3 102-640,3-103-192,0-17-6007</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30.213"/>
    </inkml:context>
    <inkml:brush xml:id="br0">
      <inkml:brushProperty name="width" value="0.05" units="cm"/>
      <inkml:brushProperty name="height" value="0.05" units="cm"/>
    </inkml:brush>
  </inkml:definitions>
  <inkml:trace contextRef="#ctx0" brushRef="#br0">6 2 24575,'-1'0'0,"1"0"0,0 0 0,0-1 0,0 1 0,0 0 0,0 0 0,0 0 0,0 0 0,0 0 0,0 0 0,-1 0 0,1 0 0,0 0 0,0 0 0,0 0 0,0 0 0,0 0 0,0 0 0,-1 0 0,1 0 0,0 0 0,0 0 0,0 0 0,0 0 0,0 0 0,0 0 0,0 0 0,-1 0 0,1 0 0,0 0 0,0 0 0,0 0 0,0 1 0,0-1 0,0 0 0,0 0 0,0 0 0,0 0 0,0 0 0,-1 0 0,1 0 0,0 0 0,0 0 0,0 1 0,0-1 0,0 0 0,0 0 0,0 0 0,0 0 0,0 0 0,0 0 0,0 0 0,0 1 0,0-1 0,0 0 0,0 0 0,0 0 0,0 0 0,0 0 0,0 0 0,0 0 0,0 1 0,0-1 0,0 0 0,10 7 0,14 5 0,5-2 0,-2 2 0,1 1 0,40 28 0,18 8 0,-81-47 0,1-1 0,-1 1 0,1-1 0,-1 0 0,1-1 0,0 1 0,-1-1 0,1 0 0,0 0 0,-1-1 0,1 0 0,0 0 0,-1 0 0,1-1 0,-1 1 0,0-1 0,1-1 0,8-4 0,10-6 0,0-2 0,31-25 0,-52 38 0,1-1 0,19-12 0,-23 14 0,1 1 0,0-1 0,0 1 0,0 0 0,0-1 0,0 1 0,0 0 0,0-1 0,0 1 0,0 0 0,-1 0 0,1 0 0,0 0 0,0 0 0,0 0 0,0 0 0,0 0 0,0 1 0,0-1 0,0 0 0,0 0 0,2 1 0,-3 0 0,0 0 0,1-1 0,-1 1 0,0-1 0,0 1 0,1 0 0,-1-1 0,0 1 0,0-1 0,0 1 0,0 0 0,0-1 0,0 1 0,0 0 0,0-1 0,0 1 0,0-1 0,0 1 0,0 0 0,-1-1 0,1 1 0,0 0 0,0-1 0,-1 1 0,1-1 0,0 1 0,-1-1 0,1 1 0,-1 0 0,-14 20 0,12-17 0,-42 55-1365,21-31-5461</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31.172"/>
    </inkml:context>
    <inkml:brush xml:id="br0">
      <inkml:brushProperty name="width" value="0.05" units="cm"/>
      <inkml:brushProperty name="height" value="0.05" units="cm"/>
    </inkml:brush>
  </inkml:definitions>
  <inkml:trace contextRef="#ctx0" brushRef="#br0">193 77 24575,'-3'-2'0,"0"1"0,0-1 0,0 0 0,0 1 0,1-1 0,-1-1 0,1 1 0,-1 0 0,1-1 0,0 1 0,0-1 0,0 1 0,0-1 0,-2-6 0,-4-2 0,6 8 0,0 1 0,0-1 0,0 1 0,0-1 0,-1 1 0,1 0 0,-1 0 0,-5-4 0,7 6 0,0 0 0,0-1 0,0 1 0,0 0 0,0 0 0,0 0 0,0 0 0,0 0 0,0 0 0,0 0 0,-1 0 0,1 1 0,0-1 0,0 0 0,0 1 0,0-1 0,1 1 0,-1-1 0,0 1 0,0-1 0,0 1 0,0-1 0,0 1 0,1 0 0,-1 0 0,0-1 0,0 1 0,1 0 0,-1 0 0,1 0 0,-1 0 0,1 0 0,-1 1 0,-5 7 0,1 1 0,0 0 0,1 0 0,0 1 0,1-1 0,-3 16 0,-9 72 0,10-61 0,-12 73 0,5 0 0,5 189 0,7-290-151,1 0-1,0 0 0,0 0 0,1-1 1,0 1-1,1 0 0,0-1 1,6 13-1,2-5-6674</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07.070"/>
    </inkml:context>
    <inkml:brush xml:id="br0">
      <inkml:brushProperty name="width" value="0.05" units="cm"/>
      <inkml:brushProperty name="height" value="0.05" units="cm"/>
    </inkml:brush>
  </inkml:definitions>
  <inkml:trace contextRef="#ctx0" brushRef="#br0">486 686 24575,'1'-175'0,"-3"-193"0,2 354 0,-1 1 0,-1 0 0,0-1 0,-1 1 0,-5-18 0,7 29 0,0-1 0,0 1 0,0-1 0,-1 1 0,1 0 0,0-1 0,-1 1 0,1 0 0,-1 0 0,0 0 0,0 0 0,0 0 0,0 0 0,0 1 0,0-1 0,-1 1 0,1-1 0,0 1 0,-1 0 0,1 0 0,-1 0 0,1 0 0,-1 1 0,1-1 0,-1 1 0,0-1 0,1 1 0,-1 0 0,0 0 0,1 0 0,-1 0 0,0 1 0,-4 0 0,-3 2 0,1 0 0,-1 1 0,1 0 0,0 0 0,0 1 0,0 1 0,1-1 0,-1 1 0,-6 7 0,-13 13 0,-26 30 0,31-31 0,2 1 0,0 1 0,2 1 0,1 0 0,1 2 0,1 0 0,2 1 0,1 0 0,2 1 0,1 0 0,1 1 0,2 0 0,1 0 0,2 1 0,1 0 0,1 0 0,5 47 0,3-38 0,1-2 0,2 1 0,2-1 0,1-1 0,3 0 0,1 0 0,36 62 0,17 10 0,94 116 0,-101-145 0,-39-51 0,36 65 0,-52-84 0,-1 1 0,0 1 0,-1-1 0,-1 1 0,0 0 0,-1 0 0,2 28 0,-4-39-45,-1-1-1,0 1 1,0 0-1,0-1 1,0 1-1,-1 0 1,0-1-1,1 1 1,-1 0-1,0-1 1,-1 1-1,1-1 1,-1 0-1,0 1 1,1-1-1,-1 0 1,-1 0-1,1 0 1,0 0-1,-1 0 1,1-1-1,-1 1 1,0-1-1,0 0 0,0 0 1,0 0-1,-1 0 1,1 0-1,-5 1 1,-15 3-6781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32.120"/>
    </inkml:context>
    <inkml:brush xml:id="br0">
      <inkml:brushProperty name="width" value="0.05" units="cm"/>
      <inkml:brushProperty name="height" value="0.05" units="cm"/>
    </inkml:brush>
  </inkml:definitions>
  <inkml:trace contextRef="#ctx0" brushRef="#br0">253 88 24575,'0'-3'0,"0"0"0,0 0 0,-1 0 0,1-1 0,0 1 0,-1 0 0,0 0 0,0 0 0,0 0 0,0 0 0,0 0 0,-1 1 0,1-1 0,-1 0 0,-3-4 0,3 5 0,0 1 0,0-1 0,0 1 0,0 0 0,0-1 0,0 1 0,0 0 0,-1 0 0,1 0 0,0 1 0,-1-1 0,1 1 0,0-1 0,-1 1 0,1 0 0,-4-1 0,0 2 0,0-1 0,0 1 0,0 1 0,0-1 0,0 1 0,0 0 0,0 0 0,1 1 0,-1-1 0,1 1 0,-1 1 0,1-1 0,0 1 0,-8 7 0,2 1 0,1 0 0,0 0 0,1 0 0,0 2 0,1-1 0,0 1 0,1 0 0,-6 19 0,9-21 0,1-1 0,0 0 0,0 1 0,2-1 0,-1 1 0,2 0 0,-1-1 0,2 1 0,-1 0 0,2-1 0,4 22 0,-5-28 0,1-1 0,0 1 0,0-1 0,0 1 0,0-1 0,1 0 0,-1 0 0,1 0 0,0 0 0,1-1 0,-1 1 0,0-1 0,1 0 0,0 0 0,5 3 0,-2-1 0,0-2 0,1 1 0,0-1 0,0 0 0,0-1 0,0 0 0,0 0 0,11 1 0,0-2 0,1 0 0,-1-2 0,1 0 0,-1-1 0,1-1 0,34-10 0,-36 7 0,-1 0 0,1-1 0,-1-1 0,-1-1 0,0-1 0,0 0 0,0-1 0,-1 0 0,21-23 0,-30 28 0,0 0 0,-1 0 0,0-1 0,0 0 0,-1 0 0,1 0 0,-1-1 0,-1 1 0,0-1 0,0 0 0,0 0 0,-1 0 0,-1 0 0,1 0 0,-1 0 0,0-1 0,-1 1 0,0 0 0,0-1 0,-1 1 0,0 0 0,-1 0 0,-4-15 0,4 16 0,-1 0 0,0 0 0,0 0 0,0 1 0,-1 0 0,0-1 0,-1 1 0,1 0 0,-1 1 0,0-1 0,-1 1 0,1 0 0,-1 1 0,0-1 0,0 1 0,0 0 0,-1 0 0,0 1 0,1 0 0,-1 0 0,0 1 0,0 0 0,-1 0 0,1 0 0,0 1 0,-1 0 0,1 1 0,-1 0 0,1 0 0,0 0 0,-1 1 0,1 0 0,-10 3 0,12-3-91,0 1 0,1 0 0,-1 0 0,0 0 0,1 1 0,-1-1 0,1 1 0,0 0 0,0 1 0,0-1 0,0 1 0,0 0 0,1 0 0,-6 8 0,-3 9-6735</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32.540"/>
    </inkml:context>
    <inkml:brush xml:id="br0">
      <inkml:brushProperty name="width" value="0.05" units="cm"/>
      <inkml:brushProperty name="height" value="0.05" units="cm"/>
    </inkml:brush>
  </inkml:definitions>
  <inkml:trace contextRef="#ctx0" brushRef="#br0">518 425 24575,'8'-10'0,"0"0"0,0 0 0,-1 0 0,0-1 0,9-21 0,21-60 0,-34 82 0,-2 8 0,8-23 0,-1-1 0,6-34 0,-12 54 0,-1 1 0,0-1 0,-1 1 0,0-1 0,0 0 0,0 0 0,0 1 0,-1-1 0,0 0 0,0 1 0,-1-1 0,1 1 0,-1 0 0,0-1 0,-1 1 0,1 0 0,-7-8 0,7 11 0,0 0 0,0 0 0,0 0 0,-1 1 0,1-1 0,-1 1 0,1-1 0,-1 1 0,0 0 0,1 0 0,-1 1 0,0-1 0,0 0 0,0 1 0,0 0 0,1-1 0,-1 1 0,0 0 0,0 1 0,0-1 0,0 0 0,0 1 0,0 0 0,-4 1 0,-4 2 0,-1 0 0,1 1 0,0 0 0,-17 11 0,4 1 0,0 1 0,2 2 0,0 0 0,1 1 0,1 0 0,0 2 0,2 1 0,1 0 0,1 1 0,1 1 0,2 0 0,-14 35 0,7-8 0,3 1 0,2 0 0,3 1 0,2 1 0,-5 87 0,14 183 0,0 7 0,1-329-32,-1 19 71,-2 1 0,0 0 0,-10 36 0,11-54-63,0 0 0,0 0 0,-1 0-1,0-1 1,0 1 0,0-1 0,-1 0 0,-5 6 0,7-9-56,-1 1 1,1-1-1,-1 0 1,0 0-1,0 0 1,0 0-1,0-1 1,0 1-1,0-1 1,-1 0-1,1 0 1,0 0-1,-1 0 1,1 0-1,-7 0 1,-13-3-6747</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32.878"/>
    </inkml:context>
    <inkml:brush xml:id="br0">
      <inkml:brushProperty name="width" value="0.05" units="cm"/>
      <inkml:brushProperty name="height" value="0.05" units="cm"/>
    </inkml:brush>
  </inkml:definitions>
  <inkml:trace contextRef="#ctx0" brushRef="#br0">1 140 24575,'4'-4'0,"3"-7"0,3-6 0,5 0 0,5-2 0,4 3 0,7-1 0,2 2 0,6 4 0,5 4 0,-1 3 0,3 3 0,-3 0 0,-4 2 0,-3 4 0,-4 2 0,-7-1-8191</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33.451"/>
    </inkml:context>
    <inkml:brush xml:id="br0">
      <inkml:brushProperty name="width" value="0.05" units="cm"/>
      <inkml:brushProperty name="height" value="0.05" units="cm"/>
    </inkml:brush>
  </inkml:definitions>
  <inkml:trace contextRef="#ctx0" brushRef="#br0">220 107 24575,'2'0'0,"0"0"0,0 0 0,0-1 0,0 1 0,0 0 0,1-1 0,-1 0 0,0 1 0,0-1 0,0 0 0,0 0 0,-1 0 0,1 0 0,0 0 0,0-1 0,-1 1 0,1 0 0,-1-1 0,1 0 0,-1 1 0,1-1 0,-1 0 0,0 1 0,0-1 0,0 0 0,0 0 0,0 0 0,0 0 0,-1 0 0,1 0 0,-1 0 0,1 0 0,-1-1 0,0 1 0,0-2 0,1 2 0,-1-1 0,-1 1 0,1 0 0,0-1 0,0 1 0,-1 0 0,0 0 0,1-1 0,-1 1 0,0 0 0,0 0 0,0 0 0,0 0 0,0 0 0,-1 0 0,1 0 0,-1 1 0,1-1 0,-1 0 0,0 1 0,1-1 0,-1 1 0,0-1 0,0 1 0,0 0 0,0 0 0,0 0 0,0 0 0,-1 0 0,1 1 0,0-1 0,0 1 0,-3-1 0,0 1 0,0 0 0,-1 1 0,1-1 0,0 1 0,0 1 0,1-1 0,-1 1 0,0-1 0,0 1 0,1 1 0,-1-1 0,1 1 0,-1-1 0,1 1 0,0 1 0,0-1 0,1 0 0,-6 6 0,0 1 0,0 0 0,1 1 0,0 0 0,1 0 0,-12 24 0,17-32 0,1 1 0,-1-1 0,1 1 0,0 0 0,0-1 0,0 1 0,0 0 0,1 0 0,0 0 0,0 0 0,0-1 0,0 1 0,0 0 0,1 0 0,-1 0 0,1 0 0,0-1 0,3 8 0,-2-8 0,0-1 0,0 1 0,0 0 0,1-1 0,-1 1 0,1-1 0,0 0 0,-1 0 0,1 0 0,0 0 0,0 0 0,0 0 0,0-1 0,1 0 0,-1 1 0,0-1 0,1-1 0,-1 1 0,1 0 0,-1-1 0,4 1 0,3-1 0,0 0 0,-1 0 0,1-1 0,0-1 0,-1 1 0,1-1 0,-1-1 0,0 0 0,1 0 0,12-8 0,-17 9 0,0-1 0,0 1 0,0-1 0,0 0 0,-1-1 0,0 1 0,0-1 0,0 0 0,0 0 0,0-1 0,-1 1 0,1-1 0,-1 1 0,-1-1 0,1 0 0,-1 0 0,1 0 0,-1-1 0,2-7 0,-4 11 0,0 1 0,0 0 0,1-1 0,-1 1 0,0 0 0,0-1 0,0 1 0,0 0 0,0-1 0,-1 1 0,1 0 0,0-1 0,-1 1 0,1 0 0,-1-1 0,1 1 0,-1 0 0,1 0 0,-1 0 0,0 0 0,0-1 0,0 1 0,1 0 0,-1 0 0,0 1 0,0-1 0,0 0 0,-1 0 0,0-1 0,0 2 0,1 0 0,-1-1 0,1 1 0,-1 0 0,1 0 0,-1 0 0,1 0 0,-1 0 0,1 1 0,0-1 0,-1 0 0,1 1 0,-1-1 0,1 1 0,0-1 0,-1 1 0,1 0 0,0 0 0,-1-1 0,1 1 0,0 0 0,0 0 0,0 0 0,0 0 0,0 0 0,0 0 0,-1 2 0,-4 6 0,0 0 0,0 1 0,1-1 0,0 1 0,0 0 0,2 0 0,-1 1 0,1-1 0,-3 20 0,1 12 0,-1 53 0,3-19 0,-3 3 0,6-43 0,-3 0 0,-1-1 0,-2 1 0,-16 58 0,20-90 0,1 0 0,-1-1 0,1 1 0,-1 0 0,0-1 0,0 1 0,0-1 0,-1 0 0,1 0 0,-1 0 0,-5 4 0,7-6 0,0 0 0,-1-1 0,1 1 0,-1-1 0,1 1 0,-1-1 0,1 0 0,-1 0 0,0 1 0,1-1 0,-1 0 0,1 0 0,-1-1 0,1 1 0,-1 0 0,1 0 0,-1-1 0,0 1 0,1-1 0,0 1 0,-1-1 0,1 0 0,-1 0 0,1 1 0,0-1 0,0 0 0,-1 0 0,1 0 0,0 0 0,0-1 0,-2-1 0,-6-7 0,0-1 0,1 0 0,0 0 0,1 0 0,0-1 0,1 0 0,0-1 0,1 0 0,0 1 0,-4-22 0,5 14 0,0 0 0,1 0 0,1-1 0,1 1 0,1 0 0,3-31 0,-2 43 0,1-1 0,0 1 0,0-1 0,0 1 0,1 0 0,1 0 0,-1 0 0,1 1 0,1-1 0,-1 1 0,1 0 0,0 0 0,1 0 0,0 1 0,0 0 0,0 0 0,11-7 0,-4 5 0,0 0 0,1 1 0,0 1 0,1 0 0,-1 1 0,1 1 0,0 0 0,29-3 0,-4 3-1365,-6 2-5461</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33.810"/>
    </inkml:context>
    <inkml:brush xml:id="br0">
      <inkml:brushProperty name="width" value="0.05" units="cm"/>
      <inkml:brushProperty name="height" value="0.05" units="cm"/>
    </inkml:brush>
  </inkml:definitions>
  <inkml:trace contextRef="#ctx0" brushRef="#br0">253 158 24575,'1'-17'0,"1"0"0,1 1 0,1-1 0,0 1 0,9-20 0,-13 33 0,1 0 0,0 1 0,0-1 0,1 1 0,-1-1 0,0 1 0,1 0 0,0-1 0,-1 1 0,1 0 0,0 0 0,0 0 0,0 0 0,3-2 0,-4 4 0,0 0 0,-1 0 0,1-1 0,0 1 0,0 0 0,-1 0 0,1 0 0,0 0 0,-1 0 0,1 0 0,0 0 0,-1 0 0,1 0 0,0 0 0,0 0 0,-1 1 0,1-1 0,0 0 0,-1 0 0,1 1 0,1 0 0,-1 0 0,1 1 0,0-1 0,-1 1 0,1-1 0,-1 1 0,0 0 0,1 0 0,-1 0 0,0 0 0,1 2 0,9 21 0,-2 0 0,-1 0 0,0 1 0,4 33 0,8 107 0,-16-128 0,-2 1 0,-1-1 0,-3 0 0,0 1 0,-3-1 0,-17 70 0,17-92 0,0 0 0,-1-1 0,-1 0 0,0 0 0,-1-1 0,-1 0 0,0 0 0,-1-1 0,0 0 0,-1-1 0,0 0 0,-1-1 0,0 0 0,-1-1 0,-1 0 0,1-1 0,-1-1 0,-26 12 0,16-11-682,-36 10-1,-22-2-6143</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35.185"/>
    </inkml:context>
    <inkml:brush xml:id="br0">
      <inkml:brushProperty name="width" value="0.05" units="cm"/>
      <inkml:brushProperty name="height" value="0.05" units="cm"/>
    </inkml:brush>
  </inkml:definitions>
  <inkml:trace contextRef="#ctx0" brushRef="#br0">76 0 24575,'-3'0'0,"0"1"0,0 0 0,0-1 0,0 1 0,0 0 0,1 0 0,-1 1 0,0-1 0,1 1 0,-1-1 0,1 1 0,-1 0 0,1 0 0,0 0 0,0 0 0,0 0 0,0 0 0,0 1 0,0-1 0,1 1 0,-3 3 0,1-1 0,0 0 0,1 1 0,-1-1 0,1 1 0,0 0 0,1 0 0,-1 0 0,1 0 0,0 9 0,2-6 0,0 1 0,1-1 0,0 0 0,0 0 0,1 0 0,1 0 0,-1-1 0,1 1 0,1-1 0,-1 0 0,2 0 0,-1-1 0,1 1 0,9 8 0,12 12 0,2-1 0,33 23 0,-51-41 0,33 24 0,1-2 0,2-2 0,1-2 0,0-2 0,3-3 0,-1-1 0,2-3 0,1-2 0,0-2 0,1-3 0,91 7 0,304-2 0,3-27 0,1154-89-1658,-555-26 909,-9-52 494,-934 158 153,265-36 1954,-322 55-1776,1 2 0,-1 2 0,0 2 0,0 3 0,0 2 0,-1 2 0,-1 2 0,0 2 0,-1 3 0,-1 1 0,60 36 0,-80-39-76,0 1 0,-1 1 0,-1 1 0,-1 1 0,0 2 0,31 39 0,-42-45 0,0 1 0,-2 1 0,0 0 0,-1 0 0,0 1 0,-2 0 0,-1 1 0,0 0 0,-2 0 0,6 35 0,-7 103 0,-5-114 0,2 1 0,7 45 0,-5-76 0,0 1 0,1-1 0,1 0 0,0 0 0,1 0 0,0-1 0,1 0 0,1 0 0,16 21 0,-22-33 11,-1 0 0,1 0 0,0 0 0,-1 0 0,1-1 0,0 1-1,0-1 1,0 0 0,0 1 0,4 1 0,-5-3-50,-1 0 0,1 0 0,0 0 0,-1 0 0,1 0 0,0 0-1,0 0 1,-1 0 0,1 0 0,0 0 0,-1 0 0,1 0 0,0-1 0,-1 1 0,1 0 0,0 0 0,-1-1 0,1 1-1,0-1 1,-1 1 0,1 0 0,-1-1 0,1 1 0,-1-1 0,1 1 0,-1-1 0,1 0 0,-1 1 0,1-1 0,-1 1 0,0-1-1,1 0 1,-1 1 0,0-1 0,0 0 0,0 1 0,1-2 0,3-14-6787</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35.557"/>
    </inkml:context>
    <inkml:brush xml:id="br0">
      <inkml:brushProperty name="width" value="0.05" units="cm"/>
      <inkml:brushProperty name="height" value="0.05" units="cm"/>
    </inkml:brush>
  </inkml:definitions>
  <inkml:trace contextRef="#ctx0" brushRef="#br0">62 32 24575,'-1'0'0,"-42"4"0,42-4 0,1 0 0,-1 0 0,0 0 0,0 1 0,1-1 0,-1 0 0,0 0 0,1 0 0,-1 1 0,0-1 0,1 0 0,-1 1 0,0-1 0,1 1 0,-1-1 0,1 1 0,-1-1 0,1 1 0,-1-1 0,1 1 0,-1-1 0,1 1 0,-1 0 0,1-1 0,0 1 0,-1 0 0,1-1 0,0 1 0,0 0 0,-1-1 0,1 1 0,0 0 0,0 0 0,0-1 0,0 1 0,0 0 0,0 0 0,0-1 0,0 1 0,0 0 0,0-1 0,1 1 0,-1 0 0,0 0 0,0-1 0,1 1 0,-1 0 0,1-1 0,-1 1 0,0-1 0,1 2 0,7 8 0,0 1 0,0-2 0,1 1 0,0-1 0,0 0 0,1-1 0,0 0 0,1-1 0,0 0 0,0 0 0,0-1 0,1-1 0,24 9 0,-27-11 0,1-1 0,0 0 0,0 0 0,0-1 0,0 0 0,0-1 0,0 0 0,0 0 0,0-1 0,0 0 0,-1-1 0,1-1 0,0 1 0,-1-1 0,1-1 0,-1 0 0,0 0 0,13-8 0,-5-2 0,0 0 0,0-1 0,19-24 0,-20 21 0,0 1 0,28-21 0,-44 37 0,0 1 0,0 0 0,0 0 0,0 0 0,0-1 0,0 1 0,1 0 0,-1 0 0,0 0 0,0 0 0,0-1 0,0 1 0,0 0 0,1 0 0,-1 0 0,0 0 0,0 0 0,0 0 0,0-1 0,1 1 0,-1 0 0,0 0 0,0 0 0,0 0 0,1 0 0,-1 0 0,0 0 0,0 0 0,0 0 0,1 0 0,-1 0 0,0 0 0,0 0 0,0 0 0,1 0 0,-1 0 0,0 0 0,0 0 0,0 0 0,1 0 0,-1 1 0,0-1 0,0 0 0,0 0 0,0 0 0,1 0 0,-1 0 0,0 0 0,0 1 0,-4 12 0,-14 17 0,-73 76-236,66-78-893,-20 21-5697</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36.663"/>
    </inkml:context>
    <inkml:brush xml:id="br0">
      <inkml:brushProperty name="width" value="0.05" units="cm"/>
      <inkml:brushProperty name="height" value="0.05" units="cm"/>
    </inkml:brush>
  </inkml:definitions>
  <inkml:trace contextRef="#ctx0" brushRef="#br0">119 1 24575,'-10'2'0,"0"0"0,0 0 0,0 2 0,1-1 0,-1 1 0,-9 6 0,15-8 0,0 0 0,0 0 0,1 0 0,-1 1 0,1 0 0,0 0 0,0 0 0,-4 5 0,6-8 0,1 1 0,-1 0 0,1 0 0,-1 0 0,1 0 0,-1-1 0,1 1 0,0 0 0,-1 0 0,1 0 0,0 0 0,0 0 0,0 0 0,-1 0 0,1 0 0,0 0 0,1 0 0,-1 0 0,0 0 0,0 0 0,0 0 0,0 0 0,1 0 0,-1 0 0,1 0 0,-1-1 0,0 1 0,1 0 0,0 0 0,-1 0 0,1 0 0,-1-1 0,1 1 0,0 0 0,-1-1 0,1 1 0,0 0 0,0-1 0,0 1 0,0-1 0,-1 1 0,1-1 0,2 1 0,10 4 0,-1 0 0,1-1 0,1 0 0,-1-1 0,0-1 0,21 2 0,-32-4 0,586 21-886,-435-21-48,670 2-810,2068 20-7974,-2605-17 9643,1256 18-636,-1498-22 898,175-5 1018,-187-1 465,-31 2-747,-8 1 19,-52-5 2406,-165 1-3032,99 4-3030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37.110"/>
    </inkml:context>
    <inkml:brush xml:id="br0">
      <inkml:brushProperty name="width" value="0.05" units="cm"/>
      <inkml:brushProperty name="height" value="0.05" units="cm"/>
    </inkml:brush>
  </inkml:definitions>
  <inkml:trace contextRef="#ctx0" brushRef="#br0">821 29 24575,'-562'-17'0,"303"5"0,386 21 0,-22 0 0,1276 28-4417,-743-25 3063,3470 118-2868,-3462-110 2968,-224-14 3207,-395-6-533,-55-1 511,-27 0-4179</inkml:trace>
</inkml:ink>
</file>

<file path=ppt/ink/ink28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2-06T05:10:42.001"/>
    </inkml:context>
    <inkml:brush xml:id="br0">
      <inkml:brushProperty name="width" value="0.05292" units="cm"/>
      <inkml:brushProperty name="height" value="0.05292" units="cm"/>
      <inkml:brushProperty name="color" value="#FF0000"/>
    </inkml:brush>
  </inkml:definitions>
  <inkml:trace contextRef="#ctx0" brushRef="#br0">2258 7673 0,'0'0'0,"0"-18"47,17 1-16,-17-1 1,-17 18-32,-1 0 15,0 0-15,-17 35 31,-53 1-15,0 52 0,70-35-1,71-18 1,18 0 0,105 18-1,-88-35 1,-35 35-1,-53-36 1,-53 54 0,-88-1-1,-18-34 1,71-36 0,53 0-1,0-36-15,35-16 16</inkml:trace>
  <inkml:trace contextRef="#ctx0" brushRef="#br0" timeOffset="266.33">2522 7726 0,'0'0'0,"18"-35"15,-18 17-15,0 0 16,0 36 0,18 35-1,-18-18-15,17 36 16,19 52 0,-19-17-1,-17-35 16</inkml:trace>
  <inkml:trace contextRef="#ctx0" brushRef="#br0" timeOffset="1001.8">2593 7990 0,'-18'-17'16,"36"34"-16,-36-52 15,36 35 1,35-18-1,53 1 1,-18-1 0,-53 1-16,36-1 15,17 0 1,-70-17 0,-54 17 15,1 18-16,-36 0 1,18 53 0,18 18-1,18-1 1,52 1 15,-18-53-31,54-18 16,17-36-1,-35 1 1,-35-18 0,-18 0-1,-18 53 1,18 35 0,0 36-1,18 0 16,-1-54-31,1 19 16,35-36 0,18-36-1,-36-17 1,0-70 0,-53-18-1,-17 17 1,18 89-1,-1 17 1,36 89 0,17 35-1,-18-18 1,1 18 15,0-18-15,-1-53-1</inkml:trace>
  <inkml:trace contextRef="#ctx0" brushRef="#br0" timeOffset="1451.39">3246 7937 0,'0'0'0,"0"-17"16,0 34-1,17-17 1,71 0 15,-52 0-31,-19-17 0,19 17 0,34-18 16,-17 1-1,0-1 1,-35 18 0,-18-18 15,0 1-16,0-1 1,0-17 0,-18 17-1,-17 18 1,17 18 0,-17 35-1,-1 35 1,36-18-1,18-17 1,17-17 0,54-36-1,-1-53 1</inkml:trace>
  <inkml:trace contextRef="#ctx0" brushRef="#br0" timeOffset="1801.96">3933 7655 0,'0'0'0,"18"-70"32,-36 34-32,18-16 15,-17-19 1,17 36-16,-18-71 31,1 88-31,-1 1 16,0 34-16,-17 89 15,17 70 1,18-17 0,18 70-1,17-52 16,-17-54-15,-71-52 15</inkml:trace>
  <inkml:trace contextRef="#ctx0" brushRef="#br0" timeOffset="2504.38">3757 7973 0,'0'-18'0,"35"-17"15,1 17 1,-107 89-16,177-159 16,-88 88-16,17-18 15,18-17 1,17-1 0,-17 19 15,-53-1-16,0 0 1,-17 54 15,-1 17-15,0 0 0,18-18-16,0 0 15,36 18 1,-1-35-1,0-36 1,18-53 0,-35 19-1,-18-37 1,0 36 0,0 71 30,0 35-30,17-35-16,-17 17 16,18 0-1,35-52 17,-35-1-32,34-53 15,-16-52 1,-36 17-1,-18-17 1,-17 70 0,35 106-1,0 105 1,35-34 0,18 52 15,-18-141-31,36 36 0</inkml:trace>
  <inkml:trace contextRef="#ctx0" brushRef="#br0" timeOffset="4084.66">6791 8237 0,'0'0'0,"-53"-17"32,35 17-17,18 35 1,0-17-16,18 52 15,0 54 1,17 105 0,36 18-1,-54-71 1,18 71 0,-17-17-1,-36-36 1,18-89-1,0-34 1,0-36 0,0-52 15,18 17-15,0 0 30,-18-18-30,17 18 0,1 0-16,0 0 15,-1 0-15,36 0 16,53 0 0,88 0-1,18 0 1,193 18-1,125-1 1,105 1 0,52 17 15,-228-17-31,352 35 31,-528-36-15,87 1-1,-264-18 1,-53 0 0,-53-18-1,-18 18 1,-52-17 0</inkml:trace>
  <inkml:trace contextRef="#ctx0" brushRef="#br0" timeOffset="5735.97">6615 8220 0,'0'0'0,"17"0"31,1 0-15,35-18-16,70 18 31,107-18-16,-36 1 1,-71 17-16,300-18 16,-105 1-1,246 17 1,71 0 0,-176 0-1,458 17 1,-511 1-1,246-1 17,-563-17-17,17 0-15,-1 0 16,-52 0 0,-35-17 15,0 17-16,-1 0 48,1 17-32,-18 1-15,17 0-1,-17-1 1,0 1-16,0 0 16,18 52-1,0 54 1,-1-19 0,1 72 15,-18-107-31,18 54 15,-18 52 1,0 1 0,17-71-1,-17 35 1,18 35 15,-18-141-31,0 36 16,0-18-16,0 0 15,-18-36 1,18 1 0,0 0-1,-17-1 32,17 1-47,-18 17 16,18-17 15,-18-1-31,18 1 16,-17-18-1,-1 18 1,-35 35 15,36-36-15,-1-17-16,-17 18 15,-54-18 17,19-18-32,-54 1 15,-105-1 1,-53 36 0,194-18-1</inkml:trace>
  <inkml:trace contextRef="#ctx0" brushRef="#br0" timeOffset="7260.84">4392 11889 0,'0'0'0,"0"35"32,35 18-17,1 229 16,-36-211-31,0 17 16,0-18-16,0 107 16,0 87-1,-18 1 1,0-89 0,-17 89-1,17-18 1,1-88-1,-1 52 1,1-17 0,17-17-1,17-19 17,1-87-17,-1 17 1,19-106-1</inkml:trace>
  <inkml:trace contextRef="#ctx0" brushRef="#br0" timeOffset="8473.27">4286 11853 0,'18'0'32,"-18"18"-32,18-18 15,-1 0-15,36 0 32,-18 0-32,142 0 15,-36 0 1,265-35-1,-160 17 1,337-17 0,-407 17-1,388 0 1,36 1 0,-18 17-1,-176-18 1,194 18-1,35 18 1,0-18 0,-247 17 15,-194-17-31,353 18 16,-371 0-16,300-1 15,-317-17 1,352 0-1,-175 18 1,175 0 0,-17-1-1,-35 1 1,-160 0 0,107-1-1,-71 19 1,-88-1-1,-35 0 1,-36-17 15,-88-1-15,-17-17 0,-53 0-16</inkml:trace>
  <inkml:trace contextRef="#ctx0" brushRef="#br0" timeOffset="9937.46">4286 14940 0,'-17'0'15,"34"0"-15,-17 0 16,88 0 15,-35 0-31,141 0 16,0-18-1,-88 18-15,476-35 32,-211 35-17,17 0-15,212 0 32,-212 0-17,176 18 1,18 17-1,35-17 1,36-1 0,-212 1-1,176 17 1,-52 1 0,-18-19-1,-195-17 1,160 18-1,-36 0 17,0-18-32,-35 17 31,-158-17-15,158 18-1,-36-18 1,-34 17-1,-160-17 1,89 18 0,-53-18-1,-17 18 1,-54-18 0,-106 0-1,19 0 1,-36 0-1,0 0 1,-36-18 0,-17 0-1</inkml:trace>
  <inkml:trace contextRef="#ctx0" brushRef="#br0" timeOffset="11062.22">16351 12100 0,'0'0'0,"0"18"46,0 0-30,-17-1-16,17 36 16,-18 123-1,18-70 1,0 106 0,0-71-1,0 106 1,-35 35-1,-18-17 1,17-89 0,-16 54-1,16-36 17,1-36-17,17-17 1,1-35-1,-1 0 1,18-35 0,-18 34-1,1-52 1,17 0 0,17-17-1,-17-1 1,0 18-1,0-36 1,0 19 15,0 17-15,0-36 0,0 1-1,0 0 1,0-1 46,-17-17-62</inkml:trace>
  <inkml:trace contextRef="#ctx0" brushRef="#br0" timeOffset="12257.21">9860 16704 0,'0'-18'15,"0"36"-15,-18-36 0,1 18 16,-18-17-1,-18-1 1,-53 18 0,18 0-1,35 0-15,-88 0 16,-106 18 0,-18 17-1,36 0 1,105 1-1,18 16 1,71-16 0,123 17 15,124 0-15,264 0-1,-335-53 1,336 17-1,52-17 1,-176 0 0,88 0-1,-142-35 1,-140 0 0,-141-18-1,-71-36 1,-106 1-1,-105 35 1,-72 0 15,231 53-31,-266-17 16,248 17 0,-212 0-1,70 35 1,212-35-16</inkml:trace>
  <inkml:trace contextRef="#ctx0" brushRef="#br0" timeOffset="13187.53">8572 16916 0,'0'17'0,"0"36"15,18 53 1,0 53 0,-18 17 15,-18-52-15,18-54-16,-18 89 15,1 0 1,-1-53-1,18-1 1,0-16 0,18-36-1,-1-36 1,1-17 0,0 18-1,-1-18 1,1 0-1,0 17 1,-1 19 15,1-36-15,-18 17 0,53 1-1,53 0 1,105-18-1,142-18 1,-88 0 0,511 18 15,-617 18-31,88-18 16,17 0-1,-87-18 1,-89-17-1,-35 17 1,-36 18 15,-17-17-31</inkml:trace>
  <inkml:trace contextRef="#ctx0" brushRef="#br0" timeOffset="14557.47">11730 16951 0,'-18'18'78,"18"-1"-62,0 1-16,-17 35 31,17-18-31,0 71 31,0-36-15,17-17-16,-17 53 16,18-18-1,-18 54 1,17-72-1,-17 18 1,0 36 0,0-18-1,0-1 1,0-52 0,0 36 15,0-72-16,0 1 17,0-36 30,18 1-31,-36 17 1,18 17-17,-17-17 1,17 18 0,-18-18-1,18 17 1,0 1 31,-17-18-32,17-18 1,-18 1 0,18-18-1,-18 17 1,18 0-16,-17 18 31,17 18-15,-18-18-16,0 0 15,1 18 17,-1-18-32,-52 17 31,52-17-31,-53 18 31,36-1-31,-18-17 31,36 0-15,-1 0 0,0 0-1,18 18 16,18-18-15,0 0 0,-1-18-16</inkml:trace>
  <inkml:trace contextRef="#ctx0" brushRef="#br0" timeOffset="15363.18">11518 16986 0,'18'0'94,"70"0"-63,-70 0-31,35 0 16,-18 0 0,-18 0-16,-34 0 31,-1 0-16,-17 0 1,17 0-16,1 0 16,-1 0-16</inkml:trace>
  <inkml:trace contextRef="#ctx0" brushRef="#br0" timeOffset="21145.06">8326 8890 0,'17'-18'0,"1"18"16,-18-17-16,-18-1 16,1 0-1,-1 1-15,-17-1 16,-1 18 15,1 0-31,-18 18 16,-35 17-1,35 18 1,0 0 0,88 0-1,71 0 1,0-18-1,35 18 1,-70-18 0,-89 0-1,-35-17 1,-106 17 0,-17 1-1,70-36 1,71-36 15</inkml:trace>
  <inkml:trace contextRef="#ctx0" brushRef="#br0" timeOffset="21661.68">8537 9066 0,'-17'-17'31,"17"34"0,0 1-15,0 0-16,0-1 0,0 19 15,17-19-15,-17 36 16,0-18 0,0 1-1,-17-36 1,17-18 0,0-35-1,17-35 1,1-36-1,17 36 1,-17 53-16,35 0 16,35 35-1,-18 70 1,-17 36 0,-17-35-1,-36 17 1,0-18 15,-18-52-31</inkml:trace>
  <inkml:trace contextRef="#ctx0" brushRef="#br0" timeOffset="21858.34">8572 9137 0,'0'0'0,"-17"-18"16,-1 18-16,-17-17 15,53-1 1,52 0 0,54 18-1,34-35 1,-87 17 0,-36 18-16</inkml:trace>
  <inkml:trace contextRef="#ctx0" brushRef="#br0" timeOffset="22244.27">9031 8996 0,'0'-18'15,"-18"-17"1,1 35 0,52 53-16,-70-88 15,52 52 1,-17 1-16,18 35 16,0 53-1,-1-36 1,1 1-1,-18-36 1,0-70 15,-35-36-15,17-52 0,18-18-1,35 70 16,-17 36-31,88-1 16,-53 54 0,17 35-1,-70 18 1,-88 17 0,53-88-1,-36 35 1</inkml:trace>
  <inkml:trace contextRef="#ctx0" brushRef="#br0" timeOffset="22745.62">9596 8925 0,'17'-53'31,"-17"36"-15,-35-1-1,17 18-15,1 18 16,-1-18-16,-17 53 16,-36 35-1,54 18 1,34-1-1,18-69 1,18-1 0,0-35-1,0-35 1,-35-18 0,17-18 15,0 18-16,1 18 1,17 35 0,-18 53-1,0 0 1,-35 17 0,0-34-1,0-19 1</inkml:trace>
  <inkml:trace contextRef="#ctx0" brushRef="#br0" timeOffset="23141.85">10037 8908 0,'0'0'0,"0"17"16,-18-17-1,0 36 1,1-19-16,17 54 16,0-54-1,17 54-15,19-18 16,34 35 0,1-70-1,70-18 16,-106-53-31,0 0 16,-35-53 0,-17 18-1,-19 17 1,1 36 0,17 53 15,18 17-16,0-17-15</inkml:trace>
  <inkml:trace contextRef="#ctx0" brushRef="#br0" timeOffset="23327.41">10583 8925 0,'0'-17'15,"0"34"-15,18-34 0,0 17 16,-1 17 15,-17 1-31,18 88 16,-18 0-1,-18 17 1</inkml:trace>
  <inkml:trace contextRef="#ctx0" brushRef="#br0" timeOffset="24275.97">8414 8343 0,'0'0'0,"-18"0"0,18 18 31,0-1-31,0 36 16,0 71-1,18-54 1,17 1-1,-35-53-15</inkml:trace>
  <inkml:trace contextRef="#ctx0" brushRef="#br0" timeOffset="24575.77">8326 8343 0,'0'0'0,"-36"-106"31,36 71-31,18 0 16,0 17-1,34 1-15,1 17 16,36 17 0,-37 18-1,-34 36 1,-71 0-1,-35-36 1,-35-18 15,105-17-31,0 0 16</inkml:trace>
  <inkml:trace contextRef="#ctx0" brushRef="#br0" timeOffset="24975.87">8608 8484 0,'-36'0'16,"72"0"-16,-107-17 15,89 17 16,-1 0-31,1 35 16,35 0 0,-53 18-1,-18-35 1,1-1 0,-1-17-1,0-17 1,36-19-1,17 1 1,18-18 0,0 36-1,0-1 1,-18 53 0</inkml:trace>
  <inkml:trace contextRef="#ctx0" brushRef="#br0" timeOffset="25363.55">8872 8555 0,'-17'0'0,"-1"0"32,36 0-1,17 0-16,18 17 1,-35-17 0,-1 0-16,1 0 0,-1-17 15,1-1 1,-53-17 0,0 0-1,-36 17 1,18 18-1,18 18 1,35 52 0,17-17-1,36 0 1,53 0 15,-88-53-15</inkml:trace>
  <inkml:trace contextRef="#ctx0" brushRef="#br0" timeOffset="25676.67">9207 8484 0,'0'0'0,"18"-35"16,-36 0 0,-17 35-1,0 17 1,17 1-1,18 17 1,36 1 0,-1-1 15,-18-18-31,-17 1 31,-35 0-15,-53-1-1,0 1 1,53-36 0</inkml:trace>
  <inkml:trace contextRef="#ctx0" brushRef="#br0" timeOffset="26080.38">9384 8537 0,'0'0'16,"-18"-17"15,1 17-15,17 17 0,17-17 15,1 0-16,0 0 1,-1-17 0,-17-1-16,0 0 15,0 1-15,0-1 16,-17 0 0,-1 18-1,-17 36 1,-1 34-1,54 1 1,17-18 0,1-36-1,-1-17-15</inkml:trace>
  <inkml:trace contextRef="#ctx0" brushRef="#br0" timeOffset="26459.97">9560 8484 0,'0'0'0,"-17"-17"16,-1-1-1,36 89 32,-18-36-47,0 35 16,0-17-1,0-35 1,0-36 0,17-17-1,19-18 17,-19 0-32,1 36 15,17-19 1,0 36-1,1 71 1,-19-1 0,1-17-1,0-17 1,-18-19-16</inkml:trace>
  <inkml:trace contextRef="#ctx0" brushRef="#br0" timeOffset="26659.95">9842 8378 0,'0'-17'0,"0"34"0,0-52 31,0 70-15,0-17-16,18 17 15,-18 71 1,18 18-1,-18-36 1,0-70-16</inkml:trace>
  <inkml:trace contextRef="#ctx0" brushRef="#br0" timeOffset="27193.12">9825 8643 0,'0'0'15,"0"-18"-15,0 1 0,17-19 16,1 36-16,0 0 15,52 0 1,19 0 0,16 0 15,-87 0-15,-18-35-1,-35 18 1,-36-1-1,36 18 1,0 18 0,17 17-1,36 35 1,-1-34 0,1 17-1,35-53 1,0-36 15,-36 19-31,-17-19 16,0 19 15,18 17-15,-18 53-1,18-18 1,17 36-1,-17-36 1,17-35 0,-18-53-1,1 35-15</inkml:trace>
  <inkml:trace contextRef="#ctx0" brushRef="#br0" timeOffset="27359.68">10336 8467 0,'-17'-36'0,"34"72"0,-34-142 31,17 123-15,17 89 0,19 35-1,-19-70 1,1-36-16,0 53 31</inkml:trace>
  <inkml:trace contextRef="#ctx0" brushRef="#br0" timeOffset="27696.51">10336 8590 0,'0'0'0,"-17"-18"16,34 18 0,19 18-1,-1-18 1,0 0-16,0-18 15,54 1 17,-89-1-32,0 1 15,0-1-15,-18 36 47,18 34-31,0 19-1,0-18 1,18-35-16,-18 35 16,17-36-1</inkml:trace>
  <inkml:trace contextRef="#ctx0" brushRef="#br0" timeOffset="27827.21">10566 8431 0,'0'-17'0,"0"34"16,-18-70-16,0 53 16,18 36-1</inkml:trace>
  <inkml:trace contextRef="#ctx0" brushRef="#br0" timeOffset="28512.31">10777 8537 0,'18'0'31,"-36"18"-15,18-1 0,0 36-1,0 53 16,0-88-31,18 0 16,-18-1-16,35-17 16,18-17-1,-35-54 1,-1 18 15,-52-18-15,0 1-1,0 70 1,35 18 0,0 34-1,0-34 1,35 0 0,0-18-1,0-18 1,-17 0-1,0 1 1,17 17 0,-17 17-1,-1 36 1,-17 0 15,18-17-15,0-54 15,-1-35-15,-17 35-16,18-17 15,17-18 1,-17 53 15,-1 18-31,-17 17 16,0 53-16,0 18 15</inkml:trace>
  <inkml:trace contextRef="#ctx0" brushRef="#br0" timeOffset="30127.55">5027 12259 0,'0'-18'0,"-35"18"31,17 0-31,1 18 32,-1 70-17,18-53-15,-18 36 16,1 35-1,-1-36 1,18-52 0,-18 0-16,1-36 15,17 0 1,35-70 0,-17 0-1,17-35 1,35-1-1,19 89 1,-36 52 0,52 107-1,-34 17 17,-36-17-17,-17-36 1,-18-71-16</inkml:trace>
  <inkml:trace contextRef="#ctx0" brushRef="#br0" timeOffset="30294.29">5080 12594 0,'-88'-53'16,"176"106"0,-194-123-16,106 34 15,53 36 1,71-17-1,17-1 1,-36 18 0</inkml:trace>
  <inkml:trace contextRef="#ctx0" brushRef="#br0" timeOffset="30761.96">5539 12400 0,'-18'0'0,"36"0"0,-54 0 16,19 0-1,-1 0 1,36 53 0,-1 18-1,1-54-15,0 71 16,17 36 15,-35-71-31,0-36 16,-18-52 15,1-35-15,17-54 15,0 54-15,0 34-16,17-17 15,1 36-15,17-1 16,18 36-1,-18 35 1,-17-18 0,-36 0-1,-87 18 17,52-53-32,0 0 15,35-35 1,18 17-16</inkml:trace>
  <inkml:trace contextRef="#ctx0" brushRef="#br0" timeOffset="31228.04">5909 12435 0,'0'0'0,"-35"-17"31,17 17-15,18 35 0,18 53-1,-18-52-15,35 34 16,0 1 0,1 17-1,-19-53 1,-17-53-1,0-34 1,-53-72 15,36 36-15,-1-36 0,71 54-1,0 70 1,35 17-1,-53 36 1,-52 18 15,-36-53-31,-18 17 16,-35-35 0,89 0-16</inkml:trace>
  <inkml:trace contextRef="#ctx0" brushRef="#br0" timeOffset="31479.24">6350 12206 0,'-71'-70'31,"142"140"-31,-142-123 15,107 106 1,-1 35 0,-17-35-16,35 35 15,-18 36 1,0-54 0,-35-52-16</inkml:trace>
  <inkml:trace contextRef="#ctx0" brushRef="#br0" timeOffset="31661.31">6562 12347 0,'0'0'0,"17"0"32,1 18-32,0 17 15,-1 36 1,1-18-1,-1 0 1,-17-18 0</inkml:trace>
  <inkml:trace contextRef="#ctx0" brushRef="#br0" timeOffset="31817.55">6667 12241 0,'0'-35'15,"0"70"-15,-17-70 0,-1 35 32,18 18-32,0 17 31,18-17-31</inkml:trace>
  <inkml:trace contextRef="#ctx0" brushRef="#br0" timeOffset="32111.89">7126 12400 0,'0'0'16,"0"-18"-16,-18 18 0,1-35 16,-1 35-16,-17-35 15,-36 35 1,36 35-1,-35 71 17,70-35-17,52 17 1,37-53 0,-1-35-1,-53-18-15</inkml:trace>
  <inkml:trace contextRef="#ctx0" brushRef="#br0" timeOffset="32679.76">7426 12400 0,'0'-18'15,"0"36"-15,-18-53 0,1 17 16,-36 18 0,-18 18-1,36 17 16,17-35-31,1 35 0,17 18 16,35-17 15,-17-19-15,52-34 0,-17-19-1,-53 19 1,18 17-1,-1 17 17,19 36-17,-19-53-15,19 18 16,-1 0 0,35-18-1,-17-53 1,-17-18-1,-19-52 17,-34 17-17,-19-53 1,19 71 0,34 105-1,1 72 1,0 69-1,17 19 1,0-54 0,-35-87-16</inkml:trace>
  <inkml:trace contextRef="#ctx0" brushRef="#br0" timeOffset="33014.66">7655 12365 0,'0'-18'0,"0"36"0,18-36 32,0 18-17,17 0-15,53 0 32,-17-17-17,-19-1 1,1 0-16,-53 1 15,-17-1 1,-1 18 0,-17 18-1,35 52 1,17 18 0,19 18-1,-19-70 1,1-1-1</inkml:trace>
  <inkml:trace contextRef="#ctx0" brushRef="#br0" timeOffset="33148.79">8008 12153 0,'0'0'16,"-18"-17"-16,18 34 31,0 1-31</inkml:trace>
  <inkml:trace contextRef="#ctx0" brushRef="#br0" timeOffset="33846.32">8237 12312 0,'0'0'0,"0"18"15,-17-18-15,-1 17 16,18 36 15,0-35-31,0-1 16,18 36 0,-1 18-1,19-36 1,-1-35-1,-17-17-15,-1-19 16,1-34 15,-53-1-31,-18 1 16,17 34 0,19 19-1,17 52 1,35 18-1,-17-18 1,35-17 0,-1-18 15,-16-53-15,-19 18-1,1 17 1,0 18-1,-1 35 1,1 18 0,-18-35-16,18 17 15,-1 0 1,1-35 0,-18-35-1,17-18 1,1 35-1,17 1 1,1 52 0,-19 18 15,1 71-15,-18-89-16</inkml:trace>
  <inkml:trace contextRef="#ctx0" brushRef="#br0" timeOffset="34615.08">4692 13159 0,'0'0'0,"0"-18"0,-18 0 0,18 1 16,0-1 0,0 36-1,0-1 1,0 72 0,0 34-1,-17-52 1,17 34 15,35-69-31,35-36 16,-17 17 15,0-17-31,53 0 16,-35 0-1,-54-17-15</inkml:trace>
  <inkml:trace contextRef="#ctx0" brushRef="#br0" timeOffset="35438.01">5397 13370 0,'-17'-35'16,"34"70"-16,-69-105 0,34 52 15,-17-17-15,-18 17 16,17 18 0,19 53 15,-1-35-31,18-1 0,0 54 16,0-36-1,35 0 1,-17-17-1,35-36 1,0-34 15,-53 34-31,18-35 16,-18 18 0,17 35-1,1 35 1,17 36 15,-17-54-31,35 36 16,-36-53-1,36-18 1,-17-17 0,-19 0-1,1-36 1,-18 1-1,0 35 1,17 70 15,-17-18-31,18 1 16,35 0 0,18-18-1,-1-53 16,-52 35-15,-18-35 0,0 36-1,-18 34 1,18 36 0,-35 88-1,17 53 1,1-17-1,-1-89 1,-53 18 0,36-124-1</inkml:trace>
  <inkml:trace contextRef="#ctx0" brushRef="#br0" timeOffset="35850.07">6138 13494 0,'0'0'0,"0"-18"0,0 0 16,-17 1 0,17-1-16,0 1 15,17 17 16,36 0-31,-17 0 16,16-18 0,19-17-1,-53-36 1,-18 18 15,-36 18-31,-52 35 16,18 35-1,17 106 17,88-88-17,36 18 1,-1-54 0,-52-17-16</inkml:trace>
  <inkml:trace contextRef="#ctx0" brushRef="#br0" timeOffset="36133.87">6562 13194 0,'0'0'0,"0"-18"15,17-17 1,36 70 0,18 36-1,-36 35 1,-35-53-1,-53-1 17,0-69-17,53-71 1,53-89 0,0 107-1,0 34 1,18 54-1</inkml:trace>
  <inkml:trace contextRef="#ctx0" brushRef="#br0" timeOffset="36665.87">5133 14076 0,'-18'0'0,"36"0"0,-71-35 16,35 52 15,1 1-31,17-1 0,-18 1 16,18 88 0,0 35-1,35-53 1,18 0-1,35-52 1,-35-36 0</inkml:trace>
  <inkml:trace contextRef="#ctx0" brushRef="#br0" timeOffset="37067.37">5345 14270 0,'0'0'0,"0"-18"15,-18 36 1,18-1 0,0 19-1,0-19 1,0 1-16,0 0 0,0-1 16,0 36-1,0-35 1,0-53-1,18-18 1,-18-53 0,17 35-1,18-35 1,36 54 15,-53 69-31,35 54 16,-18 52-1,0 1 1,-17-36 15,-18-53-15</inkml:trace>
  <inkml:trace contextRef="#ctx0" brushRef="#br0" timeOffset="37231.96">5362 14270 0,'0'0'0,"18"-35"16,35 35 15,0 0-31,53 0 16,-36-18-1</inkml:trace>
  <inkml:trace contextRef="#ctx0" brushRef="#br0" timeOffset="37847.9">5874 14164 0,'-36'0'47,"19"18"-47,17-1 15,0 1-15,0 17 16,17 18-1,19 18 1,-19-36 0,-17-53-1,-17 1 1,-19-36 0,36-18-1,18-88 16,0 142-15,35-18 0,0 35-1,-1 17 1,-34 1 0,-18 17-1,-18 0 1,-17-17-1,0 0 1,53-18 15,-1 0-31,36 0 16,0 35 0,18 0-1,-71 0 1,-18 18-1,-88-17 1,-17-19 15,52-34-15,18-19 0,36 1-16</inkml:trace>
  <inkml:trace contextRef="#ctx0" brushRef="#br0" timeOffset="38298.37">6297 14111 0,'0'0'0,"0"18"31,0-1-15,0 1-1,0 17-15,0 18 16,0-18 0,0 36-1,0-18 1,0-35 0,0-54-1,0 1 1,0-88-1,0 17 1,35 53 0,18 0-1,-17 53 1,34 53 0,-17 35-1,-18 18 1,-17-36-1,-18 1 17,-18-53-32</inkml:trace>
  <inkml:trace contextRef="#ctx0" brushRef="#br0" timeOffset="38449.8">6262 14270 0,'0'0'0,"106"-18"47,-53 1-47,-1 17 0,19-18 16</inkml:trace>
  <inkml:trace contextRef="#ctx0" brushRef="#br0" timeOffset="38947.69">6667 14111 0,'0'0'0,"0"-18"15,18 36 17,0 0-17,-18 17-15,35 18 16,0 35-1,-17 36 17,-18-89-32,0-17 15,-18-36 1,18 0 0,-17-52-1,17-19 1,0-34-1,0 17 17,0 36-17,35 52 1,36 36 0,-1 35-1,-17 35 1,-35-53-1,-89 18 17,18-35-32,-35-54 31,70 36-31</inkml:trace>
  <inkml:trace contextRef="#ctx0" brushRef="#br0" timeOffset="39282.32">7408 14164 0,'0'0'0,"0"-18"15,18 18-15,-18-17 16,-18-19-1,-35 19 1,0 17 0,-17 35-1,-1 36 1,71 17 0,36 0 15,52-17-16,-18-54-15,-17-17 16</inkml:trace>
  <inkml:trace contextRef="#ctx0" brushRef="#br0" timeOffset="39632.07">7602 14252 0,'0'0'0,"0"-35"15,18 17 1,-36 18-1,-17 18 1,0 17 0,17-17-1,36 35 1,35-18 0,0-17-1,35-18 1,-35-53-1,-36 0 17,-52 18-17,17 17-15,-17-17 16,18 35-16,-19 0 16,19 17-1,-1 19 1,36-19-1</inkml:trace>
  <inkml:trace contextRef="#ctx0" brushRef="#br0" timeOffset="40065.43">7885 14235 0,'0'0'0,"17"0"0,18 0 0,1-18 16,-19 18-1,-17-18 1,-17 1-1,-19-1 17,1 36-17,18-18-15,-1 35 16,0 35 0,36 1-1,17-36 1,0-17-1,18-36 1,0-35 0,-35 18-1,0-71 1,-36 18 15,0 35-31,18 53 31,18 53-15,17 53 0,1 0-1,-19-36-15</inkml:trace>
  <inkml:trace contextRef="#ctx0" brushRef="#br0" timeOffset="40448.87">8273 14305 0,'-18'0'31,"18"18"-31,18-18 31,-1 0-31,36 0 31,-18-18-31,1-17 32,-36 0-17,-18 17-15,-17 0 16,-36-17 0,18 53-1,18 35 1,35-1-1,35 37 1,36-36 0,-1-53-1,-52 0 1</inkml:trace>
  <inkml:trace contextRef="#ctx0" brushRef="#br0" timeOffset="40631.5">8431 14058 0,'0'0'0,"-17"-53"16,52 71-1,36 52 1,-19 54 0,-34-1-1,-106 54 1,35-124-16</inkml:trace>
  <inkml:trace contextRef="#ctx0" brushRef="#br0" timeOffset="42698.91">8678 13353 0,'-17'0'31,"17"-18"-31,0 0 31,0 1-15,0-19-16,17 19 15,-17-36 1,53-18 0,18-17-1,52 35 1,1 36 0,-18 34-1,-54 18 1,-16 54-1,-1-19 1,-17-34 0,-1 16-1,1-16 1</inkml:trace>
  <inkml:trace contextRef="#ctx0" brushRef="#br0" timeOffset="43083.21">9207 13317 0,'0'0'0,"-35"0"31,35 18-15,18 0-1,-1 17 1,1-35-16,17 18 15,-17-18 1,35 0 0,0-36 15,-18 1-31,-17 0 16,-1-18-1,-17 0 16,0 71 1,0 70-17,0-71 1,0 1-16</inkml:trace>
  <inkml:trace contextRef="#ctx0" brushRef="#br0" timeOffset="43533.26">8961 13652 0,'0'0'0,"-71"18"31,71-36-31,-35 1 16,-1-1-1,-16-17 1,-19-36 0,53 71-1,-17-35 1,17 35-1,18 18 1,18-1 0,35 54-1,-18 17 1,1-17 0,-19-36-1,-17-17-15,18 17 31,-18-17-15,17-18 0</inkml:trace>
  <inkml:trace contextRef="#ctx0" brushRef="#br0" timeOffset="43933.63">8802 13635 0,'-35'0'16,"70"0"-16,-70 17 16,35 19 15,17-19-31,1 19 0,52 17 16,-17-18-1,35 18 16,36-36-15,-18-34 0,0-18-1,-36-18 1,-35 17 0,-35-17-1,0 0 1,-17 18-1,-1 18 1,1 34 15</inkml:trace>
  <inkml:trace contextRef="#ctx0" brushRef="#br0" timeOffset="47085">9119 17604 0,'-17'-36'31,"-1"19"-31,18-1 32,-18 18 155,1 0-171,-36 0-1,35 0 1,-52 18 0,34 17-1,19 0-15,17 36 16,0-18 0,35-18-1,36-17 1,-1-54-1,-17 1 1,0-53 0,-35 0-1,-18-36 1,-18 71 0,0 0 15,36 71-16,0 105 1,17 19 0,0-54-1,-17 0 1,-1-35-16</inkml:trace>
  <inkml:trace contextRef="#ctx0" brushRef="#br0" timeOffset="47572.61">9507 17586 0,'18'0'16,"-36"0"-16,36-18 0,-18 1 16,0-1-1,-18 0-15,1 1 0,-36 17 31,0 17-15,18 19 0,17 17-1,18 0 1,35-18 0,1-18-1,-19-34 1,18-36 15,-17 18-31,-18 17 16,18-17-1,-1 35 1,19 53 15,-19-36-31,-17 1 16,18 17-1,17-17 1,-17-18 0,35-35-1,-36-1 1</inkml:trace>
  <inkml:trace contextRef="#ctx0" brushRef="#br0" timeOffset="47734.76">9737 17480 0,'0'-18'0,"0"36"0,-18-124 16,-17 89 15,35 52-15,0 0-16,35 53 15,0 18 1,-17-53 15,17 0-31</inkml:trace>
  <inkml:trace contextRef="#ctx0" brushRef="#br0" timeOffset="48251.48">9684 17586 0,'-18'-35'16,"36"70"-16,-54-88 0,36 35 16,36 18-1,-1 0 1,-17 0-16,105 0 15,18-17 1,-53 17 0,-52-18-1,-89-17 17,0 35-17,-35-18 1,35 53-1,35 71 1,18-70 0,35 17-1,1-18 1,-1-35 0,0-35-1,1-1 1,-1-17-1,-18 18 1,1 17 0,0 54-1,17-1 1,-17 18 15,17-35-15,-17-18-16</inkml:trace>
  <inkml:trace contextRef="#ctx0" brushRef="#br0" timeOffset="48686.55">10301 17374 0,'-35'-70'31,"70"140"-31,-70-158 0,35 106 16,0-1-1,17 72 1,1-1 0,0-18-1,-18-34 1,0-19 15,-18-34-31,18-1 16,18-35-1,35-18 1,0 54 0,17 17-1,1 35 1,-36 18 0,-53-18-1,-35 18 1,-17-35-1,-18-18 1,35-18 0,53 1-1</inkml:trace>
  <inkml:trace contextRef="#ctx0" brushRef="#br0" timeOffset="49352.37">10707 17498 0,'0'0'0,"88"-18"16,-88 0 0,0-17-1,-53 0 1,18 35 0,-18-18-1,18 71 1,35 0-1,35 18 1,-17-36 0,-18-17-1,17-18-15,1 0 32,17-36-17,-17 19 1,-1-1-1,1 18 1,0 18 0,17 17-1,18-17 1,-18-18 0,36-18-1,-18-17 1,-18-1-1,-35-52 1,0 53 0,-35 0-1,17 35 1,0 35 15,36 18-15,88 35-1,-71-53 1,0 1 0,-88-1 15,-35-35-15,0-35-1</inkml:trace>
  <inkml:trace contextRef="#ctx0" brushRef="#br0" timeOffset="49755.76">11289 17462 0,'18'0'62,"-1"0"-46,36 0-1,-18-17 1,-17-1 0,-18 1-1,-71-36 1,36 53-1,0 0 1,0 17 0,35 54-1,0 17 17,17-70-32,1 52 0,17-34 31,0-1-31</inkml:trace>
  <inkml:trace contextRef="#ctx0" brushRef="#br0" timeOffset="50951.34">9790 17921 0,'-36'-35'16,"72"70"-16,-89-70 16,53 70-1,0 0 1,17-17-16,1 70 16,17 18-1,-17-35 1,17-54-1,18 1 1,18-53 0,-1 17-1,18-17 1,-35 17 15,0 0-15,-18-17-1,-17 0 1,-36-53 15,-17 70-31,0 18 16,-18 18 0,0 17-1,53 0 1,18-17-1,17 17 1,0-35 0,18-18-1,-18 1 1,-17-1 15,-18-17-15,0 17-1,0 36 17,18 0-17,-18-1 1,17-17-16,19 18 16,-19-18-1,36-18 1,-18 1-1,-17-1 1,-18 0 0,0 36 31,18 0-32,-1-1-15,1 1 16,35-18-1,-18 0 1,1-53 15,-36 18-31,0-1 16,-36 1 0,1 70-1,17 18 1,18 18-1,18 70 1,17-35 0,-17-36 15,-18-52-31</inkml:trace>
  <inkml:trace contextRef="#ctx0" brushRef="#br0" timeOffset="51351.42">10795 18097 0,'0'18'32,"18"-18"-1,-1 18-16,1-18-15,17 0 16,0 0 0,-17 0-16,0-18 31,-18-17-15,0 17-16,-18 1 15,-35-19 1,0 54-1,36 17 1,17-17 0,17 35-1,19-36 1,16 1 0,-16-18-1</inkml:trace>
  <inkml:trace contextRef="#ctx0" brushRef="#br0" timeOffset="51652.28">11024 18045 0,'0'0'16,"-17"-18"-16,17 0 0,0-35 15,35 53 17,35 53-17,-17 0 1,18 18-1,-53-18 1,-36-53 0,-17 0-1,-18-53 1,35-35 0,71 17-1,35 18 1,-52 53-1,-19 18-15</inkml:trace>
  <inkml:trace contextRef="#ctx0" brushRef="#br0" timeOffset="53603.28">12330 17515 0,'0'-17'0,"-18"17"15,0 17 1,18 1-1,0 53 1,0-1 0,0-17-16,0 88 31,0-70-31,-17 17 0,-19 88 31,36-158-31,-17 35 16,17-35-1,17-18 1,54 0 0,-1 0-1,89 0 17,71 0-17,34 0 1,-35 0-1,-52 0 1,-89 0 0,-70-18-1,-54 0 17,19 18-17,-1 0 1,0 0-1,18-35 17,0 17-32,0 1 15,18-36-15,-18-71 32,0-17-17,18 0 1,-18 18-1,0 105 17,0 36-17,0-1 17,-18-17-32,0 0 31,-34 0-16,-19 0 1,-88 0 0,-52-17-1,-19 17 17,107 0-17,70 0-15,-35 0 16,70 0-1,0 0 1,1 0 15,-1 0-15,0 0 0,1 0-16,17-18 15</inkml:trace>
  <inkml:trace contextRef="#ctx0" brushRef="#br0" timeOffset="53953.11">12559 17621 0,'0'0'0,"0"-17"16,0 34 15,-18 1-15,18 35-16,-17 17 16,17 19-1,-18-54-15,0 159 31,18-141-31,0-18 16,0 18-16,0-18 16,18-35-1,0-35 1</inkml:trace>
  <inkml:trace contextRef="#ctx0" brushRef="#br0" timeOffset="54237.64">12735 17639 0,'18'0'0,"-36"0"0,36 18 32,-36-1-32,18 1 0,-17 52 15,17 54 1,0 17-1,0-71 1,0 19 0,0-54 15,17-53 0</inkml:trace>
  <inkml:trace contextRef="#ctx0" brushRef="#br0" timeOffset="54486.25">13017 17727 0,'0'0'16,"0"-18"0,0 36-1,0 0 1,18 70-1,-18 35 1,0 1 0,18-18 15,-18-71-31,17 0 16,-17-17-16,0 0 31</inkml:trace>
  <inkml:trace contextRef="#ctx0" brushRef="#br0" timeOffset="54872.36">12471 17833 0,'0'0'0,"-18"0"0,0 0 15,1 0 17,34 18-17,36-18 1,-17 0-16,122 0 15,-87 0 1,158 0 0,106 0 15,-158 0-15,-142 0-16,-53 0 31,-17 0-31</inkml:trace>
  <inkml:trace contextRef="#ctx0" brushRef="#br0" timeOffset="55191.05">12330 18080 0,'0'0'0,"-18"0"16,36 0-1,17 0 1,0 0-16,36 0 16,211 0 15,-194 0-31,106 0 15,-106 0-15,159 0 16,-123-18 0,-124 1 15</inkml:trace>
  <inkml:trace contextRef="#ctx0" brushRef="#br0" timeOffset="59276.06">9842 15117 0,'-17'17'78,"17"1"-62,-35 52-1,17-52-15,18 0 16,-18 17-1,18-17-15,0-1 16</inkml:trace>
  <inkml:trace contextRef="#ctx0" brushRef="#br0" timeOffset="59589.47">9860 15099 0,'0'0'0,"0"-18"15,0 1 1,0 34 0,18 1 15,-18 0-31,17 34 0,-17-34 15,71 106 1,-18-36 15,-35-53-15,-36-17 0</inkml:trace>
  <inkml:trace contextRef="#ctx0" brushRef="#br0" timeOffset="60140.25">9860 15169 0,'0'0'0,"0"-17"15,0 34 48,0 1-63,18 35 15,-18-35-15,0 87 32,17-87-32,-17 17 15,0 36-15,18-18 0,-18 17 16,0 54 15,0-1-15,0-52-1,0 35 1,0-18 0,-18-18-1,1-17 1,17-17 15,0-19-31,0 1 31,0 0-31,0-1 32,0-34-1,0-1-16,0 0-15</inkml:trace>
  <inkml:trace contextRef="#ctx0" brushRef="#br0" timeOffset="60439.6">9719 16298 0,'0'0'0,"-18"0"15,36 0 17,0 18-17,-1 0 1,1-1-16,17 19 15,-17-1 17,-1-18-32,1-17 15</inkml:trace>
  <inkml:trace contextRef="#ctx0" brushRef="#br0" timeOffset="60658.98">10001 16298 0,'0'0'0,"-17"0"47,-1 18-47,-17 0 16,-1-1-1,-17 36 1,1-18-1,34-35 1</inkml:trace>
  <inkml:trace contextRef="#ctx0" brushRef="#br0" timeOffset="61656.96">9719 10195 0,'0'0'16,"0"-17"-16,-18 17 16,1 0-16,-1 0 15,18 17 1,-18 54 0,-17 17 15,35-70-16,0-1-15,0 1 16</inkml:trace>
  <inkml:trace contextRef="#ctx0" brushRef="#br0" timeOffset="61872.54">9666 10178 0,'0'0'0,"0"-18"0,0 0 15,35 18 17,-17 0-17,17 53-15,18 0 32,-53-18-32,18-17 0,-1 17 15,-17 18 1</inkml:trace>
  <inkml:trace contextRef="#ctx0" brushRef="#br0" timeOffset="62742.85">9701 10195 0,'0'0'0,"0"-17"0,0 34 31,0 1-15,0 0-16,18 52 16,-18 36-1,18 35 1,-18-35 0,0 35-1,0 88 16,0-158-15,0-36-16,0 36 31,0-54-31,0 1 16,0 0 46,0-1-30,-18-17-1,18 18 31,0 0 63,18-18-109,-18 17 0,0 1-1,0-1-15,0 36 16,0 0 0,17 0-1,-17-18-15,0 1 16,18 17 15,-18-18-15,0-17-1,0-36 17,0-17-17,-18 17-15</inkml:trace>
  <inkml:trace contextRef="#ctx0" brushRef="#br0" timeOffset="63107.46">9648 11553 0,'-35'18'31,"18"-18"-16,17 18 1,17-18 0,1 17-1,-18 1-15,53-18 16,0 18 0,-36-36-1,19 0 1,16-17-1,-34 0 17,-18 52-17,0 1 1,-88 53 0,-18-18-1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07.413"/>
    </inkml:context>
    <inkml:brush xml:id="br0">
      <inkml:brushProperty name="width" value="0.05" units="cm"/>
      <inkml:brushProperty name="height" value="0.05" units="cm"/>
    </inkml:brush>
  </inkml:definitions>
  <inkml:trace contextRef="#ctx0" brushRef="#br0">0 138 24575,'5'0'0,"6"-5"0,11-1 0,5-4 0,9-1 0,6-3 0,6 0 0,9-1 0,4 2 0,0-2 0,-4 1 0,-4 4 0,-6 3 0,-10 3-8191</inkml:trace>
</inkml:ink>
</file>

<file path=ppt/ink/ink29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2-06T05:11:57.538"/>
    </inkml:context>
    <inkml:brush xml:id="br0">
      <inkml:brushProperty name="width" value="0.05292" units="cm"/>
      <inkml:brushProperty name="height" value="0.05292" units="cm"/>
      <inkml:brushProperty name="color" value="#FF0000"/>
    </inkml:brush>
  </inkml:definitions>
  <inkml:trace contextRef="#ctx0" brushRef="#br0">2258 7673 0,'0'0'0,"0"-18"47,17 1-16,-17-1 1,-17 18-32,-1 0 15,0 0-15,-17 35 31,-53 1-15,0 52 0,70-35-1,71-18 1,18 0 0,105 18-1,-88-35 1,-35 35-1,-53-36 1,-53 54 0,-88-1-1,-18-34 1,71-36 0,53 0-1,0-36-15,35-16 16</inkml:trace>
  <inkml:trace contextRef="#ctx0" brushRef="#br0" timeOffset="1">2522 7726 0,'0'0'0,"18"-35"15,-18 17-15,0 0 16,0 36 0,18 35-1,-18-18-15,17 36 16,19 52 0,-19-17-1,-17-35 16</inkml:trace>
  <inkml:trace contextRef="#ctx0" brushRef="#br0" timeOffset="2">2593 7990 0,'-18'-17'16,"36"34"-16,-36-52 15,36 35 1,35-18-1,53 1 1,-18-1 0,-53 1-16,36-1 15,17 0 1,-70-17 0,-54 17 15,1 18-16,-36 0 1,18 53 0,18 18-1,18-1 1,52 1 15,-18-53-31,54-18 16,17-36-1,-35 1 1,-35-18 0,-18 0-1,-18 53 1,18 35 0,0 36-1,18 0 16,-1-54-31,1 19 16,35-36 0,18-36-1,-36-17 1,0-70 0,-53-18-1,-17 17 1,18 89-1,-1 17 1,36 89 0,17 35-1,-18-18 1,1 18 15,0-18-15,-1-53-1</inkml:trace>
  <inkml:trace contextRef="#ctx0" brushRef="#br0" timeOffset="3">3246 7937 0,'0'0'0,"0"-17"16,0 34-1,17-17 1,71 0 15,-52 0-31,-19-17 0,19 17 0,34-18 16,-17 1-1,0-1 1,-35 18 0,-18-18 15,0 1-16,0-1 1,0-17 0,-18 17-1,-17 18 1,17 18 0,-17 35-1,-1 35 1,36-18-1,18-17 1,17-17 0,54-36-1,-1-53 1</inkml:trace>
  <inkml:trace contextRef="#ctx0" brushRef="#br0" timeOffset="4">3933 7655 0,'0'0'0,"18"-70"32,-36 34-32,18-16 15,-17-19 1,17 36-16,-18-71 31,1 88-31,-1 1 16,0 34-16,-17 89 15,17 70 1,18-17 0,18 70-1,17-52 16,-17-54-15,-71-52 15</inkml:trace>
  <inkml:trace contextRef="#ctx0" brushRef="#br0" timeOffset="5">3757 7973 0,'0'-18'0,"35"-17"15,1 17 1,-107 89-16,177-159 16,-88 88-16,17-18 15,18-17 1,17-1 0,-17 19 15,-53-1-16,0 0 1,-17 54 15,-1 17-15,0 0 0,18-18-16,0 0 15,36 18 1,-1-35-1,0-36 1,18-53 0,-35 19-1,-18-37 1,0 36 0,0 71 30,0 35-30,17-35-16,-17 17 16,18 0-1,35-52 17,-35-1-32,34-53 15,-16-52 1,-36 17-1,-18-17 1,-17 70 0,35 106-1,0 105 1,35-34 0,18 52 15,-18-141-31,36 36 0</inkml:trace>
  <inkml:trace contextRef="#ctx0" brushRef="#br0" timeOffset="6">6791 8237 0,'0'0'0,"-53"-17"32,35 17-17,18 35 1,0-17-16,18 52 15,0 54 1,17 105 0,36 18-1,-54-71 1,18 71 0,-17-17-1,-36-36 1,18-89-1,0-34 1,0-36 0,0-52 15,18 17-15,0 0 30,-18-18-30,17 18 0,1 0-16,0 0 15,-1 0-15,36 0 16,53 0 0,88 0-1,18 0 1,193 18-1,125-1 1,105 1 0,52 17 15,-228-17-31,352 35 31,-528-36-15,87 1-1,-264-18 1,-53 0 0,-53-18-1,-18 18 1,-52-17 0</inkml:trace>
  <inkml:trace contextRef="#ctx0" brushRef="#br0" timeOffset="7">6615 8220 0,'0'0'0,"17"0"31,1 0-15,35-18-16,70 18 31,107-18-16,-36 1 1,-71 17-16,300-18 16,-105 1-1,246 17 1,71 0 0,-176 0-1,458 17 1,-511 1-1,246-1 17,-563-17-17,17 0-15,-1 0 16,-52 0 0,-35-17 15,0 17-16,-1 0 48,1 17-32,-18 1-15,17 0-1,-17-1 1,0 1-16,0 0 16,18 52-1,0 54 1,-1-19 0,1 72 15,-18-107-31,18 54 15,-18 52 1,0 1 0,17-71-1,-17 35 1,18 35 15,-18-141-31,0 36 16,0-18-16,0 0 15,-18-36 1,18 1 0,0 0-1,-17-1 32,17 1-47,-18 17 16,18-17 15,-18-1-31,18 1 16,-17-18-1,-1 18 1,-35 35 15,36-36-15,-1-17-16,-17 18 15,-54-18 17,19-18-32,-54 1 15,-105-1 1,-53 36 0,194-18-1</inkml:trace>
  <inkml:trace contextRef="#ctx0" brushRef="#br0" timeOffset="8">4392 11889 0,'0'0'0,"0"35"32,35 18-17,1 229 16,-36-211-31,0 17 16,0-18-16,0 107 16,0 87-1,-18 1 1,0-89 0,-17 89-1,17-18 1,1-88-1,-1 52 1,1-17 0,17-17-1,17-19 17,1-87-17,-1 17 1,19-106-1</inkml:trace>
  <inkml:trace contextRef="#ctx0" brushRef="#br0" timeOffset="9">4286 11853 0,'18'0'32,"-18"18"-32,18-18 15,-1 0-15,36 0 32,-18 0-32,142 0 15,-36 0 1,265-35-1,-160 17 1,337-17 0,-407 17-1,388 0 1,36 1 0,-18 17-1,-176-18 1,194 18-1,35 18 1,0-18 0,-247 17 15,-194-17-31,353 18 16,-371 0-16,300-1 15,-317-17 1,352 0-1,-175 18 1,175 0 0,-17-1-1,-35 1 1,-160 0 0,107-1-1,-71 19 1,-88-1-1,-35 0 1,-36-17 15,-88-1-15,-17-17 0,-53 0-16</inkml:trace>
  <inkml:trace contextRef="#ctx0" brushRef="#br0" timeOffset="10">4286 14940 0,'-17'0'15,"34"0"-15,-17 0 16,88 0 15,-35 0-31,141 0 16,0-18-1,-88 18-15,476-35 32,-211 35-17,17 0-15,212 0 32,-212 0-17,176 18 1,18 17-1,35-17 1,36-1 0,-212 1-1,176 17 1,-52 1 0,-18-19-1,-195-17 1,160 18-1,-36 0 17,0-18-32,-35 17 31,-158-17-15,158 18-1,-36-18 1,-34 17-1,-160-17 1,89 18 0,-53-18-1,-17 18 1,-54-18 0,-106 0-1,19 0 1,-36 0-1,0 0 1,-36-18 0,-17 0-1</inkml:trace>
  <inkml:trace contextRef="#ctx0" brushRef="#br0" timeOffset="11">16351 12100 0,'0'0'0,"0"18"46,0 0-30,-17-1-16,17 36 16,-18 123-1,18-70 1,0 106 0,0-71-1,0 106 1,-35 35-1,-18-17 1,17-89 0,-16 54-1,16-36 17,1-36-17,17-17 1,1-35-1,-1 0 1,18-35 0,-18 34-1,1-52 1,17 0 0,17-17-1,-17-1 1,0 18-1,0-36 1,0 19 15,0 17-15,0-36 0,0 1-1,0 0 1,0-1 46,-17-17-62</inkml:trace>
  <inkml:trace contextRef="#ctx0" brushRef="#br0" timeOffset="12">9860 16704 0,'0'-18'15,"0"36"-15,-18-36 0,1 18 16,-18-17-1,-18-1 1,-53 18 0,18 0-1,35 0-15,-88 0 16,-106 18 0,-18 17-1,36 0 1,105 1-1,18 16 1,71-16 0,123 17 15,124 0-15,264 0-1,-335-53 1,336 17-1,52-17 1,-176 0 0,88 0-1,-142-35 1,-140 0 0,-141-18-1,-71-36 1,-106 1-1,-105 35 1,-72 0 15,231 53-31,-266-17 16,248 17 0,-212 0-1,70 35 1,212-35-16</inkml:trace>
  <inkml:trace contextRef="#ctx0" brushRef="#br0" timeOffset="13">8572 16916 0,'0'17'0,"0"36"15,18 53 1,0 53 0,-18 17 15,-18-52-15,18-54-16,-18 89 15,1 0 1,-1-53-1,18-1 1,0-16 0,18-36-1,-1-36 1,1-17 0,0 18-1,-1-18 1,1 0-1,0 17 1,-1 19 15,1-36-15,-18 17 0,53 1-1,53 0 1,105-18-1,142-18 1,-88 0 0,511 18 15,-617 18-31,88-18 16,17 0-1,-87-18 1,-89-17-1,-35 17 1,-36 18 15,-17-17-31</inkml:trace>
  <inkml:trace contextRef="#ctx0" brushRef="#br0" timeOffset="14">11730 16951 0,'-18'18'78,"18"-1"-62,0 1-16,-17 35 31,17-18-31,0 71 31,0-36-15,17-17-16,-17 53 16,18-18-1,-18 54 1,17-72-1,-17 18 1,0 36 0,0-18-1,0-1 1,0-52 0,0 36 15,0-72-16,0 1 17,0-36 30,18 1-31,-36 17 1,18 17-17,-17-17 1,17 18 0,-18-18-1,18 17 1,0 1 31,-17-18-32,17-18 1,-18 1 0,18-18-1,-18 17 1,18 0-16,-17 18 31,17 18-15,-18-18-16,0 0 15,1 18 17,-1-18-32,-52 17 31,52-17-31,-53 18 31,36-1-31,-18-17 31,36 0-15,-1 0 0,0 0-1,18 18 16,18-18-15,0 0 0,-1-18-16</inkml:trace>
  <inkml:trace contextRef="#ctx0" brushRef="#br0" timeOffset="15">11518 16986 0,'18'0'94,"70"0"-63,-70 0-31,35 0 16,-18 0 0,-18 0-16,-34 0 31,-1 0-16,-17 0 1,17 0-16,1 0 16,-1 0-16</inkml:trace>
  <inkml:trace contextRef="#ctx0" brushRef="#br0" timeOffset="16">8326 8890 0,'17'-18'0,"1"18"16,-18-17-16,-18-1 16,1 0-1,-1 1-15,-17-1 16,-1 18 15,1 0-31,-18 18 16,-35 17-1,35 18 1,0 0 0,88 0-1,71 0 1,0-18-1,35 18 1,-70-18 0,-89 0-1,-35-17 1,-106 17 0,-17 1-1,70-36 1,71-36 15</inkml:trace>
  <inkml:trace contextRef="#ctx0" brushRef="#br0" timeOffset="17">8537 9066 0,'-17'-17'31,"17"34"0,0 1-15,0 0-16,0-1 0,0 19 15,17-19-15,-17 36 16,0-18 0,0 1-1,-17-36 1,17-18 0,0-35-1,17-35 1,1-36-1,17 36 1,-17 53-16,35 0 16,35 35-1,-18 70 1,-17 36 0,-17-35-1,-36 17 1,0-18 15,-18-52-31</inkml:trace>
  <inkml:trace contextRef="#ctx0" brushRef="#br0" timeOffset="18">8572 9137 0,'0'0'0,"-17"-18"16,-1 18-16,-17-17 15,53-1 1,52 0 0,54 18-1,34-35 1,-87 17 0,-36 18-16</inkml:trace>
  <inkml:trace contextRef="#ctx0" brushRef="#br0" timeOffset="19">9031 8996 0,'0'-18'15,"-18"-17"1,1 35 0,52 53-16,-70-88 15,52 52 1,-17 1-16,18 35 16,0 53-1,-1-36 1,1 1-1,-18-36 1,0-70 15,-35-36-15,17-52 0,18-18-1,35 70 16,-17 36-31,88-1 16,-53 54 0,17 35-1,-70 18 1,-88 17 0,53-88-1,-36 35 1</inkml:trace>
  <inkml:trace contextRef="#ctx0" brushRef="#br0" timeOffset="20">9596 8925 0,'17'-53'31,"-17"36"-15,-35-1-1,17 18-15,1 18 16,-1-18-16,-17 53 16,-36 35-1,54 18 1,34-1-1,18-69 1,18-1 0,0-35-1,0-35 1,-35-18 0,17-18 15,0 18-16,1 18 1,17 35 0,-18 53-1,0 0 1,-35 17 0,0-34-1,0-19 1</inkml:trace>
  <inkml:trace contextRef="#ctx0" brushRef="#br0" timeOffset="21">10037 8908 0,'0'0'0,"0"17"16,-18-17-1,0 36 1,1-19-16,17 54 16,0-54-1,17 54-15,19-18 16,34 35 0,1-70-1,70-18 16,-106-53-31,0 0 16,-35-53 0,-17 18-1,-19 17 1,1 36 0,17 53 15,18 17-16,0-17-15</inkml:trace>
  <inkml:trace contextRef="#ctx0" brushRef="#br0" timeOffset="22">10583 8925 0,'0'-17'15,"0"34"-15,18-34 0,0 17 16,-1 17 15,-17 1-31,18 88 16,-18 0-1,-18 17 1</inkml:trace>
  <inkml:trace contextRef="#ctx0" brushRef="#br0" timeOffset="23">8414 8343 0,'0'0'0,"-18"0"0,18 18 31,0-1-31,0 36 16,0 71-1,18-54 1,17 1-1,-35-53-15</inkml:trace>
  <inkml:trace contextRef="#ctx0" brushRef="#br0" timeOffset="24">8326 8343 0,'0'0'0,"-36"-106"31,36 71-31,18 0 16,0 17-1,34 1-15,1 17 16,36 17 0,-37 18-1,-34 36 1,-71 0-1,-35-36 1,-35-18 15,105-17-31,0 0 16</inkml:trace>
  <inkml:trace contextRef="#ctx0" brushRef="#br0" timeOffset="25">8608 8484 0,'-36'0'16,"72"0"-16,-107-17 15,89 17 16,-1 0-31,1 35 16,35 0 0,-53 18-1,-18-35 1,1-1 0,-1-17-1,0-17 1,36-19-1,17 1 1,18-18 0,0 36-1,0-1 1,-18 53 0</inkml:trace>
  <inkml:trace contextRef="#ctx0" brushRef="#br0" timeOffset="26">8872 8555 0,'-17'0'0,"-1"0"32,36 0-1,17 0-16,18 17 1,-35-17 0,-1 0-16,1 0 0,-1-17 15,1-1 1,-53-17 0,0 0-1,-36 17 1,18 18-1,18 18 1,35 52 0,17-17-1,36 0 1,53 0 15,-88-53-15</inkml:trace>
  <inkml:trace contextRef="#ctx0" brushRef="#br0" timeOffset="27">9207 8484 0,'0'0'0,"18"-35"16,-36 0 0,-17 35-1,0 17 1,17 1-1,18 17 1,36 1 0,-1-1 15,-18-18-31,-17 1 31,-35 0-15,-53-1-1,0 1 1,53-36 0</inkml:trace>
  <inkml:trace contextRef="#ctx0" brushRef="#br0" timeOffset="28">9384 8537 0,'0'0'16,"-18"-17"15,1 17-15,17 17 0,17-17 15,1 0-16,0 0 1,-1-17 0,-17-1-16,0 0 15,0 1-15,0-1 16,-17 0 0,-1 18-1,-17 36 1,-1 34-1,54 1 1,17-18 0,1-36-1,-1-17-15</inkml:trace>
  <inkml:trace contextRef="#ctx0" brushRef="#br0" timeOffset="29">9560 8484 0,'0'0'0,"-17"-17"16,-1-1-1,36 89 32,-18-36-47,0 35 16,0-17-1,0-35 1,0-36 0,17-17-1,19-18 17,-19 0-32,1 36 15,17-19 1,0 36-1,1 71 1,-19-1 0,1-17-1,0-17 1,-18-19-16</inkml:trace>
  <inkml:trace contextRef="#ctx0" brushRef="#br0" timeOffset="30">9842 8378 0,'0'-17'0,"0"34"0,0-52 31,0 70-15,0-17-16,18 17 15,-18 71 1,18 18-1,-18-36 1,0-70-16</inkml:trace>
  <inkml:trace contextRef="#ctx0" brushRef="#br0" timeOffset="31">9825 8643 0,'0'0'15,"0"-18"-15,0 1 0,17-19 16,1 36-16,0 0 15,52 0 1,19 0 0,16 0 15,-87 0-15,-18-35-1,-35 18 1,-36-1-1,36 18 1,0 18 0,17 17-1,36 35 1,-1-34 0,1 17-1,35-53 1,0-36 15,-36 19-31,-17-19 16,0 19 15,18 17-15,-18 53-1,18-18 1,17 36-1,-17-36 1,17-35 0,-18-53-1,1 35-15</inkml:trace>
  <inkml:trace contextRef="#ctx0" brushRef="#br0" timeOffset="32">10336 8467 0,'-17'-36'0,"34"72"0,-34-142 31,17 123-15,17 89 0,19 35-1,-19-70 1,1-36-16,0 53 31</inkml:trace>
  <inkml:trace contextRef="#ctx0" brushRef="#br0" timeOffset="33">10336 8590 0,'0'0'0,"-17"-18"16,34 18 0,19 18-1,-1-18 1,0 0-16,0-18 15,54 1 17,-89-1-32,0 1 15,0-1-15,-18 36 47,18 34-31,0 19-1,0-18 1,18-35-16,-18 35 16,17-36-1</inkml:trace>
  <inkml:trace contextRef="#ctx0" brushRef="#br0" timeOffset="34">10566 8431 0,'0'-17'0,"0"34"16,-18-70-16,0 53 16,18 36-1</inkml:trace>
  <inkml:trace contextRef="#ctx0" brushRef="#br0" timeOffset="35">10777 8537 0,'18'0'31,"-36"18"-15,18-1 0,0 36-1,0 53 16,0-88-31,18 0 16,-18-1-16,35-17 16,18-17-1,-35-54 1,-1 18 15,-52-18-15,0 1-1,0 70 1,35 18 0,0 34-1,0-34 1,35 0 0,0-18-1,0-18 1,-17 0-1,0 1 1,17 17 0,-17 17-1,-1 36 1,-17 0 15,18-17-15,0-54 15,-1-35-15,-17 35-16,18-17 15,17-18 1,-17 53 15,-1 18-31,-17 17 16,0 53-16,0 18 15</inkml:trace>
  <inkml:trace contextRef="#ctx0" brushRef="#br0" timeOffset="36">5027 12259 0,'0'-18'0,"-35"18"31,17 0-31,1 18 32,-1 70-17,18-53-15,-18 36 16,1 35-1,-1-36 1,18-52 0,-18 0-16,1-36 15,17 0 1,35-70 0,-17 0-1,17-35 1,35-1-1,19 89 1,-36 52 0,52 107-1,-34 17 17,-36-17-17,-17-36 1,-18-71-16</inkml:trace>
  <inkml:trace contextRef="#ctx0" brushRef="#br0" timeOffset="37">5080 12594 0,'-88'-53'16,"176"106"0,-194-123-16,106 34 15,53 36 1,71-17-1,17-1 1,-36 18 0</inkml:trace>
  <inkml:trace contextRef="#ctx0" brushRef="#br0" timeOffset="38">5539 12400 0,'-18'0'0,"36"0"0,-54 0 16,19 0-1,-1 0 1,36 53 0,-1 18-1,1-54-15,0 71 16,17 36 15,-35-71-31,0-36 16,-18-52 15,1-35-15,17-54 15,0 54-15,0 34-16,17-17 15,1 36-15,17-1 16,18 36-1,-18 35 1,-17-18 0,-36 0-1,-87 18 17,52-53-32,0 0 15,35-35 1,18 17-16</inkml:trace>
  <inkml:trace contextRef="#ctx0" brushRef="#br0" timeOffset="39">5909 12435 0,'0'0'0,"-35"-17"31,17 17-15,18 35 0,18 53-1,-18-52-15,35 34 16,0 1 0,1 17-1,-19-53 1,-17-53-1,0-34 1,-53-72 15,36 36-15,-1-36 0,71 54-1,0 70 1,35 17-1,-53 36 1,-52 18 15,-36-53-31,-18 17 16,-35-35 0,89 0-16</inkml:trace>
  <inkml:trace contextRef="#ctx0" brushRef="#br0" timeOffset="40">6350 12206 0,'-71'-70'31,"142"140"-31,-142-123 15,107 106 1,-1 35 0,-17-35-16,35 35 15,-18 36 1,0-54 0,-35-52-16</inkml:trace>
  <inkml:trace contextRef="#ctx0" brushRef="#br0" timeOffset="41">6562 12347 0,'0'0'0,"17"0"32,1 18-32,0 17 15,-1 36 1,1-18-1,-1 0 1,-17-18 0</inkml:trace>
  <inkml:trace contextRef="#ctx0" brushRef="#br0" timeOffset="42">6667 12241 0,'0'-35'15,"0"70"-15,-17-70 0,-1 35 32,18 18-32,0 17 31,18-17-31</inkml:trace>
  <inkml:trace contextRef="#ctx0" brushRef="#br0" timeOffset="43">7126 12400 0,'0'0'16,"0"-18"-16,-18 18 0,1-35 16,-1 35-16,-17-35 15,-36 35 1,36 35-1,-35 71 17,70-35-17,52 17 1,37-53 0,-1-35-1,-53-18-15</inkml:trace>
  <inkml:trace contextRef="#ctx0" brushRef="#br0" timeOffset="44">7426 12400 0,'0'-18'15,"0"36"-15,-18-53 0,1 17 16,-36 18 0,-18 18-1,36 17 16,17-35-31,1 35 0,17 18 16,35-17 15,-17-19-15,52-34 0,-17-19-1,-53 19 1,18 17-1,-1 17 17,19 36-17,-19-53-15,19 18 16,-1 0 0,35-18-1,-17-53 1,-17-18-1,-19-52 17,-34 17-17,-19-53 1,19 71 0,34 105-1,1 72 1,0 69-1,17 19 1,0-54 0,-35-87-16</inkml:trace>
  <inkml:trace contextRef="#ctx0" brushRef="#br0" timeOffset="45">7655 12365 0,'0'-18'0,"0"36"0,18-36 32,0 18-17,17 0-15,53 0 32,-17-17-17,-19-1 1,1 0-16,-53 1 15,-17-1 1,-1 18 0,-17 18-1,35 52 1,17 18 0,19 18-1,-19-70 1,1-1-1</inkml:trace>
  <inkml:trace contextRef="#ctx0" brushRef="#br0" timeOffset="46">8008 12153 0,'0'0'16,"-18"-17"-16,18 34 31,0 1-31</inkml:trace>
  <inkml:trace contextRef="#ctx0" brushRef="#br0" timeOffset="47">8237 12312 0,'0'0'0,"0"18"15,-17-18-15,-1 17 16,18 36 15,0-35-31,0-1 16,18 36 0,-1 18-1,19-36 1,-1-35-1,-17-17-15,-1-19 16,1-34 15,-53-1-31,-18 1 16,17 34 0,19 19-1,17 52 1,35 18-1,-17-18 1,35-17 0,-1-18 15,-16-53-15,-19 18-1,1 17 1,0 18-1,-1 35 1,1 18 0,-18-35-16,18 17 15,-1 0 1,1-35 0,-18-35-1,17-18 1,1 35-1,17 1 1,1 52 0,-19 18 15,1 71-15,-18-89-16</inkml:trace>
  <inkml:trace contextRef="#ctx0" brushRef="#br0" timeOffset="48">4692 13159 0,'0'0'0,"0"-18"0,-18 0 0,18 1 16,0-1 0,0 36-1,0-1 1,0 72 0,0 34-1,-17-52 1,17 34 15,35-69-31,35-36 16,-17 17 15,0-17-31,53 0 16,-35 0-1,-54-17-15</inkml:trace>
  <inkml:trace contextRef="#ctx0" brushRef="#br0" timeOffset="49">5397 13370 0,'-17'-35'16,"34"70"-16,-69-105 0,34 52 15,-17-17-15,-18 17 16,17 18 0,19 53 15,-1-35-31,18-1 0,0 54 16,0-36-1,35 0 1,-17-17-1,35-36 1,0-34 15,-53 34-31,18-35 16,-18 18 0,17 35-1,1 35 1,17 36 15,-17-54-31,35 36 16,-36-53-1,36-18 1,-17-17 0,-19 0-1,1-36 1,-18 1-1,0 35 1,17 70 15,-17-18-31,18 1 16,35 0 0,18-18-1,-1-53 16,-52 35-15,-18-35 0,0 36-1,-18 34 1,18 36 0,-35 88-1,17 53 1,1-17-1,-1-89 1,-53 18 0,36-124-1</inkml:trace>
  <inkml:trace contextRef="#ctx0" brushRef="#br0" timeOffset="50">6138 13494 0,'0'0'0,"0"-18"0,0 0 16,-17 1 0,17-1-16,0 1 15,17 17 16,36 0-31,-17 0 16,16-18 0,19-17-1,-53-36 1,-18 18 15,-36 18-31,-52 35 16,18 35-1,17 106 17,88-88-17,36 18 1,-1-54 0,-52-17-16</inkml:trace>
  <inkml:trace contextRef="#ctx0" brushRef="#br0" timeOffset="51">6562 13194 0,'0'0'0,"0"-18"15,17-17 1,36 70 0,18 36-1,-36 35 1,-35-53-1,-53-1 17,0-69-17,53-71 1,53-89 0,0 107-1,0 34 1,18 54-1</inkml:trace>
  <inkml:trace contextRef="#ctx0" brushRef="#br0" timeOffset="52">5133 14076 0,'-18'0'0,"36"0"0,-71-35 16,35 52 15,1 1-31,17-1 0,-18 1 16,18 88 0,0 35-1,35-53 1,18 0-1,35-52 1,-35-36 0</inkml:trace>
  <inkml:trace contextRef="#ctx0" brushRef="#br0" timeOffset="53">5345 14270 0,'0'0'0,"0"-18"15,-18 36 1,18-1 0,0 19-1,0-19 1,0 1-16,0 0 0,0-1 16,0 36-1,0-35 1,0-53-1,18-18 1,-18-53 0,17 35-1,18-35 1,36 54 15,-53 69-31,35 54 16,-18 52-1,0 1 1,-17-36 15,-18-53-15</inkml:trace>
  <inkml:trace contextRef="#ctx0" brushRef="#br0" timeOffset="54">5362 14270 0,'0'0'0,"18"-35"16,35 35 15,0 0-31,53 0 16,-36-18-1</inkml:trace>
  <inkml:trace contextRef="#ctx0" brushRef="#br0" timeOffset="55">5874 14164 0,'-36'0'47,"19"18"-47,17-1 15,0 1-15,0 17 16,17 18-1,19 18 1,-19-36 0,-17-53-1,-17 1 1,-19-36 0,36-18-1,18-88 16,0 142-15,35-18 0,0 35-1,-1 17 1,-34 1 0,-18 17-1,-18 0 1,-17-17-1,0 0 1,53-18 15,-1 0-31,36 0 16,0 35 0,18 0-1,-71 0 1,-18 18-1,-88-17 1,-17-19 15,52-34-15,18-19 0,36 1-16</inkml:trace>
  <inkml:trace contextRef="#ctx0" brushRef="#br0" timeOffset="56">6297 14111 0,'0'0'0,"0"18"31,0-1-15,0 1-1,0 17-15,0 18 16,0-18 0,0 36-1,0-18 1,0-35 0,0-54-1,0 1 1,0-88-1,0 17 1,35 53 0,18 0-1,-17 53 1,34 53 0,-17 35-1,-18 18 1,-17-36-1,-18 1 17,-18-53-32</inkml:trace>
  <inkml:trace contextRef="#ctx0" brushRef="#br0" timeOffset="57">6262 14270 0,'0'0'0,"106"-18"47,-53 1-47,-1 17 0,19-18 16</inkml:trace>
  <inkml:trace contextRef="#ctx0" brushRef="#br0" timeOffset="58">6667 14111 0,'0'0'0,"0"-18"15,18 36 17,0 0-17,-18 17-15,35 18 16,0 35-1,-17 36 17,-18-89-32,0-17 15,-18-36 1,18 0 0,-17-52-1,17-19 1,0-34-1,0 17 17,0 36-17,35 52 1,36 36 0,-1 35-1,-17 35 1,-35-53-1,-89 18 17,18-35-32,-35-54 31,70 36-31</inkml:trace>
  <inkml:trace contextRef="#ctx0" brushRef="#br0" timeOffset="59">7408 14164 0,'0'0'0,"0"-18"15,18 18-15,-18-17 16,-18-19-1,-35 19 1,0 17 0,-17 35-1,-1 36 1,71 17 0,36 0 15,52-17-16,-18-54-15,-17-17 16</inkml:trace>
  <inkml:trace contextRef="#ctx0" brushRef="#br0" timeOffset="60">7602 14252 0,'0'0'0,"0"-35"15,18 17 1,-36 18-1,-17 18 1,0 17 0,17-17-1,36 35 1,35-18 0,0-17-1,35-18 1,-35-53-1,-36 0 17,-52 18-17,17 17-15,-17-17 16,18 35-16,-19 0 16,19 17-1,-1 19 1,36-19-1</inkml:trace>
  <inkml:trace contextRef="#ctx0" brushRef="#br0" timeOffset="61">7885 14235 0,'0'0'0,"17"0"0,18 0 0,1-18 16,-19 18-1,-17-18 1,-17 1-1,-19-1 17,1 36-17,18-18-15,-1 35 16,0 35 0,36 1-1,17-36 1,0-17-1,18-36 1,0-35 0,-35 18-1,0-71 1,-36 18 15,0 35-31,18 53 31,18 53-15,17 53 0,1 0-1,-19-36-15</inkml:trace>
  <inkml:trace contextRef="#ctx0" brushRef="#br0" timeOffset="62">8273 14305 0,'-18'0'31,"18"18"-31,18-18 31,-1 0-31,36 0 31,-18-18-31,1-17 32,-36 0-17,-18 17-15,-17 0 16,-36-17 0,18 53-1,18 35 1,35-1-1,35 37 1,36-36 0,-1-53-1,-52 0 1</inkml:trace>
  <inkml:trace contextRef="#ctx0" brushRef="#br0" timeOffset="63">8431 14058 0,'0'0'0,"-17"-53"16,52 71-1,36 52 1,-19 54 0,-34-1-1,-106 54 1,35-124-16</inkml:trace>
  <inkml:trace contextRef="#ctx0" brushRef="#br0" timeOffset="64">8678 13353 0,'-17'0'31,"17"-18"-31,0 0 31,0 1-15,0-19-16,17 19 15,-17-36 1,53-18 0,18-17-1,52 35 1,1 36 0,-18 34-1,-54 18 1,-16 54-1,-1-19 1,-17-34 0,-1 16-1,1-16 1</inkml:trace>
  <inkml:trace contextRef="#ctx0" brushRef="#br0" timeOffset="65">9207 13317 0,'0'0'0,"-35"0"31,35 18-15,18 0-1,-1 17 1,1-35-16,17 18 15,-17-18 1,35 0 0,0-36 15,-18 1-31,-17 0 16,-1-18-1,-17 0 16,0 71 1,0 70-17,0-71 1,0 1-16</inkml:trace>
  <inkml:trace contextRef="#ctx0" brushRef="#br0" timeOffset="66">8961 13652 0,'0'0'0,"-71"18"31,71-36-31,-35 1 16,-1-1-1,-16-17 1,-19-36 0,53 71-1,-17-35 1,17 35-1,18 18 1,18-1 0,35 54-1,-18 17 1,1-17 0,-19-36-1,-17-17-15,18 17 31,-18-17-15,17-18 0</inkml:trace>
  <inkml:trace contextRef="#ctx0" brushRef="#br0" timeOffset="67">8802 13635 0,'-35'0'16,"70"0"-16,-70 17 16,35 19 15,17-19-31,1 19 0,52 17 16,-17-18-1,35 18 16,36-36-15,-18-34 0,0-18-1,-36-18 1,-35 17 0,-35-17-1,0 0 1,-17 18-1,-1 18 1,1 34 15</inkml:trace>
  <inkml:trace contextRef="#ctx0" brushRef="#br0" timeOffset="68">9119 17604 0,'-17'-36'31,"-1"19"-31,18-1 32,-18 18 155,1 0-171,-36 0-1,35 0 1,-52 18 0,34 17-1,19 0-15,17 36 16,0-18 0,35-18-1,36-17 1,-1-54-1,-17 1 1,0-53 0,-35 0-1,-18-36 1,-18 71 0,0 0 15,36 71-16,0 105 1,17 19 0,0-54-1,-17 0 1,-1-35-16</inkml:trace>
  <inkml:trace contextRef="#ctx0" brushRef="#br0" timeOffset="69">9507 17586 0,'18'0'16,"-36"0"-16,36-18 0,-18 1 16,0-1-1,-18 0-15,1 1 0,-36 17 31,0 17-15,18 19 0,17 17-1,18 0 1,35-18 0,1-18-1,-19-34 1,18-36 15,-17 18-31,-18 17 16,18-17-1,-1 35 1,19 53 15,-19-36-31,-17 1 16,18 17-1,17-17 1,-17-18 0,35-35-1,-36-1 1</inkml:trace>
  <inkml:trace contextRef="#ctx0" brushRef="#br0" timeOffset="70">9737 17480 0,'0'-18'0,"0"36"0,-18-124 16,-17 89 15,35 52-15,0 0-16,35 53 15,0 18 1,-17-53 15,17 0-31</inkml:trace>
  <inkml:trace contextRef="#ctx0" brushRef="#br0" timeOffset="71">9684 17586 0,'-18'-35'16,"36"70"-16,-54-88 0,36 35 16,36 18-1,-1 0 1,-17 0-16,105 0 15,18-17 1,-53 17 0,-52-18-1,-89-17 17,0 35-17,-35-18 1,35 53-1,35 71 1,18-70 0,35 17-1,1-18 1,-1-35 0,0-35-1,1-1 1,-1-17-1,-18 18 1,1 17 0,0 54-1,17-1 1,-17 18 15,17-35-15,-17-18-16</inkml:trace>
  <inkml:trace contextRef="#ctx0" brushRef="#br0" timeOffset="72">10301 17374 0,'-35'-70'31,"70"140"-31,-70-158 0,35 106 16,0-1-1,17 72 1,1-1 0,0-18-1,-18-34 1,0-19 15,-18-34-31,18-1 16,18-35-1,35-18 1,0 54 0,17 17-1,1 35 1,-36 18 0,-53-18-1,-35 18 1,-17-35-1,-18-18 1,35-18 0,53 1-1</inkml:trace>
  <inkml:trace contextRef="#ctx0" brushRef="#br0" timeOffset="73">10707 17498 0,'0'0'0,"88"-18"16,-88 0 0,0-17-1,-53 0 1,18 35 0,-18-18-1,18 71 1,35 0-1,35 18 1,-17-36 0,-18-17-1,17-18-15,1 0 32,17-36-17,-17 19 1,-1-1-1,1 18 1,0 18 0,17 17-1,18-17 1,-18-18 0,36-18-1,-18-17 1,-18-1-1,-35-52 1,0 53 0,-35 0-1,17 35 1,0 35 15,36 18-15,88 35-1,-71-53 1,0 1 0,-88-1 15,-35-35-15,0-35-1</inkml:trace>
  <inkml:trace contextRef="#ctx0" brushRef="#br0" timeOffset="74">11289 17462 0,'18'0'62,"-1"0"-46,36 0-1,-18-17 1,-17-1 0,-18 1-1,-71-36 1,36 53-1,0 0 1,0 17 0,35 54-1,0 17 17,17-70-32,1 52 0,17-34 31,0-1-31</inkml:trace>
  <inkml:trace contextRef="#ctx0" brushRef="#br0" timeOffset="75">9790 17921 0,'-36'-35'16,"72"70"-16,-89-70 16,53 70-1,0 0 1,17-17-16,1 70 16,17 18-1,-17-35 1,17-54-1,18 1 1,18-53 0,-1 17-1,18-17 1,-35 17 15,0 0-15,-18-17-1,-17 0 1,-36-53 15,-17 70-31,0 18 16,-18 18 0,0 17-1,53 0 1,18-17-1,17 17 1,0-35 0,18-18-1,-18 1 1,-17-1 15,-18-17-15,0 17-1,0 36 17,18 0-17,-18-1 1,17-17-16,19 18 16,-19-18-1,36-18 1,-18 1-1,-17-1 1,-18 0 0,0 36 31,18 0-32,-1-1-15,1 1 16,35-18-1,-18 0 1,1-53 15,-36 18-31,0-1 16,-36 1 0,1 70-1,17 18 1,18 18-1,18 70 1,17-35 0,-17-36 15,-18-52-31</inkml:trace>
  <inkml:trace contextRef="#ctx0" brushRef="#br0" timeOffset="76">10795 18097 0,'0'18'32,"18"-18"-1,-1 18-16,1-18-15,17 0 16,0 0 0,-17 0-16,0-18 31,-18-17-15,0 17-16,-18 1 15,-35-19 1,0 54-1,36 17 1,17-17 0,17 35-1,19-36 1,16 1 0,-16-18-1</inkml:trace>
  <inkml:trace contextRef="#ctx0" brushRef="#br0" timeOffset="77">11024 18045 0,'0'0'16,"-17"-18"-16,17 0 0,0-35 15,35 53 17,35 53-17,-17 0 1,18 18-1,-53-18 1,-36-53 0,-17 0-1,-18-53 1,35-35 0,71 17-1,35 18 1,-52 53-1,-19 18-15</inkml:trace>
  <inkml:trace contextRef="#ctx0" brushRef="#br0" timeOffset="78">12330 17515 0,'0'-17'0,"-18"17"15,0 17 1,18 1-1,0 53 1,0-1 0,0-17-16,0 88 31,0-70-31,-17 17 0,-19 88 31,36-158-31,-17 35 16,17-35-1,17-18 1,54 0 0,-1 0-1,89 0 17,71 0-17,34 0 1,-35 0-1,-52 0 1,-89 0 0,-70-18-1,-54 0 17,19 18-17,-1 0 1,0 0-1,18-35 17,0 17-32,0 1 15,18-36-15,-18-71 32,0-17-17,18 0 1,-18 18-1,0 105 17,0 36-17,0-1 17,-18-17-32,0 0 31,-34 0-16,-19 0 1,-88 0 0,-52-17-1,-19 17 17,107 0-17,70 0-15,-35 0 16,70 0-1,0 0 1,1 0 15,-1 0-15,0 0 0,1 0-16,17-18 15</inkml:trace>
  <inkml:trace contextRef="#ctx0" brushRef="#br0" timeOffset="79">12559 17621 0,'0'0'0,"0"-17"16,0 34 15,-18 1-15,18 35-16,-17 17 16,17 19-1,-18-54-15,0 159 31,18-141-31,0-18 16,0 18-16,0-18 16,18-35-1,0-35 1</inkml:trace>
  <inkml:trace contextRef="#ctx0" brushRef="#br0" timeOffset="80">12735 17639 0,'18'0'0,"-36"0"0,36 18 32,-36-1-32,18 1 0,-17 52 15,17 54 1,0 17-1,0-71 1,0 19 0,0-54 15,17-53 0</inkml:trace>
  <inkml:trace contextRef="#ctx0" brushRef="#br0" timeOffset="81">13017 17727 0,'0'0'16,"0"-18"0,0 36-1,0 0 1,18 70-1,-18 35 1,0 1 0,18-18 15,-18-71-31,17 0 16,-17-17-16,0 0 31</inkml:trace>
  <inkml:trace contextRef="#ctx0" brushRef="#br0" timeOffset="82">12471 17833 0,'0'0'0,"-18"0"0,0 0 15,1 0 17,34 18-17,36-18 1,-17 0-16,122 0 15,-87 0 1,158 0 0,106 0 15,-158 0-15,-142 0-16,-53 0 31,-17 0-31</inkml:trace>
  <inkml:trace contextRef="#ctx0" brushRef="#br0" timeOffset="83">12330 18080 0,'0'0'0,"-18"0"16,36 0-1,17 0 1,0 0-16,36 0 16,211 0 15,-194 0-31,106 0 15,-106 0-15,159 0 16,-123-18 0,-124 1 15</inkml:trace>
  <inkml:trace contextRef="#ctx0" brushRef="#br0" timeOffset="84">9842 15117 0,'-17'17'78,"17"1"-62,-35 52-1,17-52-15,18 0 16,-18 17-1,18-17-15,0-1 16</inkml:trace>
  <inkml:trace contextRef="#ctx0" brushRef="#br0" timeOffset="85">9860 15099 0,'0'0'0,"0"-18"15,0 1 1,0 34 0,18 1 15,-18 0-31,17 34 0,-17-34 15,71 106 1,-18-36 15,-35-53-15,-36-17 0</inkml:trace>
  <inkml:trace contextRef="#ctx0" brushRef="#br0" timeOffset="86">9860 15169 0,'0'0'0,"0"-17"15,0 34 48,0 1-63,18 35 15,-18-35-15,0 87 32,17-87-32,-17 17 15,0 36-15,18-18 0,-18 17 16,0 54 15,0-1-15,0-52-1,0 35 1,0-18 0,-18-18-1,1-17 1,17-17 15,0-19-31,0 1 31,0 0-31,0-1 32,0-34-1,0-1-16,0 0-15</inkml:trace>
  <inkml:trace contextRef="#ctx0" brushRef="#br0" timeOffset="87">9719 16298 0,'0'0'0,"-18"0"15,36 0 17,0 18-17,-1 0 1,1-1-16,17 19 15,-17-1 17,-1-18-32,1-17 15</inkml:trace>
  <inkml:trace contextRef="#ctx0" brushRef="#br0" timeOffset="88">10001 16298 0,'0'0'0,"-17"0"47,-1 18-47,-17 0 16,-1-1-1,-17 36 1,1-18-1,34-35 1</inkml:trace>
  <inkml:trace contextRef="#ctx0" brushRef="#br0" timeOffset="89">9719 10195 0,'0'0'16,"0"-17"-16,-18 17 16,1 0-16,-1 0 15,18 17 1,-18 54 0,-17 17 15,35-70-16,0-1-15,0 1 16</inkml:trace>
  <inkml:trace contextRef="#ctx0" brushRef="#br0" timeOffset="90">9666 10178 0,'0'0'0,"0"-18"0,0 0 15,35 18 17,-17 0-17,17 53-15,18 0 32,-53-18-32,18-17 0,-1 17 15,-17 18 1</inkml:trace>
  <inkml:trace contextRef="#ctx0" brushRef="#br0" timeOffset="91">9701 10195 0,'0'0'0,"0"-17"0,0 34 31,0 1-15,0 0-16,18 52 16,-18 36-1,18 35 1,-18-35 0,0 35-1,0 88 16,0-158-15,0-36-16,0 36 31,0-54-31,0 1 16,0 0 46,0-1-30,-18-17-1,18 18 31,0 0 63,18-18-109,-18 17 0,0 1-1,0-1-15,0 36 16,0 0 0,17 0-1,-17-18-15,0 1 16,18 17 15,-18-18-15,0-17-1,0-36 17,0-17-17,-18 17-15</inkml:trace>
  <inkml:trace contextRef="#ctx0" brushRef="#br0" timeOffset="92">9648 11553 0,'-35'18'31,"18"-18"-16,17 18 1,17-18 0,1 17-1,-18 1-15,53-18 16,0 18 0,-36-36-1,19 0 1,16-17-1,-34 0 17,-18 52-17,0 1 1,-88 53 0,-18-18-1</inkml:trace>
</inkml:ink>
</file>

<file path=ppt/ink/ink29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2-06T05:12:21.472"/>
    </inkml:context>
    <inkml:brush xml:id="br0">
      <inkml:brushProperty name="width" value="0.05292" units="cm"/>
      <inkml:brushProperty name="height" value="0.05292" units="cm"/>
    </inkml:brush>
  </inkml:definitions>
  <inkml:trace contextRef="#ctx0" brushRef="#br0">11271 6862 0,'18'0'0,"0"-18"15,-18 0 1,0 1 0,-18 17-1,-17 17 16,-1-17-31,-34 53 16,-1 18 0,-17 52 15,88-88-15,0 54-16,0-54 15,71 88 1,17-34-1,71-54 17,-71-35-32,35-71 31,-52 1-31,-18-54 16,-36-34-1,-52-19 16,17 142-31,-70-18 16,0 53 15,0 18-15,53-1 0,17 19-16</inkml:trace>
  <inkml:trace contextRef="#ctx0" brushRef="#br0" timeOffset="717.28">11165 7461 0,'0'0'0,"-17"0"15,-1 0 1,0 0 0,1 0-1,-1 36 1,1-36-16,-19 88 15,19-35 1,-19 35 0,1-18-1,35-17 17,0-35-17,18 0-15,17-1 16,0-17-1,89 18 17,-36-18-17,18 17 1,-36-17 0,1 0-1,-36 0 1,-17-17-1,-18-36 1,0-18 0,-53-17-1,18 35 1,-36-70 15,53 105-15,1 1-16,-1 17 15,1 17 1,17 1 0,17-1-1</inkml:trace>
  <inkml:trace contextRef="#ctx0" brushRef="#br0" timeOffset="1334.34">11712 7655 0,'18'-35'16,"-18"17"0,0 1-1,17 17 1,54 0-1,17 17 1,-52 1 0,16 0-16,-16-1 15,-19 19 1,1 34 0,-18 1-1,0-1 1,0-17-1,18 18 1,-18 17 15,0 0-15,17 0 0,-17-35-1,0 18 1,0-18-1,0-18 1,0-17 0</inkml:trace>
  <inkml:trace contextRef="#ctx0" brushRef="#br0" timeOffset="1808.52">11977 8378 0,'0'18'0,"0"-36"0,-18 36 16,18 0 15,0-1-15,18-17-16,-1 36 15,19-1 1,-19-17 0,19-1-1,-19-17 1,1-35 0,35-18-1,-18 0 1,-17 0-1,-1 36 17,-34 52-1,-1 18-15,0-36-16,-17 19 15,-18 17 1,18-18-1,0-18 1</inkml:trace>
  <inkml:trace contextRef="#ctx0" brushRef="#br0" timeOffset="3270.35">13035 8890 0,'0'0'0,"18"-53"31,-18 35-31,0 36 47,0 0-47,-18 52 16,0 36-1,18 0 1,-17 53-1,-1-1 1,18-16 15,-17-19-15,-1 0 0,-17-34-1,35-72 1,0 19-16,0-19 15,35-17 17,-17 0-32,52 0 15,54 0 1,70 18 0,-18 0-1,159 17 1,18 18 15,-53-18-15,-159-17-1,-106-18 1,-70-36 15,-18 19-15,35-19-1,18 19-15,0-36 16,0-35 0,0-53-1,-17 35 1,-1-141 0,18 123-1,35-34 1,1 34 15,-19 54-31,1 17 31,0 35-15,-18-17 0,17 17-1,-34 0 16,-1 1-15,-106 17 0,1 0-1,-159 0 1,-36-18 0,36 18-1,159-17 1,70 17-16,0 0 31,17 0-15,19 0-1,17 17 1,-18 1 0,1-18-1,34 0 1</inkml:trace>
  <inkml:trace contextRef="#ctx0" brushRef="#br0" timeOffset="3670.16">13247 9084 0,'0'0'0,"-18"-18"0,1 18 31,34 0 1,1 0-32,17 0 15,36 0 1,-18 0 0,-36 0-1,36 0-15,-35 0 16,-1 0-1</inkml:trace>
  <inkml:trace contextRef="#ctx0" brushRef="#br0" timeOffset="3956.96">13247 9207 0,'0'0'16,"-35"18"-16,35 0 16,17-18 15,1 0-15,17 0-16,36 0 15,-1 0 1,-35 0-1,18 0 1,-35 0 0</inkml:trace>
  <inkml:trace contextRef="#ctx0" brushRef="#br0" timeOffset="4204.68">13264 9349 0,'0'0'0,"-17"17"31,34-17-15,1 0 0,17 0-16,18 0 15,-35 0-15,35 0 16,17 0-1,-34 0 17</inkml:trace>
  <inkml:trace contextRef="#ctx0" brushRef="#br0" timeOffset="4435.84">13212 9507 0,'0'0'0,"0"18"16,17-18-1,1 0-15,17 0 16,18 0 0,-35 0-1,35 0-15,-1 0 16,1 0 15,-35 0-31</inkml:trace>
  <inkml:trace contextRef="#ctx0" brushRef="#br0" timeOffset="4702.26">13212 9701 0,'0'0'0,"-18"0"0,18 18 31,18-18-15,-1 0-16,18 0 16,-17 18-1,35-18 1,18 0-1,-1 0 1,-52 0 0,-1 0-16</inkml:trace>
  <inkml:trace contextRef="#ctx0" brushRef="#br0" timeOffset="9633.21">14711 9719 0,'0'18'32,"17"-18"-1,19 17 0,-19-17-31,19 0 16,87 18-1,18-18 1,-35 18 0,-35-18-1,-54 0-15,19 0 16,-19 0-1</inkml:trace>
  <inkml:trace contextRef="#ctx0" brushRef="#br0" timeOffset="10908.18">15575 10107 0,'0'-18'16,"18"36"31,17 17-32,-17-17 1,-1-18-16,54 53 16,17-18-1,-17-17 1,34 17 0,19-35-1,-18 0 16,0 0-15,-36-18 0,-35 18-16,18-17 15,-35 17-15,35-18 16,-18-17 0,0 17-1,-35-17 1,18 17 15,-18 1-15,-18 17 77,1 0-30,-1 0-47,-88 0-1,53 0 1,18 0-16,-141 0 15,52-18 1,54 18-16,-36 0 16,0-18-1,18 18 1,35 0 0,0 18-1,0 0 16,35-18-15,18-18 109,18 18-94,-18-18-15,0 1 31</inkml:trace>
  <inkml:trace contextRef="#ctx0" brushRef="#br0" timeOffset="11590.37">15787 9984 0,'17'0'0,"-34"0"47,-1-18-15,1 0-32,-1 1 31,0-1-16,18 0 1,0 1 0,0-19-1,18 1 1,0 0 0,-18 17-1,17-17 16,-17 17-31,18-17 32,-18 17-32,-18 1 15,1-18 1,-1 35 0,0-18-1,1 18 1,-1 0 15</inkml:trace>
  <inkml:trace contextRef="#ctx0" brushRef="#br0" timeOffset="12388.88">16087 9525 0,'-18'0'16,"0"18"15,1-18-15,17 17-1,0 1 1,0 17-1,17-17 17,1-1-32,0 19 15,-1-19 17,1 1-17,-18 0 1,0-1-1,18 1 1,-18 0 0,0-1-1,-18 1 1,0 17 0,1 0-1,17-17 1,-18 0-1,36-18 79</inkml:trace>
  <inkml:trace contextRef="#ctx0" brushRef="#br0" timeOffset="15622.51">15963 10477 0,'0'0'0,"18"0"31,-18 18 1,0 17-1,0-17-31,0 17 15,0 18 1,0 0 0,0-35-1,0 17 1,0 0 15,-18-35 0,1 0-15,-1 0 0,-53 0-1,-34-17 1,16 17 0,-87 0-1,-159 0 1,158 0-1,-70 0 1,89 0 0,-19 0-1,54 0 17,70 0-17,35 0-15,-17 0 16,17 0 15,1-18-15,-1 18-1,36-18 126,-18 1-125,0-1-1,0 1 1,17-19-1,-17 19-15,0-36 16,0-18 0,0-17-1,-17 53 1,-1-18 0,18 35-1,0 36 16,0-1 1,0 1-17,0 0 1</inkml:trace>
  <inkml:trace contextRef="#ctx0" brushRef="#br0" timeOffset="16251.31">14005 10477 0,'0'0'15,"0"-17"32,18 17-31,0-18-1,-1 1-15,1 17 16,-1-18-16,36-53 31,-35 36-31,0 35 16,-1-35 0,1 17-1,0 18 1,-18 18-1,0-1 1,0 1 0,17 35-1,1-18 1,-1 1 15,1-1-15,0-18-1</inkml:trace>
  <inkml:trace contextRef="#ctx0" brushRef="#br0" timeOffset="18438.84">13088 7444 0,'18'17'15,"-18"54"1,0-36 0,0 53-1,0-17 1,-18-18-16,18 17 15,-18 18 1,-17 18 0,17 18-1,18-54 1,0 1 0,0-36-1,18 0 1,0-35-1,-1 0 1,19 0 0,34 0-1,36 0 17,88 0-17,53 18 1,-53 0-1,-88-18-15,106 35 16,70-17 0,-35-1-1,0 1 17,-141-18-17,-54 0 1,-16-18-1,-36 1 17,-18 17-17,18-18-15,-35 0 32,17-17-17,18-18 1,0 36-1,0-19-15,18-17 16,-1-52 15,-17 69-31,0-52 0,18-53 16,0 17 15,-1 54-31,-17 17 16,0 35-1,18 1 1,-18-1 15,-18 18-15,1 0 0,-19-18-1,-34 18 1,-54-17-1,-140 17 1,193 0 0,-299-18-1,176 18 1,-71-17 0,36 17-1,105-18 1,-34 18-1,87 0 1,18 0 0,36 0-1,-1 0 17,-17 0-17,17 18 1</inkml:trace>
  <inkml:trace contextRef="#ctx0" brushRef="#br0" timeOffset="18824.25">13317 7867 0,'-17'0'16,"34"0"-16,-34-18 15,52 18 1,36-17 0,34 17-1,1 0 1,-71 0-1,-17 0 1</inkml:trace>
  <inkml:trace contextRef="#ctx0" brushRef="#br0" timeOffset="19041.34">13441 7832 0,'0'0'0,"0"17"15,0 1 1,0 17 0,0 0-1,0-17-15,0 17 16,0 36 0,0-36-1,0 18 1,0-35-1</inkml:trace>
  <inkml:trace contextRef="#ctx0" brushRef="#br0" timeOffset="19424.14">13582 8079 0,'0'0'0,"0"-18"0,18 18 16,-1 0 15,1 0-15,17 0-1,0 0 1,18 0 0,-53-18-1,0 1 1,-35-1-1,0 0 1,17 18-16,-17 0 16,-18 18-1,53 35 17,18 0-17,34 0 1,1-36-1,-17-17-15</inkml:trace>
  <inkml:trace contextRef="#ctx0" brushRef="#br0" timeOffset="19775.05">13847 8043 0,'0'-17'15,"17"17"1,1 17 0,-1-17-1,1 18 1,0 0 0,-18 17-1,-36-35 1,19 0-1,-1 0 1,18-35 0,0 17-1,35-35 1,36 35 15,-53 18-31,-1 0 16</inkml:trace>
  <inkml:trace contextRef="#ctx0" brushRef="#br0" timeOffset="20408.16">14076 8043 0,'0'0'0,"0"-17"16,17 34 31,-17 1-32,0 0 1,0-1-16,0 1 16,0 0-1,0-1 1,0-34 15,0-1-31,18 0 31,-18 1-31,0-1 16,35-17 0,1 17-1,-1 36 16,-35-1-31,0 19 16,0-1 0,0-17 15,0-36-15,18 0-1,17-17 1,-18 17-1,36 1 1,-35 34 15,0 1-31,-18 0 16,0 17 0,0-17-1,17-1 1,-17 1-1</inkml:trace>
  <inkml:trace contextRef="#ctx0" brushRef="#br0" timeOffset="20612.73">14464 8043 0,'0'0'0,"18"0"0,-18 18 46,0 0-46,0 17 16,0 0 0,0-17-1,0-1 17</inkml:trace>
  <inkml:trace contextRef="#ctx0" brushRef="#br0" timeOffset="20770.72">14534 7937 0,'0'0'15,"-17"-52"1,17 69 15,17-17-15</inkml:trace>
  <inkml:trace contextRef="#ctx0" brushRef="#br0" timeOffset="21145.49">14623 8043 0,'0'18'31,"17"0"16,-17-1-31,0 1-1,0 0-15,0-1 16,-17 1 0,17-36 30,17 18-46,1-35 16,17 17 0,18 1-1,-18 34 17,-17 19-17,0-19-15</inkml:trace>
  <inkml:trace contextRef="#ctx0" brushRef="#br0" timeOffset="29721.44">11465 9984 0,'0'-18'31,"-17"18"32,-1 0-47,0 0-1,1 18 1,-19 17 15,19-35-31,-1 35 16,1-17-16,-1 17 15,18 18 1,0-18 0,35-17-1,18 0 16,0-1-15,-18-17 0,1-35-1,-1 0 1,-18-18 0,-17-18-1,-17 36 1,-18-18-1,-1 53 1,1 0 0,17 35 15</inkml:trace>
  <inkml:trace contextRef="#ctx0" brushRef="#br0" timeOffset="31064.58">11395 10266 0,'0'0'16,"0"17"15,0 1-15,0 17 15,0-17-15,0 0-16,0 17 15,0 18 1,0 0 0,0 0-1,0 0 1,0 17 0,0-17-1,0 0 1,0 0-1,-18 0 1,0 17 0,1 36 15,17-88-31,-18 70 31,18-53-15,0 18-1,0 0 1,0-18 0,0 18-1,0 0 1,0-17 0,0-19-1,0 18 1,0-17-1,0 17 1,0 1 0,0-1-1,0 18 1,18 0 0,-36 0 15,18-36-16,-17 1-15,17 0 16,0 17 0,17 0-1,-17-17 1,0 17 0,0 0-1,0 1 1,0-1-1,0-17 1,0-1 0,0 18-1,0-17 1,0 0 15,0-1-15,-17-17 15</inkml:trace>
  <inkml:trace contextRef="#ctx0" brushRef="#br0" timeOffset="31345.4">11130 12136 0,'0'0'0,"0"17"32,18-17-32,-1 18 31,36-1-16,-35 1 1,0-18-16,-1 18 16</inkml:trace>
  <inkml:trace contextRef="#ctx0" brushRef="#br0" timeOffset="31668.66">11412 12153 0,'0'0'16,"18"0"-16,0 0 0,-1-17 16,1 17 15,-18 17-15,-35 1-1,17-1 16,-17 19-15,17-36-16,-17 35 16,0-17-1,35-1 1,-18-17 0,18-17 30</inkml:trace>
  <inkml:trace contextRef="#ctx0" brushRef="#br0" timeOffset="33130.97">12682 13176 0,'0'-17'0,"18"-1"31,-18 0-31,0 1 16,0-1-1,0 0 1,0 1 0,-18-1-1,-35 18 1,1 35 0,34-35-1,0 18-15,-17 17 16,35 1-1,53-1 1,17 18 0,19-18-1,-54 0 1,0 18 0,-52 0-1,-36-18 16,-18-17-15,-17-18 0,53-18-1,-1-17 1,19 0 0,17 17-1</inkml:trace>
  <inkml:trace contextRef="#ctx0" brushRef="#br0" timeOffset="33562.98">12947 13353 0,'-18'0'0,"1"0"16,-1 0-1,36 17 17,-1-17-17,1 0-15,0 0 16,34 0 0,-16 0-1,-36-17-15,17-1 16,-34-17-1,-19-1 1,-16 19 0,-19 34-1,18 19 1,35 17 15,18 0-15,36 17-1,34-35 1,-17-17-16</inkml:trace>
  <inkml:trace contextRef="#ctx0" brushRef="#br0" timeOffset="34047.33">13476 13370 0,'0'-35'15,"0"70"1,-18-88-16,18 36 0,-35-1 31,-18 0-15,18 18-1,-53 18 1,35 17 0,53-17-1,0 0-15,35 17 16,18-17 0,53-1-1,-53 1 1,17-1-1,-52 1 1,-36 17 0,-70-17-1,-18 0 17,1-54-17,87 36 1,18-53-1,0 36-15</inkml:trace>
  <inkml:trace contextRef="#ctx0" brushRef="#br0" timeOffset="34547.21">13864 13353 0,'0'0'0,"0"-18"0,0-17 31,0-1-15,-17 19-1,17-1-15,-36 18 16,1 0 0,-36 18-1,54-1 1,-19 36 0,36-17-1,36-1 1,-1-17-1,18-1 1,-18 18 0,-70-17 15,0-18-15,-36 0 15,53 0-31,1 0 15</inkml:trace>
  <inkml:trace contextRef="#ctx0" brushRef="#br0" timeOffset="34817.71">14023 13353 0,'0'0'0,"0"-18"16,0 36 31,0 35-31,0-18-1,0 0 1,18 36-1,-18-54 1</inkml:trace>
  <inkml:trace contextRef="#ctx0" brushRef="#br0" timeOffset="34980.44">14041 13159 0,'0'0'0,"0"-18"0,-18 18 16,0 0 0,18 18-16,0-1 15,0 19 1</inkml:trace>
  <inkml:trace contextRef="#ctx0" brushRef="#br0" timeOffset="35401.92">14340 13388 0,'0'0'0,"-17"0"16,-1 0-1,0 18 16,18-1-15,0 1-16,-17 52 16,-1 1-1,53-36 1,18-35 15,-17 0-15,-19-17-16,19-19 15,-19-34 1,-52-1 0,0 18-1,-18 18 1,0 35 0,35 53 15,18-35-31</inkml:trace>
  <inkml:trace contextRef="#ctx0" brushRef="#br0" timeOffset="35948.32">14570 13406 0,'0'0'0,"-18"0"15,0-53 1,18 35 0,18 18-1,0 0 1,35 35 0,-36 18-1,19 0 1,-36-35-16,0 35 31,0-36-15,-18-17-16,0 0 15,18-35 1,-17-36 15,52 19-15,35-1-1,-34 35 1,17 36 0,-18 35-1,-17-1 1,-18-16 0,-36 34-1,19-52 1,17 17-1,0 0 1,35-35 0</inkml:trace>
  <inkml:trace contextRef="#ctx0" brushRef="#br0" timeOffset="36915.76">12330 12876 0,'0'-17'0,"0"34"0,-18-34 16,18 34-1,0 1 1,0 17-16,18 36 31,-1-36-31,1 106 16,-1-17-1,-17 52 1,0 0 0,0-52-1,0-53 1,0 17 0,0-35-1,18-53 1</inkml:trace>
  <inkml:trace contextRef="#ctx0" brushRef="#br0" timeOffset="37464.69">12488 13952 0,'-17'0'0,"34"0"46,1 0-30,0 0-16,-1 0 16,36 18-1,106-18 1,-18 0-16,159 0 31,53 18-15,-1-1-1,-228-17 1,246 18-16,-264-18 16,212 18-1,-54-18 1,-70 17 0,-106-17-1,-17 0 1,-53 0 15,-18-17-15,-18 17-16,-17-18 15</inkml:trace>
  <inkml:trace contextRef="#ctx0" brushRef="#br0" timeOffset="38552.04">12435 12823 0,'0'-17'47,"18"17"-32,17 0-15,54 0 32,140 0-17,88 17 1,71 1-1,-247-18 1,1 0-16,281 18 16,-123-1-1,141 1 1,-71 0 0,-141-18-1,-123 0 1,-70 0 15,-72 0-15,19 0 15,-1 0-31,0 0 16,1 0 15,-1 0-16</inkml:trace>
  <inkml:trace contextRef="#ctx0" brushRef="#br0" timeOffset="39269.28">15522 12929 0,'0'18'16,"0"0"15,0-1-31,0 1 16,0 35-1,0 0 1,0 53 0,0 17-1,0 18 1,0-106-16,0 54 16,0-19-1,18 18 1,-18-17-1,-18-18 1,18-36 15,0 1-31,0 0 16,-17 17 0,17-17-1,0-1 32,0 1-31,0 0-1,0-1 1,0 1 0,0-36 30,0 1-14,-18 17-1,-17 0-15,-18 17-1,-124-17 1</inkml:trace>
  <inkml:trace contextRef="#ctx0" brushRef="#br0" timeOffset="49678.04">13264 12947 0,'0'-18'16,"-17"18"31,-18 0-16,17-17-31,0-1 16,1 0-16,-54-35 31,53 36-31,-35-36 16,-17-71-1,17-52 1,35 53 0,18-54-1,53 54 1,0 52-1,-18 36 1,36 35 0,-36 0-1,-17 0 1,-18 18 0,-18-18 46</inkml:trace>
  <inkml:trace contextRef="#ctx0" brushRef="#br0" timeOffset="50335.96">12823 11783 0,'0'0'0,"-17"0"31,17 17-15,17-17-1,1 0 1,0 18-16,17-18 16,36 18-1,-1-1 1,1 1 0,-36-18 15,0-18-16,-35 1 1,-35 34 15,-36 19-15,54-1 0,-1 18-1,0 17 1,18 1-1,0-36 1,0 0 0,18-35-1</inkml:trace>
  <inkml:trace contextRef="#ctx0" brushRef="#br0" timeOffset="51386.93">13212 11624 0,'0'-18'0,"0"-17"31,17 35 0,-17 18-31,18 17 31,-1 18-15,19 0 0,-36-36-1,0 1 1,-18-18 0,18-18-1,-18-17 1,1-18-1,-1 0 1,18-35 0,35 53-1,1 17 1,-1 54 0,-17-19-16,-1 18 15,19 36 16,-36-18-15,0-35 0,0-1-1,0-34 1,17-19 0,1-34-1,-1-18 16,1 70-31,17 18 16,18 106 15,-53-89-31,18 54 16,17-18 15,-35-36-31</inkml:trace>
  <inkml:trace contextRef="#ctx0" brushRef="#br0" timeOffset="51786.52">13705 11553 0,'-17'0'15,"17"18"16,35-18 16,-17-18-47,-1 1 16,1-1 0,-36-17-1,1 17 1,-36 18-1,17 18 17,36 0-32,0 17 15,0 35 1,36-17 0,34-17 15,-34-36-31,-19 0 0</inkml:trace>
  <inkml:trace contextRef="#ctx0" brushRef="#br0" timeOffset="52390.73">13882 11465 0,'0'0'0,"-35"-35"16,17 0 15,53 88 0,-17-18-15,-1-17-16,-17 34 15,18 1 1,-18-35 0,0-36 15,0 1-16,-18-36 1,18-18 0,36 1-1,-19 52 1,1 36 0,0-18-1,-1 17-15,1 19 16,-18-1-1,18 18 1,-1-36 0,-17-34 15,0-1-15,0-17-1,0 17-15,18-35 16,-1 18-1,1 35 1,-18 53 0,18 0-1,-18 17 1,17-34 0,1-19-1</inkml:trace>
  <inkml:trace contextRef="#ctx0" brushRef="#br0" timeOffset="52754.45">14323 11377 0,'0'0'0,"0"-18"0,0 1 16,-18 17-1,0 17 1,18 1-1,-17 17 1,17-17-16,0 17 16,17 1-1,19-1 17,-1-35-17,-17-18 1,17-52-1,-53 52 1,-17-53 0,0 19-1,17 52 1,0 17 0,18 18-16</inkml:trace>
  <inkml:trace contextRef="#ctx0" brushRef="#br0" timeOffset="53120.49">14517 11359 0,'-18'-17'16,"36"34"-16,-53-52 16,35 18-16,-18-1 15,18 0 1,35 18-1,0 36 1,1 34 0,-36 1-1,0-54 1,-18 1 0,0-18-1,18-18 1,0-35-1,18-17 1,35 17 0,-35 35-1,17 18 1,-17 0-16</inkml:trace>
  <inkml:trace contextRef="#ctx0" brushRef="#br0" timeOffset="53642.07">14746 11254 0,'0'0'16,"-53"0"15,36 0-15,17 17-1,17 1 1,1 0-1,35-1 1,-36-17 0,1 0-16,17 0 31,-17-35-31,-18 0 16,0-1 15,-18 36 0,18 89-15,0 52-1,53 53 1,-18-89 0,-17-52-1,-18-17-15,0-1 0,-53 18 16,-70-53-1,17-71 1,71-17 0,52-71 15,54 54-15,-18 87-16,-18 18 0,0 0 15,18 18 1</inkml:trace>
  <inkml:trace contextRef="#ctx0" brushRef="#br0" timeOffset="57093.38">15169 11130 0,'18'-18'16,"-36"18"31,1 18-32,-18 17 1,-1 36 0,36-36-1,0 1-15,0 34 16,0-17 0,36-18-1,16-17 1,-16 0-1,-1-36 1,-17 0 15,-18 1-31</inkml:trace>
  <inkml:trace contextRef="#ctx0" brushRef="#br0" timeOffset="58180.37">15434 11183 0,'0'-18'15,"0"36"-15,-35-53 31,17 52 1,18 1-32,-18 0 15,1 17 1,17 18 15,0-35-31,17-1 16,19-17-1,17-17 1,-18 17 0,0 0-1,0 17 17,-35 18-17,-17-17 1,-36 17-1,-18-35 1</inkml:trace>
  <inkml:trace contextRef="#ctx0" brushRef="#br0" timeOffset="59072.73">15399 11148 0,'17'0'16,"-17"-18"-16,18 18 0,17 0 16,36-18-1,17 18 1,-35-17 15,0-1-15,-71 18 15,-17 0-15,-18 18-1,18 17 1,17 0 0,36 18-1,17-17 1,0-19-1,1 19 1,-1-36 0,-17-18-1,-1 0 1,-17-17 0,-35-18 15,0 0-16,-1 18 1,19 35 0,-1-18-16,18 36 31,35-18-15,-17 0-16,17 0 15,36 0 1,-18-18-1,-36 36 1,-34 17 0,-1 18-1,0-18 1,18 18 15,36-35-15,17-18-1,-18 0 1,53-71 15,-88 54-31,0-36 16,-35 17 0,-18 1-1,-35 18 16,70 17-31,0 17 0,1-17 16,17 18 0</inkml:trace>
  <inkml:trace contextRef="#ctx0" brushRef="#br0" timeOffset="59772.99">16104 11095 0,'0'17'62,"0"1"-62,0 0 0,0-1 16,0 36-1,0-35 1,0 0-16,-17-1 16,17-34 31,0-19-32,0-34 1,0 52-16,0-17 15,17-36 1,1 36 0,0 17-1,17 36 1,-18 53 0,1-1-1,0-17 1,-18-18-1,0-17 1,0-36 15,0-35-15,0-17 15,0 17-15,35 35-1,-17 36 1,-1 0 0,-17-1-16,18 1 0,-18 35 15,18-18 1,-18 18 0,0-18-1,-18-35-15</inkml:trace>
  <inkml:trace contextRef="#ctx0" brushRef="#br0" timeOffset="60490.72">16439 11007 0,'-17'0'16,"17"17"-16,17-17 16,-17 36-1,0-1 1,0-18-16,0 19 16,0 17-1,0-36 1,0-34 15,0-1 0,-17 0-31,17-52 16,17-1 0,1 36-1,17-18 1,1 35-1,-19 18 1,1 18 0,0 17-1,-54 1 1,19-1 0,-1-35-1,0 18 1,1-18-1,52 0 1,-17 0 0,35 0-1,-1 17 17,1 18-17,-53 18 1,-35-35-1,0 0 1,-53-1 0,35-17-1,17-17 1,19-19 0</inkml:trace>
  <inkml:trace contextRef="#ctx0" brushRef="#br0" timeOffset="60741.4">16686 10795 0,'0'-35'31,"18"52"-15,0 19-1,35 69 1,-18 1 0,-53-18-1,1-35-15,-107 36 16,36-36-16</inkml:trace>
  <inkml:trace contextRef="#ctx0" brushRef="#br0" timeOffset="67469.61">4815 15363 0,'0'0'0,"18"0"31,0 0-31,-1-17 31,-17 34 16,-17-17-47,17 36 16,-36 17-1,36 0 1,-17-36-16,17 36 15,-18 35 17,18-35-17,-18 18 1,1-36 0,-1 36-1,1-36 16,17-17-31,17-18 16,1 17 0,35-17-1,35 0 1,35 18 0,-17-18-1,88 17 1,18 1-1,53 0 1,17-1 15,-88-17-15,88 18 0,-17-18-1,-36 18 1,-17-1-1,-1 1 1,-70-18 0,53 18-1,0-1 1,-52-17 0,34 0-1,-35-17 1,-35 17-1,17 0 17,-52-18-17,17 18 1,-53 0 0,-35-18-1,-17 1 1,-19-1-1,19 18 1,17-18 31</inkml:trace>
  <inkml:trace contextRef="#ctx0" brushRef="#br0" timeOffset="67992.88">8819 15452 0,'0'0'0,"18"-18"16,0 0-1,-18 36 48,0 17-48,0 1 1,0 16-16,0 54 31,-18 53-15,0-53 0,1-71-16,-18 71 15,17-53 1,0 0-1,18-36 1,0-34 15,0-1-31,0 1 32</inkml:trace>
  <inkml:trace contextRef="#ctx0" brushRef="#br0" timeOffset="71878.45">5627 15557 0,'0'-17'32,"-18"17"-1,18 17-15,-35 54 15,17-53-31,1 35 15,17-36-15,-18 36 16,18-35-16,0-1 16,0 36-1,0-17 1,18-19 0,-18 1-16</inkml:trace>
  <inkml:trace contextRef="#ctx0" brushRef="#br0" timeOffset="72861.78">5803 15646 0,'0'-18'16,"-17"18"62,-36 53-63,53-35 1,-36 70 15,19-71-31,17 1 0,0 17 16,17-17-1,1 0-15,17-18 16,18 17 0,18-34-1,-36-19 1,-17-34 15,-18 35-31,-36-18 31,1 17-15,17 19 0,-17 34-1,18 19 1</inkml:trace>
  <inkml:trace contextRef="#ctx0" brushRef="#br0" timeOffset="73312.02">6227 15699 0,'0'-36'15,"-18"36"16,0 18-15,1 0 0,-1-1-16,0 19 15,-17 34 1,35-35 0,35-17-1,18 0 1,0-36-1,0 0 1,-35-17 0,-18-35 15,-18 34-31,-35 1 31,-35 53-15,70-1-1,1 19 1,17-19-16</inkml:trace>
  <inkml:trace contextRef="#ctx0" brushRef="#br0" timeOffset="73795.85">6650 15646 0,'0'0'16,"0"-18"-16,-18-35 31,1 35-31,-19 54 16,19 17 0,-36 35 15,53-70-31,0 34 15,0 1 1,53-17 0,0-36-1,-1 0 1,1-36 0,-35 1-1,-18 0 1,18 0-1,17 35 1,18 17 0,-18 18-1,-17 18 17,-36-17-17,1-19 1,-19 19-1</inkml:trace>
  <inkml:trace contextRef="#ctx0" brushRef="#br0" timeOffset="74434.48">7038 15681 0,'0'-18'16,"0"36"0,0 17-1,0 18 1,0 35 15,0-70-31,0 17 16,0-17-1,0 0 1,0-36 0,0-35-1,0-35 1,0 53 0,18-54-1,17 36 1,18 36-1,-18 17 1,18 35 0,-35 0-1,-18 1 1,-36-19 0,-17 19-1,0-1 32,36-35-47,52 0 31,18 17-15,-35 1-16,52 17 31,-52-17-15,-53 17-16,17-35 15,-17 18-15,-212-18 16</inkml:trace>
  <inkml:trace contextRef="#ctx0" brushRef="#br0" timeOffset="79764.21">11254 6914 0,'0'-17'0,"0"-1"31,0 1-15,0-1-1,-18 0 1,18 1-1,-18 17 1,1-18 0,-19-17-1,-17 17 1,36 18 0,-1-18-16,1 18 15,-19-17-15,-34 17 16,-18 17 15,70-17-31,-35 18 16,0 0-1,18 17 1,-18 0 15,18 36-15,17-1-1,0 1 1,18-36 0,0 36-1,18-36 1,17 18 0,18-35-1,0-1 1,18-17-1,-1 0 1,-35 0 0,-52 0 31,-1-17-32,1 17-15</inkml:trace>
  <inkml:trace contextRef="#ctx0" brushRef="#br0" timeOffset="80323.63">10636 7267 0,'0'18'16,"-17"-18"-16,17 17 0,-18 1 15,-17 35 1,17 0 0,0-35-1,-35 52 1,18-35-1,-18 18 1,0 0 0,53-35-1,-17 0 1,17-1 15,17-17-15,1 18-16,17-18 15,36 17 1,35 1 0,52 0 15,-87-1-15,-36 1-1,1-18 1,-19 0-1,-17-18 17</inkml:trace>
  <inkml:trace contextRef="#ctx0" brushRef="#br0" timeOffset="80981.75">10707 6826 0,'0'0'15,"0"-17"1,17-1-16,-17 0 31,0 1-31,-17-1 16,-1 18-1,1-18 1,-19-17 0,-34 35-1,-1 0 1,1 0-1,-1 18 1,0 17 15,36 0-31,18 1 16,-1 17 0,0 35 15,36-35-31,0-18 15,34 18 1,-16 0 0,-1-36-1,-17-17 1</inkml:trace>
  <inkml:trace contextRef="#ctx0" brushRef="#br0" timeOffset="81601.78">10336 7108 0,'-17'0'15,"-1"0"17,0 0-17,1 0 1,-1 0 0,-35 36-1,0-1 1,0 36-1,1-19 1,16-16 0,19-19-16,-19 19 15,-17-1 1,36-17 0,17-1-1,17-17 32,1 0-31,0 18-16,35 0 15,17 17 1,36 0 15,-53 0-15,-18-35-16,18 18 15,-18 0 17,-35-36-17,-17 18 1,-1 0-16</inkml:trace>
  <inkml:trace contextRef="#ctx0" brushRef="#br0" timeOffset="82233">10125 6844 0,'0'-18'31,"-18"18"-15,18-17-16,-18-1 15,1 0 1,-18-35 15,17 36-15,-17-1-16,-18 0 15,0 1 1,0 17 0,0 17-1,18 19 1,17 34 0,18-17-1,0 18 1,35 17 15,-17-70-31,17-1 16,-17 1-16,-1-18 15,19 18-15,-19-18 16</inkml:trace>
  <inkml:trace contextRef="#ctx0" brushRef="#br0" timeOffset="82835.83">9878 7020 0,'0'0'0,"-18"18"78,-70 17-31,70-17-47,-35-1 15,0 36 1,1-17 0,34-19-16,-35 36 15,35-18 1,-17-17 0,17 0-1,18-1 16,18-17-15,17 0 0,1 18-1,52 0 17,-53-1-17,-17-17-15,52 36 0,-52-36 16,52 35-1,-52-17 1,-36-18 15</inkml:trace>
  <inkml:trace contextRef="#ctx0" brushRef="#br0" timeOffset="90555.47">16016 11712 0,'0'0'0,"0"-17"16,18 17 15,-1 0-16,1 0-15,17 35 32,18 18-17,-35-36-15,17 36 16,36 36 0,-18-1 15,-36-53-31,1-35 15</inkml:trace>
  <inkml:trace contextRef="#ctx0" brushRef="#br0" timeOffset="90851.65">16369 11695 0,'0'0'15,"-18"0"17,1 0-32,17 17 15,-36 1 1,-17 35 0,18 0-1,17-36-15,-17 19 16,-18 17-1,36-1 1,-1-16 0</inkml:trace>
  <inkml:trace contextRef="#ctx0" brushRef="#br0" timeOffset="91652.42">16686 11730 0,'0'0'0,"-17"-18"15,17 1 1,-18-1-16,0 18 16,18-18-1,18 18 1,17 0 0,36 0-1,-1 18 1,-34-18-1,-19 0 1,19 0 0,-36 18 15,-18-18-15,0 17-1,-17 36 1,35-35-1,-18 35-15,1-18 16,17 36 0,0 17-1,0-53 1,0 18 0</inkml:trace>
  <inkml:trace contextRef="#ctx0" brushRef="#br0" timeOffset="91836.45">16686 11977 0,'-35'-53'15,"70"106"-15,-70-124 16,35 54 15,0-1-31,53 18 16,0 0-1,35 18 1,-35-18 0,-35 0-16</inkml:trace>
  <inkml:trace contextRef="#ctx0" brushRef="#br0" timeOffset="92286.06">17268 11906 0,'0'0'0,"36"0"31,-36-17-15,-36-1 0,-16 18-1,-1 0 1,0 0 0,17 35-1,36 1 1,36-19-1,34 54 17,18-18-17,-52-53-15,-1 35 16,-17-17 0,-71-18-1,-71 0 1,18-18-16</inkml:trace>
  <inkml:trace contextRef="#ctx0" brushRef="#br0" timeOffset="102823.55">12700 14111 0,'0'18'47,"0"17"-32,0-17 1,0-1 0,0 1-16,0 17 15,18 18 1,-18-18 0,35 1 15,-17-19-16,17-17 1,0 18-16,18-18 16,88 18-1,53-1 1,-17 19 0,105-1-1,0 0 1,-17 0-1,-1 1 1,-87-19 0,87 36-1,1-35 1,17 17 15,-212-35-15,89 0-1,0 0 1,-88 0 0,-36 0-16,35-18 31,-52 1-15,0 17-1,17 0 1,-17-18-1,-1 18 1,18-17 0,-17-19-1,-18 1 1,0-36 15,-53-34-15,53 69-1,-17-34-15,17 34 16,17-69 0,18-1-1,-17-18 1,0 19 0,-36-54 15,0 123-31,1-52 15,17-70 17,0 140-17,0-53 1,0 54-16,-18-36 16,18-18-1,0 18 1,0 18-1,-17 35 48,-1 0-63,-35 0 16,-18 0-1,-52 0 1,17 0-1,53 0-15,-70 0 16,17 0 0</inkml:trace>
  <inkml:trace contextRef="#ctx0" brushRef="#br0" timeOffset="104491.18">13335 14446 0,'0'0'0,"-18"106"31,18-53-15,0 0-16,-17 17 16,17-17-1,0 36 1,17-37-1,1-34 1,17 0 0,18-1-1,53 1 17,35 0-17,-35-1 1,106 19-1,52-1 1,18 0 0,-105-17-1,264 35 17,-282-36-17,-1 1-15,54 0 16,88-1 15,-247 1-31,123-18 16,-35 18-1,-88-18 17,-18 0-17,1-18 1,-19 0-1,1 1 1,-18-1 0,18 0-1,-1-17 1,19 0 15,-19 35-31,18-35 16,-17 17-16,35-17 15,0-36 1,-35-17 15,-18 53-31,-18-71 32,18-18-17,0 1 1,18 35-1,17-18 1,0 18 0,-17-1-1,-1 36 1,1 18-16,-18 0 16,18-36-1,-18 1 1,17 17-1,-17 0 17,0 35-32,0 1 31,0-1-15,-35 18-1,-18-18 16,0 18-31,-17-17 16,-36-1 0,-18 18-1,71-18 1,1 18 0</inkml:trace>
  <inkml:trace contextRef="#ctx0" brushRef="#br0" timeOffset="114695">2646 8961 0,'-18'0'15,"1"-18"1,34 18-1,1 0-15,123 0 32,-71 0-32,125-18 15,175 18 1,53 0 0,-193 18-1,17-18 1,-124 18-1,-141-18 1</inkml:trace>
  <inkml:trace contextRef="#ctx0" brushRef="#br0" timeOffset="115078.46">3122 9137 0,'-141'18'16,"106"-18"-16,-18 17 15,17-17 1,54 0-1,0 0-15,88 18 16,52-18 0,177 0-1,106 0 1,-158 0 0,52 0-1,-159 0 1,-123 0 15,-71 0-15,-17 17-16</inkml:trace>
  <inkml:trace contextRef="#ctx0" brushRef="#br0" timeOffset="131168.1">10777 14358 0,'0'-18'0,"-17"18"15,17-17 17,0-1-17,-18 0 1,0 1 0,18-1-1,0 1 1,18-1-1,35 18 1,18 0 15,-36 0-15,-18 0-16,19 18 16,-1-1-1,-35 36 1,0-18-1,0-17 1,0 17 0,0 1 15,0-19-31,0 1 16,0 0-1,0-1 1,0-34-1,18-1 1,-18-17 15,17-36-15,1 0 0,35 1 15,-53 52-31,35 18 15,18-17 1,0 17 0,-18 35-1,-17-17 1,0 17 0,-18-18-1,0 36 1,-18-17-1,-17 17 1,17 0 15,18 17-15,0-17 0,18 18-1,-1-1 1,19-35-1,-1 1 17,-18-36-32,19 0 15,-1 0 1,-17-36 0,-18-17-1,0 36 1,-36-1-1</inkml:trace>
  <inkml:trace contextRef="#ctx0" brushRef="#br0" timeOffset="132568.25">10513 14005 0,'-18'0'0,"0"-17"47,1 34-47,-1 1 16,1 0-1,-19 17 16,19-18-31,-1 1 16,18 0-16,-18-1 31,18 1-15,18-18 0,0 0-1,-1 18 1,1-18-1,35 35 17,-36-17-17,19-1-15,-19 18 16,1-17 0,-53 0-1,-36 17 1,1-17-1,-1-1 1,53-17 15,1 0-15,-1 0 0,36 0 15,17 0-16,0 0 1,1 18 0,-1 17-1,-17 18 17,-18-18-17,0 1-15,0-19 0,0 19 31,-18 17-31,0-1 32,1-52-17,34 36 1,19-1 0,16-17-1,1-1 1,-17-17-1,-1-17 1,-35-1-16</inkml:trace>
  <inkml:trace contextRef="#ctx0" brushRef="#br0" timeOffset="133751.88">11712 14023 0,'-17'-18'15,"34"36"-15,-34-53 0,-1 35 16,18-18-1,0 36 32,18-18-31,17 17 15,-18 1-31,1 0 16,-18-1-16,18 18 15,-36-17 17,0 35-17,-34-18 1,16 1 0,1-19-1,17 18 1,1 1-1,17-1 1,35 0 0,18 1-1,17-36 1,-34 0 0,34 0-1,-52-18 1,0 0-1,-36 1 17,0 17-32,1 0 15,-19 17 1,19 1 0,-36 17-1,35 1 1,18-1-1,-17 0 1,34-17 0,18 35-1,-17-36 1,0 19 15,-1-1-15,1 0-16,-18-17 15,-18 17 17,1-35-17,-19 18 1,-16-18 0,-19 0-1</inkml:trace>
  <inkml:trace contextRef="#ctx0" brushRef="#br0" timeOffset="151193.04">2575 10918 0,'0'0'0,"0"-70"32,0 52-32,0-17 15,-17 0 1,-36 17 0,-71 71-1,1 18 1,87-36-1,-16 71 1,87-1 0,53-52-1,53-17 1,-70-36 0,-1 17-1,-176 1 16,18 0-15,-53 17 15,123-17-31,-17 17 16,53 53 0,35-35-1,70 17 1,1-52-1,-1-18 1,-70-18-16</inkml:trace>
  <inkml:trace contextRef="#ctx0" brushRef="#br0" timeOffset="151604.39">2805 11112 0,'0'0'15,"-18"36"1,18-19-16,0 36 16,53 18 15,17 35-15,-52-89-1,17 19 1,-35-19-1,-17-52 1,-1 17 0,0-35-16,1-17 15,-1-18 1,-17 35 0,17 70-1,-35 54 16,0 52-31,18-17 32,17-35-17,36-36 1</inkml:trace>
  <inkml:trace contextRef="#ctx0" brushRef="#br0" timeOffset="151862.73">3246 11201 0,'0'0'0,"17"-18"31,-34 0-31,-54 36 16,18 17-1,0 18 1,36 35-1,17-35 17,17-35-32,18 17 15,54-35 1,-54 0-16,35-17 16</inkml:trace>
  <inkml:trace contextRef="#ctx0" brushRef="#br0" timeOffset="152226.46">3404 11324 0,'0'0'0,"-17"-35"16,-1 17 0,0 18-1,36 18 1,0-18 0,35 0-1,-1-18 1,-16 1-1,-19-1 1,-70 0 15,-70 18-15,88 36 0,35-19-1,-18 89 1,36-18-1,-1-17 1,72-18 0,-1-53-1,-53 0-15</inkml:trace>
  <inkml:trace contextRef="#ctx0" brushRef="#br0" timeOffset="152709.46">3687 11254 0,'-18'17'32,"18"1"-17,0 0-15,0 34 16,0 1-1,0 36 1,0-19 0,0-17-1,0-35 1,0-36 0,0 0-16,0-17 15,18-71 1,-1-35-1,1 53 1,17 17 15,18 107 1,-35 17-32,-18-18 15,0 18 1,-36-18-1,1-17 1,0-18 0,17-18-16</inkml:trace>
  <inkml:trace contextRef="#ctx0" brushRef="#br0" timeOffset="152992.98">4022 11007 0,'0'0'0,"-36"-53"0,36 35 16,0 0-1,0 71 1,0-17-1,0-1-15,18 124 16,-18 35 15,-18-159-31,1 53 16,-1-88-16</inkml:trace>
  <inkml:trace contextRef="#ctx0" brushRef="#br0" timeOffset="153145.15">3898 11254 0,'0'0'0,"18"-18"0,-1 0 31,1 1-15,35 17-1,0 0-15</inkml:trace>
  <inkml:trace contextRef="#ctx0" brushRef="#br0" timeOffset="153326.74">4339 11324 0,'0'0'0,"-17"18"0,34-1 31,1-17-31,-1 0 16</inkml:trace>
  <inkml:trace contextRef="#ctx0" brushRef="#br0" timeOffset="154014.28">5168 11042 0,'0'0'15,"0"-18"-15,0-35 16,0 36-16,0-19 15,0 1 1,-17 0 15,-36 35-31,-18 0 16,-35 18 0,18 17-1,35 18 1,71 17-1,70 1 17,35-18-17,-87-53-15,17 17 16,-36 1 0,-87 35 15,17-35-31,-53 35 15,35-1 1,54 1 0,52 0-1,71-35 1,53-18 15,-89-35-31</inkml:trace>
  <inkml:trace contextRef="#ctx0" brushRef="#br0" timeOffset="154396.88">5203 11289 0,'0'0'0,"0"-18"0,-17-17 15,-1 0 1,18 52 15,18 1-15,-18 0-16,17-1 0,-17 54 31,0-36-31,-17 36 16,34-89 31,-17 0-47,36-17 15,17-35 1,17 17 15,-35 53-15,-17 35-1,-18 35 1,18 1 0,-18-53-1,17-18 1</inkml:trace>
  <inkml:trace contextRef="#ctx0" brushRef="#br0" timeOffset="154596">5592 11007 0,'0'0'15,"17"-71"-15,-17 89 0,-17 52 16,-1 89-1,18-18 17,0 18-17,0-141 1,0-1-16</inkml:trace>
  <inkml:trace contextRef="#ctx0" brushRef="#br0" timeOffset="154945.85">5503 11307 0,'0'0'0,"-17"-36"16,-1 19-16,18-1 16,-18 36-1,71-1 1,0 1 0,35-18-1,1-35 16,-72 35-31,19-36 16,-54-17 0,-35 18-1,0 17 1,18 54 0,17 52-1,18-35 1,53 53-1,-18-89 1,36 1 0</inkml:trace>
  <inkml:trace contextRef="#ctx0" brushRef="#br0" timeOffset="155294.5">5980 11183 0,'0'0'0,"-18"0"0,0-18 16,18 36 15,18 0-15,-18 17-1,18-17-15,-18 70 16,0-18 15,0-52-31,-18-36 16,18 1-1,53-107 17,-18 89-17,36-36-15,-1 54 31,-52 17-31</inkml:trace>
  <inkml:trace contextRef="#ctx0" brushRef="#br0" timeOffset="155460.5">6350 11324 0,'0'18'15,"0"-1"1,0 1 0</inkml:trace>
  <inkml:trace contextRef="#ctx0" brushRef="#br0" timeOffset="155978.79">2028 12065 0,'0'0'0,"-35"0"31,88 0-15,88-18-1,-35 1-15,229-1 16,406-35 0,194 18-1,-18 35 1,-423 0-1,0 0 1,-300-18 0,-229 18-1,-54 0 1</inkml:trace>
  <inkml:trace contextRef="#ctx0" brushRef="#br0" timeOffset="159311.32">2170 13529 0,'0'-18'47,"0"1"-47,0-1 15,0 0-15,-18 1 16,-35 17-1,-53 53 1,-53 70 0,89-17-1,35-53-15,17 53 16,53 17 0,106-52-1,18-71 16,-53-35-15,-18-1-16</inkml:trace>
  <inkml:trace contextRef="#ctx0" brushRef="#br0" timeOffset="159695.47">2399 13811 0,'0'0'0,"0"-17"0,-18-1 15,1 18 1,-19 35 0,36 18-1,0 0 16,18-35-31,35 35 16,0-53 0,17-18-1,-17-17 1,-53-18 0,-17 18-1,-36-18 1,0 35-1,18 18 1,35 18-16</inkml:trace>
  <inkml:trace contextRef="#ctx0" brushRef="#br0" timeOffset="160045.51">2840 13758 0,'0'0'0,"0"-53"32,0 36-32,-18-1 15,1 18 1,-1 0 0,0 35-1,18 1 1,18 17-1,70 17 1,-35-52 0,-18 17 15,-35-17-31,-53-1 16,-35 1-1,0-18 1,70-35-1</inkml:trace>
  <inkml:trace contextRef="#ctx0" brushRef="#br0" timeOffset="160295.1">2963 13458 0,'0'0'0,"18"-35"16,0 18-16,17-1 15,-17 36 1,-1-18-16,18 52 16,-17 54-1,-18 88 17,0-105-32,0-1 31,0-71-16,35-17-15</inkml:trace>
  <inkml:trace contextRef="#ctx0" brushRef="#br0" timeOffset="160462.45">3016 13688 0,'0'0'15,"-17"-18"-15,34 0 16,54-17-1,17 35 1,53-17 0,-106 34-1</inkml:trace>
  <inkml:trace contextRef="#ctx0" brushRef="#br0" timeOffset="161329.12">1817 14817 0,'53'-71'0,"-106"142"0,159-212 16,-106 52 15,-36 72-31,-69 17 31,-19 53-15,106-36-16,-17 1 15,35 70 1,71-17 0,17-18-1,88 17 1,-17 18-1,-177-52 1,-87 17 0,-1-36-1,-88 18 1,70-52 0,71-36 15,53 18-16,53-36 1,18 36 0,-54 35-16</inkml:trace>
  <inkml:trace contextRef="#ctx0" brushRef="#br0" timeOffset="161667.85">2452 14958 0,'0'0'0,"0"-18"0,0 0 0,0-17 15,-35-18 16,17 36-31,-17 17 16,-1 17 0,1 19-1,0 87 1,35-52 0,53-1-1,0-52 1,-18-18-16,71-18 15</inkml:trace>
  <inkml:trace contextRef="#ctx0" brushRef="#br0" timeOffset="162331.72">2681 14975 0,'0'0'0,"0"-17"0,0-1 16,18-17-1,-18 17-15,0 1 16,-18-19 0,0 36-1,-34 18 1,-19 70 0,36-17-1,35-18 1,88-18 15,-70-35-31,34-35 16,-16-1-1,-36-34 1,0 34 0,0 72 30,17-1-30,-17-17-16,0-1 16,18 1-16,0 17 15,17-35 1,18-17 0,-18-1-1,36-70 1,-54-53 15,-17 88-31,-17 17 0,-1-34 16,-35-1-1,18 107 1,35 52 15,0 0-15,35 35-1,-17-87-15,17 34 16,18-17 0</inkml:trace>
  <inkml:trace contextRef="#ctx0" brushRef="#br0" timeOffset="162548.43">3140 14817 0,'0'0'15,"17"0"1,-17 35 0,-17 18-1,17 0 1,0-18-16,0 18 16,0 0 15,17-18-16</inkml:trace>
  <inkml:trace contextRef="#ctx0" brushRef="#br0" timeOffset="162680.12">3193 14711 0,'0'0'0,"0"-18"15,0 36 16,0-1-15</inkml:trace>
  <inkml:trace contextRef="#ctx0" brushRef="#br0" timeOffset="163715.14">3422 14658 0,'0'0'0,"-18"-71"16,18 89 15,18-18-15,-18 18-16,0 17 15,0-17 16,0-1-15,0-34 15,0-1-31,0 0 16,0 1 0,0 34 30,0 1-46,0 70 16,-18 36 0,18-54-1,18 18 1,-18-52 0,0-54 15,0 0-16,18-35 1,17 0 0,35 1-1,1 52 1,-36 35 0,-17 0-1,-18 18 1,-71-18-1,18-35 1,18 0 0,35-17-16</inkml:trace>
  <inkml:trace contextRef="#ctx0" brushRef="#br0" timeOffset="163896.54">3739 14817 0,'18'0'15,"-36"0"-15,54 17 16,-36 1-16,0 0 16,0 34-1,17 19 1,-17-36 0,18 1-1,-18-19 1</inkml:trace>
  <inkml:trace contextRef="#ctx0" brushRef="#br0" timeOffset="164066.32">3757 14534 0,'0'0'0,"0"-35"31,0 53-16,0-1 1,0 19-16</inkml:trace>
  <inkml:trace contextRef="#ctx0" brushRef="#br0" timeOffset="164263.59">3916 14552 0,'0'0'16,"17"-18"-16,1 124 47,0-70-47,-18 69 15,17-52-15,-17 35 16,0 36 0,0-89-1</inkml:trace>
  <inkml:trace contextRef="#ctx0" brushRef="#br0" timeOffset="164866.13">3933 14905 0,'0'0'0,"-17"-35"16,17 17 15,35 18-31,0 0 16,54-18-1,-1 1 1,-53-1 0,-17-17-1,-18 17 1,-18 36 0,-17 35 15,35 17-16,35-17 17,-17-53-32,17 0 15,0-35 1,1 0 0,-19-36-1,-17 36 16,0 88-15,0-18-16,18 141 16,17 54-1,-17-19 1,-54-123 15,-34-70-15,-1-106-1,36-124 1,106 1 0,87 52-1,-52 141 1,-18 71 0</inkml:trace>
  <inkml:trace contextRef="#ctx0" brushRef="#br0" timeOffset="165248.75">2205 15275 0,'0'0'0,"106"0"31,-53-17-31,141-1 16,247-17-1,52-1 1,-104 19 0,-248-1-1,-124 18 1,-87 18 0</inkml:trace>
  <inkml:trace contextRef="#ctx0" brushRef="#br0" timeOffset="166946.51">12065 7179 0,'0'0'15,"-53"-18"1,35 18 0,36 0 30,0 0-30,-1 0 0</inkml:trace>
  <inkml:trace contextRef="#ctx0" brushRef="#br0" timeOffset="167127.1">12365 7179 0,'-18'-18'31,"36"18"1</inkml:trace>
  <inkml:trace contextRef="#ctx0" brushRef="#br0" timeOffset="167288.92">12435 7144 0,'18'0'15,"0"0"48</inkml:trace>
  <inkml:trace contextRef="#ctx0" brushRef="#br0" timeOffset="167475.07">12647 7108 0,'18'0'47</inkml:trace>
  <inkml:trace contextRef="#ctx0" brushRef="#br0" timeOffset="168214.85">13035 6897 0,'0'0'0,"0"-18"16,18 18-1,-18-17 1,0 34 0,0 71 15,-18-52-31,18-1 15,-18 35-15,1 36 16,17-53 0,17-35-1</inkml:trace>
  <inkml:trace contextRef="#ctx0" brushRef="#br0" timeOffset="168618.57">13264 7003 0,'0'0'0,"0"-18"15,-17 18 1,-1 18 0,1 17-1,17 0 1,0 36-1,0-36 1,0-17-16,17 17 16,18-17-1,18-18 17,-17-36-17,-19-17 1,1-17-1,-36-1 1,-17 36 0,-18 53 15,18-1-31,17 19 16</inkml:trace>
  <inkml:trace contextRef="#ctx0" brushRef="#br0" timeOffset="169633.56">13547 6914 0,'0'0'0,"0"-17"15,-18-36 17,18 35-32,18 1 15,-1-19 1,1 19-1,0 17 1,-18 17-16,0 19 16,0 17-1,0 17 1,0-35 0,0-17-1,0-36 16,17-17 1,18 0-32,1-36 31,-1 36-15,-17 35-16,17-18 15,-35 54 1,18 17-1,-18 17 1,0-52 0,0-1-16,0 1 15,17-18 1,19 0 0,-1-35-1</inkml:trace>
  <inkml:trace contextRef="#ctx0" brushRef="#br0" timeOffset="170633.87">14270 6967 0,'0'-35'16,"0"70"-16,-18-105 15,18 52-15,-17 1 16,17 34-1,0 18 1,0 1-16,17 87 16,-17-17-1,0 35 1,-17-53 0,-1-52-1</inkml:trace>
  <inkml:trace contextRef="#ctx0" brushRef="#br0" timeOffset="170937.1">14041 7179 0,'0'0'0,"-36"-18"15,36 1 1,18 17-1,0 0-15,87 0 32,-34-18-32,-1 18 15,-17 0 1,0-18 0,-35 18 15,-36 0-16,18-17-15,-17 17 16</inkml:trace>
  <inkml:trace contextRef="#ctx0" brushRef="#br0" timeOffset="171299.57">14376 7056 0,'17'-18'16,"-34"36"-16,34-71 16,1 35-1,-18 0-15,18 1 16,-18 34-1,0 1 1,0 70 0,0 18-1,-18 17 17,0-70-32,1 18 15,34-89 16,-17 1-15,36-19 0,52-87-1,-71 105-15,19 1 16,-1 17 0,-17 17-1,-1 54 1,-17-18-1,18-18 1</inkml:trace>
  <inkml:trace contextRef="#ctx0" brushRef="#br0" timeOffset="171418.25">14799 7373 0,'0'0'16,"18"0"-16,-18-18 0,17 18 15,1-17 16,-53 17-31</inkml:trace>
  <inkml:trace contextRef="#ctx0" brushRef="#br0" timeOffset="174954.28">7444 16051 0,'17'0'0,"-17"-35"31,0 17-15,0 1 15,18 17-16,-18 17 1,18-17 0,17 18-1,-18 0-15,1-18 16,17 17 0,-17-34 15,-18-19-16,35-34 17,-35 35-32,18 17 0,0-53 15,-1 19 1,1-19 0,-1 71 15,1 35-16,-18-17-15,18 0 16,-1-1 0,19 1-1,-19-18 1,1-35 0,0-18-1,-1-18 1,18 0-1,1 19 17,-19 34-17,1 0 1,0 36 0,17-18-1,-17 18 1,17-18-1,-17-18 1,-18 0 0,17-17-1,1 17 1,-18-17 0,0 53 15,0-1-16,-18 1 17</inkml:trace>
  <inkml:trace contextRef="#ctx0" brushRef="#br0" timeOffset="175417.78">7920 15416 0,'-18'0'16,"36"0"-16,-53 0 15,35-17 1,17 17 0,1 0-16,17-18 15,0-17 1,-17 35-1,0-18-15,52-35 16,-52 36-16,0-19 31,-18 54 1,0 0-17,0 17 1,17 0-1,18 0 1,-17-17 0,0 0-1,-18-1-15,17 19 16,1-19 0,-18 1-1,0 0 1,0-1-1,18-17-15</inkml:trace>
  <inkml:trace contextRef="#ctx0" brushRef="#br0" timeOffset="185905.03">24853 8290 0,'0'0'0,"-88"-35"32,70 35-32,36-18 15,53 1 1,-19 17-16,107 17 15,159 36 1,34 18 0,-34-1-1,-106-17 17,-124-35-17,-71-18 1,-17-18-16</inkml:trace>
  <inkml:trace contextRef="#ctx0" brushRef="#br0" timeOffset="186223.61">26247 7920 0,'0'0'0,"-36"-18"31,19 18-31,-54 18 16,-17 35 0,-88 70-1,87-70 1,-175 141 0,70-53-16,-53 53 31,141-105-16,18-1 1,88-71 0,17-34-1,19-19 1</inkml:trace>
  <inkml:trace contextRef="#ctx0" brushRef="#br0" timeOffset="187088.08">25153 9172 0,'0'0'15,"-18"0"1,1 0-16,17 18 16,17 17-1,-17-17-15,36 88 32,-1-36-17,-17 18 1,17-52-1,-35-89 17,-35-18-17,17 36-15,-17-53 16,-18-53 0,35 52 15,18 54-31,35 0 0,18 17 15,53 18 1,-53 0 0,0 35-1,-53 18 1,-35 0 15,-18 0-15,53-35-1,-18-1 1,71 1 0,18 17-1,-1 1 1,-17-19 0,-35 54 15,-54-36-31,-52-17 15,35-18 1,-35-18 0,53-17-1</inkml:trace>
  <inkml:trace contextRef="#ctx0" brushRef="#br0" timeOffset="188272.4">25435 9172 0,'0'0'0,"18"0"0,0 0 16,34 0 15,-34 18-31,17-18 0,36 35 16,17 18-1,-35-18 1,-35 1-1,-54-1 1,-17-35 0,1-35-1,52-18 1,17-88 15,54 70-15,-54 53-16,1 1 15,70 34 1,-70-17 0,35 18-1,0-18 1,-36 0 0,-17 18 30,-17-1-46,17 19 16,0 34 0,17-35-1,1 1 1,35-36 15,-35 0-31,17-36 16,-18 1-1,-17-18 1,-17 0 0,-36 0-1,18 18 1,17 17 0,53 36 15,1 0-16,16-18 1,-34 0-16,0 0 16,17 0-1,-17 0 1,-18 17 15,17 19-15,19 69-1,-19-87 1,18 0 0,-17-18-1,0-18 1,17-17 0,-35-36-1,0 36 1,0-36-1,18 54 1,-18 52 0,35 0-1,-17 1 1,17 17 0,-17-53 15,17-18-16,-18-17 1,-17-36 0,-17 36-1,-1 0 1,-17 35 0,17 17-1</inkml:trace>
  <inkml:trace contextRef="#ctx0" brushRef="#br0" timeOffset="188605.91">26935 8837 0,'-18'-18'15,"36"36"-15,-54-53 16,19 35-16,-19 0 15,1 35 1,17 0 0,18 18-1,0 0 1,18-35 0,53 35-1,-36-36 1,-35 19-1,-18-1 1,-17-17 0,0-18-1,17-18 1</inkml:trace>
  <inkml:trace contextRef="#ctx0" brushRef="#br0" timeOffset="188972.73">27023 8908 0,'0'0'0,"0"17"16,0 1-1,0 0 1,35-1 15,0-17-15,-17-17-16,35-1 15,-18-17 1,-17-18 0,-36 17-1,-52 19 17,34 34-32,-17 36 31,53 0-16,18 18 1,0-36 0,17-35-1,0 0-15</inkml:trace>
  <inkml:trace contextRef="#ctx0" brushRef="#br0" timeOffset="189322.17">27411 8696 0,'35'53'32,"-70"-106"-32,88 124 0,-36-36 15,54 53 1,-1-17-1,-34-19 1,-36-34 0,-18-18-16,-17-18 15,-36-52 1,54 35 0,34-142-1,36 107 1,35-1-1,-17 71 1,-53 35 0</inkml:trace>
  <inkml:trace contextRef="#ctx0" brushRef="#br0" timeOffset="-214396.54">18327 7108 0,'-18'0'0,"18"18"31,0 0-31,35 17 16,54 18 0,175 53-1,-158-71-15,159 36 16,140 17-1,-87-35 1,-159-36 0,-36 1-1,-105-18 1</inkml:trace>
  <inkml:trace contextRef="#ctx0" brushRef="#br0" timeOffset="-214108.07">19738 6879 0,'0'0'0,"-35"-17"16,17 34 0,-35 36-1,35 0-15,-52 35 16,-18 53-1,-89 89 1,-17-19 0,18-34-1,52-72 1,89-69 0,0-19-1</inkml:trace>
  <inkml:trace contextRef="#ctx0" brushRef="#br0" timeOffset="-213446.33">18591 8661 0,'0'0'0,"-17"-36"16,17 19-16,0-71 31,-18 35-16,-35 35 1,-35 36 0,17 17-1,36-17-15,-71 87 32,106-87-32,18 53 15,35-18 1,88-1-1,0 1 1,0-17 0,-106-1 15,-70 18-15,-106 0-1,0-18 1,18-53-1,105-35 1</inkml:trace>
  <inkml:trace contextRef="#ctx0" brushRef="#br0" timeOffset="-213179.19">18785 8414 0,'0'0'0,"-17"-18"16,-1 0-16,18 36 31,0 17-15,35 54 0,-17-37-16,35 37 15,-35 17 1,35 17-1,-36-35 1,-17-53 0</inkml:trace>
  <inkml:trace contextRef="#ctx0" brushRef="#br0" timeOffset="-212429.14">18785 8819 0,'0'0'16,"-35"-17"-16,53-1 31,70 1-15,35-19 15,19 1-15,-72 0-1,-52 35-15,17-36 16,-70 19 15,-18 17-15,18 17-1,17-17-15,0 53 16,1 18 0,34 17-1,19-17 1,-1-36-1,0-35 1,18-18 0,-35 1 15,-1-54-15,-17 1-1,18 34 1,0 36-1,-1 36 1,18 34 0,18-17-1,0-35 1,0-36 0,0-70-1,-35 0 1,-36-89-1,-70-34 17,17 122-17,54 89 1,-1 53 0,36 71-1,17-18 1,53 105-1,-35-123 1,0-17 0</inkml:trace>
  <inkml:trace contextRef="#ctx0" brushRef="#br0" timeOffset="-212042.64">19597 8625 0,'0'0'0,"-18"0"0,18 18 16,88-36 31,-70 1-31,70-19-1,-53 1 1,-17 18-16,0-1 15,-18-35 1,-18 35 0,-35 54 15,36 17-15,17-18-16,0 0 0,17 71 15,1-53 1,52 0-1,71-71 17,-105-17-32,-1 17 15</inkml:trace>
  <inkml:trace contextRef="#ctx0" brushRef="#br0" timeOffset="-211843.48">20038 8184 0,'-36'-52'15,"72"104"-15,-89-104 0,35 69 16,36 54 0,17-1-1,18 71 1,18-17 0,-18-36-1,-36-53 1</inkml:trace>
  <inkml:trace contextRef="#ctx0" brushRef="#br0" timeOffset="-210895.6">20355 8467 0,'0'0'0,"0"17"46,18-17-14,0 0-32,-1 0 15,1 0-15,-1-17 0,54-19 16,-18-52 15,-53 71-31,0-1 16,-35-17-16,-18-1 15,17 54 17,-34 53-17,35 34 1,52 19 0,1-71-1,70-18 1,0-53-1,53-105 1,-88 35 0,-17-106 15,-36 158-31,0 19 16,-36-1-1,36 36 1,0 35-1,36 0 1,17 0 15,17-1-15,-35-16 0,-17-19-1,-18 1 1,-35-18-1,-18 0 1,0-71 0,53 19-1,159-90 17,-89 90-17,-35 34-15,36-35 16,-53 35-1,-36 1 17,-17 34-17,-36 1 1,36 35 0,53 0-1,34 35 1,1-35-1,0 17 1,-70 1 0,-107 0-1,1-36 1</inkml:trace>
  <inkml:trace contextRef="#ctx0" brushRef="#br0" timeOffset="-210459.65">18503 9384 0,'0'0'0,"-53"0"16,0 18-16,36-36 15,211-35 1,88 0 0,371-88-1,-142 35 1,230-70-1,-230 35 1,-281 70 15,-177 53-15,-89 18 0,19 0-16,-18 0 15,-18 36 1,17-19-1</inkml:trace>
  <inkml:trace contextRef="#ctx0" brushRef="#br0" timeOffset="-209741.73">21449 7973 0,'0'0'0,"0"-18"15,0 0 1,18 18 0,17 18-1,0 17 16,0 1-31,-17-19 0,17 36 32,-17-35-32,0 35 15,17-18 1,-18-17 0,1-54 15,0 1-31,-1-53 15,54-124 1,17-88 0,-17 106-1,17-53 17,-35 212-17,-36 35-15,1 18 31,0-18-31,-1 17 32,-17 1-17,0 0 17,-17-18-32</inkml:trace>
  <inkml:trace contextRef="#ctx0" brushRef="#br0" timeOffset="-205901.31">26670 9666 0,'18'18'32,"-1"-18"-32,1 0 46,-18 17-14,0 1-17,18 0-15,-18 52 16,0 54 0,0-1-1,17-35 1,-17 36 15,0 35-15,0-142-1,18 54-15,-18-36 16,0 71 0,0-53-1,0 70 16,0-70-31,0-18 16,0 1 0,17 52-1,-17-70 17,0 17-32,0 18 15,0-18 16,18 18-15,-18-18 0,18 18-1,-18-35 1,0-1 0,17 1-1,-17-36 63,0 1-62</inkml:trace>
  <inkml:trace contextRef="#ctx0" brushRef="#br0" timeOffset="-205576.21">26670 11218 0,'0'0'0,"0"18"31,18-18-15,-1 18-16,1-18 16,-18 17-16,35 1 15,0 17 1,1 0 0,-1 1-1,-17-36 16,-1 17-31</inkml:trace>
  <inkml:trace contextRef="#ctx0" brushRef="#br0" timeOffset="-205191.13">27146 11218 0,'0'-17'15,"0"34"-15,-17-34 0,-1-1 16,0 18 0,1 0-1,-1 18 1,-17 17 0,17-35-16,0 35 15,-34 18 1,-1 0 15,0-18-15,53-17-1,-18 0 1</inkml:trace>
  <inkml:trace contextRef="#ctx0" brushRef="#br0" timeOffset="-202391.44">26882 12047 0,'0'0'16,"0"-17"-16,-18-19 31,36 54-15,-1 35-1,1 35 1,0-35-1,-1 35 1,-17-70 0,0 0-16,0 17 15</inkml:trace>
  <inkml:trace contextRef="#ctx0" brushRef="#br0" timeOffset="-201990.2">26917 12136 0,'-18'-106'15,"36"212"-15,-71-371 16,53 159 0,0 0 15,35 106-31,18 18 16,18 17-1,52 53 1,-35 1-1,-70-36 1,-53-1 0,-36 1-1,-35-53 17,89-53-1,34 36-16,72 34 1,16 54 0,-16 17-1,-19 0 1,-52-70 0,-1 17-16,1-35 0,0 18 15</inkml:trace>
  <inkml:trace contextRef="#ctx0" brushRef="#br0" timeOffset="-201591.86">27552 11994 0,'0'0'15,"0"18"1,18 0-1,-1-1 1,36-17 0,-35 18-16,17-18 15,18-35 1,-53-18 0,-35 0 15,17 35-31,-53 1 15,1 70 17,52-1-32,18 1 15,36 53 1,16-53 0,19-18 15,0-35-31</inkml:trace>
  <inkml:trace contextRef="#ctx0" brushRef="#br0" timeOffset="-201157.73">28028 11906 0,'0'0'0,"0"-35"0,-17 0 15,-19 17 1,-17 36-1,18-1 1,0 54 0,17-1-1,36-17 1,17-35 0,-17-18-1,17 0 1,36-35-1,-36-36 1,-35 18 0,0 18-1,-18 35-15,18 18 16,0 52 0,0 18-1,35 36 1,-17-36-1,17 0 1,-17-53 15</inkml:trace>
  <inkml:trace contextRef="#ctx0" brushRef="#br0" timeOffset="-201016.06">28257 12012 0,'0'0'15,"18"-35"1,-18 52 15,0 1-15</inkml:trace>
  <inkml:trace contextRef="#ctx0" brushRef="#br0" timeOffset="-199207.72">28346 12894 0,'0'0'0,"0"-18"78,-18 1-62,18-1-16,0-17 16,18 0-1,-1-36-15,54-35 16,-1 0 15,-17 53-31,-17 36 16,-1 17-1,35 53 1,1 53 0,-18-1-1,0-34 1,-36-36 0,1 18-1</inkml:trace>
  <inkml:trace contextRef="#ctx0" brushRef="#br0" timeOffset="-198821.7">28716 12841 0,'0'0'0,"-18"0"0,1 0 16,17-18-1,17 18 1,19 0 0,17 18-1,17 17 1,-17-17 0,-18 0-1,1-36 1,-19 0-1,19-52 1,-19 35 0,-17-1-1,18 36 1,-18 36 15,18 34-15,-18-35-1,-18 18-15</inkml:trace>
  <inkml:trace contextRef="#ctx0" brushRef="#br0" timeOffset="-198304.4">28557 13123 0,'0'0'0,"0"-17"47,-17 17-32,-1 0-15,-17-18 16,-36 18 0,54 0-1,-19 0-15,-52 0 16,70 0 0,36 18 15,17 17-16,1-17 1,-19-1-16,1 19 16,17 52-1,-17 0 1,0-18 15,-18-17-15,17-17-1,18-54 1,-35 0-16</inkml:trace>
  <inkml:trace contextRef="#ctx0" brushRef="#br0" timeOffset="-197905.78">28522 13300 0,'-35'-18'15,"17"0"1,1 18-1,17 18 17,35 0-17,18 17 1,-36-17-16,54 17 31,52 18-15,1-36-1,-18-34 1,-53-1 0,17-52-1,-52 34 1,-18-52 0,-18 0-1,18 70 1,-17 1-1,17 70 1,0 0 0,-18-18-1</inkml:trace>
  <inkml:trace contextRef="#ctx0" brushRef="#br0" timeOffset="-197122.96">27323 14041 0,'0'0'0,"0"-36"0,-53-52 32,53 70-32,0 36 31,17 35-16,19 35 1,-19 18 0,19-18-1,-36-35 1,17-35 0</inkml:trace>
  <inkml:trace contextRef="#ctx0" brushRef="#br0" timeOffset="-196715.21">27340 14058 0,'0'0'0,"-35"-141"16,0-53-1,17 0 17,36 159-32,17-1 15,88 54 1,1 70-1,-36 36 1,-70-36 0,-54 18-1,-52-18 17,-18-53-17,36-35 1,52-17-1,36-1 1,52 18 0,36 53-1,0 53 1,-53-53 0,18 35-1,-36-53 16</inkml:trace>
  <inkml:trace contextRef="#ctx0" brushRef="#br0" timeOffset="-196323.46">27834 14041 0,'0'17'31,"18"1"16,-1-18-32,1 0-15,35 17 16,-35-34 15,-1-1-31,-17-17 16,0 17-16,-17 1 15,-1-19 1,-35 36 0,18 53-1,17-17 17,18 34-17,35-17 1,18-18-1,0-35-15</inkml:trace>
  <inkml:trace contextRef="#ctx0" brushRef="#br0" timeOffset="-195988.75">28205 13970 0,'0'-71'15,"0"142"-15,0-159 0,0 70 16,-18 1-1,-35 34 1,0 36 15,35 0-15,18-35-16,0 17 16,53 18-1,18-18 1,-36-17-1,-17 17 1,-18 0 0,-53-17-1,0 0 1,18-36 0</inkml:trace>
  <inkml:trace contextRef="#ctx0" brushRef="#br0" timeOffset="-195853.42">28346 14111 0,'0'0'0,"17"0"15,1 0-15,0 0 32,-36 18-17,0-18 1</inkml:trace>
  <inkml:trace contextRef="#ctx0" brushRef="#br0" timeOffset="-193255.18">27481 9737 0,'0'17'78,"0"19"-62,0-19-16,0 1 16,0 88-1,0 52 1,18 19 15,0-124-31,-1 17 0,19 107 16,-19-54-1,18 54 1,-17-19 0,-18-34 15,-18-36-15,18-35-1,0 0 1,0-36-1,0 1 1,0-36 31</inkml:trace>
  <inkml:trace contextRef="#ctx0" brushRef="#br0" timeOffset="-192771.41">27464 9984 0,'17'0'31,"-34"17"16,17 1-47,-18 0 16,-17 17-1,-18 53 1,53-53-1,-35 1-15,17-1 16,18 0 0,0-53-1</inkml:trace>
  <inkml:trace contextRef="#ctx0" brushRef="#br0" timeOffset="-192452.42">27464 9913 0,'0'0'0,"0"-18"16,0 36 31,17-18-47,1 18 15,-18-1-15,35 36 16,71 106 15,-71-71-15,1-35 0,-1-35-1</inkml:trace>
  <inkml:trace contextRef="#ctx0" brushRef="#br0" timeOffset="-189821.86">30251 12524 0,'17'0'47,"1"17"-32,0 1-15,-1 0 16,36 34-16,18 1 15,17 36 1,-35-19 0,-18-52 15,-35-1-31,35 1 16,-17 0-1,17-36 1,-35-17-1,0 17-15</inkml:trace>
  <inkml:trace contextRef="#ctx0" brushRef="#br0" timeOffset="-189470.29">30727 12506 0,'-18'0'47,"1"0"-47,-1 18 15,0-1 1,1-17-16,-19 53 16,-34 0-1,-1 35 1,36-52-1,-18 34 1,18-35 0,35-17-1,-18-18 1,18 18 0,0-36-1</inkml:trace>
  <inkml:trace contextRef="#ctx0" brushRef="#br0" timeOffset="-188351.18">29951 12277 0,'0'0'0,"0"17"47,0 19-16,0 16-31,17 54 32,1-53-32,-18 35 15,18 54 1,-18-54 0,0 35-1,0-52 1,0-18-1,0-18 1,17-17 0,1-18-1,35-18 1,53 0 0,17 1-1,71-1 1,36 18-1,-19 0 17,-87 18-17,-89-18-15,18 0 16,0 0 0,-53-18 30,-18 18-46,1 0 47,17-18-47,-18 1 16,0-71 15,18 52-31,0-17 0,0-141 31,18 89-15,-18-19 0,18 53-1,-18 19 1,-18-19 0,18 53 15,-18 18-16,1 0 1,-19 18 0,-69 0-1,-1-1 1,53-17-16,-159 18 31,53-18-15,-123 0-1,212 18 1,34-18 0,19 17-1,34 1 17,-17-1-17,18 1-15</inkml:trace>
  <inkml:trace contextRef="#ctx0" brushRef="#br0" timeOffset="-187284.66">30268 13194 0,'0'-18'31,"0"1"-15,18 17 15,0 0-31,-18 17 16,0 1-1,17 35 1,-17 17 0,18 1 15,0-18-31,-18-18 31,17-35-31,36 0 31,0-18-15,-18 18-16,53-17 16,54-1-1,-37 1 1,54-1-1,-35 18 1,-54 0 0,-35-18-1,-17 18 48,-18-17-48,18-1 1,-1 0-16,1-35 16,0-17 15,-18-18-15,17-18-1,-17 35 1,0-35-1,18 18 1,-18 18 0,0-1-1,-35 1 1,-1 17 0,19 35-1,-1 0 1,0 36 62,1 0-47,-1-18-31,1 0 0,-36 17 31,35 1-31,-88 0 16,53-1 0,36 1-16</inkml:trace>
  <inkml:trace contextRef="#ctx0" brushRef="#br0" timeOffset="-186200.24">30692 13494 0,'17'0'31,"-17"17"16,18 36-16,0-35-15,-18 0-16,0 34 16,17-34-1,-17 35 1,18-35-1,17-18 1,18-18 0,35 0-1,36 1 1,17 17 0,-35-18-1,35 18 16,-124 0-15,1 0 0,0-18 62,-1 1-63,-17-1-15,18 1 16,0-54 0,17-35-1,0-35 1,-17 71 0,-18-36-1,0 70 1,-18-17-1,-17-35 1,17 35 0,-17 18-1,35 17 1,18 18 78,-1-17-63,-34 17 0,-1 0-31,-17 0 16,-54 0-16,-52 17 15</inkml:trace>
  <inkml:trace contextRef="#ctx0" brushRef="#br0" timeOffset="-169780.66">21537 15434 0,'0'0'0,"0"-18"15,35 18 1,1 0-1,-19 0-15,1 0 16,17 36 0,-17-19 15,-1-17-15,1 0 46,0-53-46,-1 36-16,1-19 15,0-52 1,-1 35 0,-17 36-1,0-1-15,18 36 31,17-1 1,0 19-17,-17-19-15,17 1 32,-17 0-32,17-1 31,-17-34 0,-18-1-31,18 0 16,-1 1-16,1-36 15,0 35-15,17-70 32,-18 53-32,1-1 15,0 19 1,-1 17 109,1-18-94,0 18-15,-18 18-1,17-1-15,-17 1 16,18-18-16,0 35 31,-18-17-15,17-18-16,1 0 78,-18-18-62,17 18-16,1-17 15,35-36 1,18-18-1,-71 53-15,35-34 16,-18-1 0,1 17-1,-18 19 1,0-1 0</inkml:trace>
  <inkml:trace contextRef="#ctx0" brushRef="#br0" timeOffset="-169140.18">22190 14799 0,'-18'0'0,"0"0"31,36 0 1,-18-18-32,18 18 15,-1-17-15,19 17 16,34-53 0,1 0-1,-1 0 1,-34 0-1,-19 35 1,-17 36 31,18 0-16,-18-1-31,17 1 0,1 35 31,0-18-31,-1 36 16,1-18 15,0-18-15,-1 0 0,-17-17-1,0-36 79</inkml:trace>
  <inkml:trace contextRef="#ctx0" brushRef="#br0" timeOffset="-152007.24">28892 10354 0,'0'0'16,"18"0"-16,17-18 16,-17 18 15,-18-17-15,-18 17 15,-17 0-16,0 17 1,-36 19 0,1 34-1,52-17 1,0 35 0,18-17-1,53-1 1,-17-34-1,-1-19-15,35 1 16,54-36 0,-1-35-1,-34-35 17,-54-18-17,-35 18 1,-18 71-16,-35-36 15,-17 35 1,17 18 0,18 18-16,-18-1 15,0 1 1,53 0 0</inkml:trace>
  <inkml:trace contextRef="#ctx0" brushRef="#br0" timeOffset="-151723.52">29633 10372 0,'0'-18'15,"0"36"17,0-1-32,0 1 15,0 0-15,18 34 16,17 19 0,-35-36-16,18 36 15,0-1 1</inkml:trace>
  <inkml:trace contextRef="#ctx0" brushRef="#br0" timeOffset="-151306.62">29492 10336 0,'0'0'0,"-35"-88"31,17 53-31,18 0 16,36-18-1,34 17 1,18 36 0,71 36-1,-106-1-15,53 53 16,0 36-1,-89-54 1,-52 54 0,-71-36-1,-53-35 17,36-53-17,-1-35 1,107 17-1,17-17 1</inkml:trace>
  <inkml:trace contextRef="#ctx0" brushRef="#br0" timeOffset="-150739.73">30498 10477 0,'0'0'0,"-18"-17"0,18-1 0,-18 18 16,1-35-1,-54-36 1,54 54-1,-1-1-15,-17 18 16,17 18 0,-17 52-1,-1 18 1,1 1 0,35-36-1,18-18 1,35-17-1,0-36 1,0-53 0,-18-17 15,-35 18-15,17 17-1,-17 35 1,0 53-1,18 18 1,35 18 0,-18-1-1,1-17 1,-1-35 0,-18-18-1</inkml:trace>
  <inkml:trace contextRef="#ctx0" brushRef="#br0" timeOffset="-150489.45">30692 10142 0,'0'0'0,"-18"-17"0,18 34 31,18 1-16,17 70 1,18 89 0,-36-142-1,1 53 1,0-17 0,-18-54-16</inkml:trace>
  <inkml:trace contextRef="#ctx0" brushRef="#br0" timeOffset="-149839.02">30727 10407 0,'0'0'0,"-18"-18"0,18 1 32,53-1-17,0 18 1,18 0-1,35 0 1,17 0 15,-88 0-31,18-18 16,-53-17 0,-17 17-1,-19-17 1,-17 35-1,0 53 1,18 18 0,35-18-1,-17 35 17,17-71-32,17 36 15,1-35 1,17-18-1,36-35 1,-36-18 0,0-35-1,-17-18 1,-18 70 0,0 19-1,0 34 1,17 36-1,-17 0 1,18 18 0,17 17 15,-17-53-15,17-17-1,1-18 1,16-35-1</inkml:trace>
  <inkml:trace contextRef="#ctx0" brushRef="#br0" timeOffset="-129779.72">29051 7832 0,'36'-18'16,"-72"36"-16,124-89 16,-70 53-16,0 1 15,17-54 1,-17 36-16,-1-53 16,-17-89-1,-17 54 1,-36-18-1,0 106 1,0 70 0,18 53-1,17 141 1,71 89 0,35 52-1,0-17 1,-52-159-1,-72 35 1,-52-105 0,-18-124 15</inkml:trace>
  <inkml:trace contextRef="#ctx0" brushRef="#br0" timeOffset="-129413.52">28875 8378 0,'17'-35'15,"-34"70"-15,52-123 16,0 53 0,18 0-1,53 17 1,35 0 0,-17 1-1,-54 17 1,-52 0-1,-36 0 1,-17-18 15,17 1-31,1 17 16,17-18 0,35 53-1,18 36 1,-18-1-1,0 36 1,1-35 0,-36-54-16</inkml:trace>
  <inkml:trace contextRef="#ctx0" brushRef="#br0" timeOffset="-129244.87">29439 7902 0,'0'0'0,"0"-17"0,-17 17 31,17 17-31,0 1 16,17-1-16</inkml:trace>
  <inkml:trace contextRef="#ctx0" brushRef="#br0" timeOffset="-128913.81">29633 8096 0,'0'0'0,"18"18"15,-18 0 32,0-1-47,0 36 16,0 0-1,0 0 17,18-35-32,-1-1 0,36 18 31,0-35-15,0-35-1,-18-35 1,-35-19-1,-35 19 1,0 35 0,17-1-1</inkml:trace>
  <inkml:trace contextRef="#ctx0" brushRef="#br0" timeOffset="-128430.46">29880 8114 0,'36'0'31,"-19"0"-31,1 0 16,52-18 0,1 18-1,-36 18 1,-17 17-1,-1 0-15,-17 18 16,0 0 0,0-17-1,-17-36 1,34-36 15,1-52-15,17-18 15,-35 71-31,18 0 0,35-36 31,-18 89-31,-17 52 32,17 19-17,-17-19 1,-1 18-1,1-52 1</inkml:trace>
  <inkml:trace contextRef="#ctx0" brushRef="#br0" timeOffset="-128277.53">30321 7761 0,'0'0'0,"-17"-35"32,17 52-32,0 1 15,0 0 1</inkml:trace>
  <inkml:trace contextRef="#ctx0" brushRef="#br0" timeOffset="-108938.8">28381 10283 0,'0'0'0,"35"-35"31,-35 18-15,0-1 0,0 0-1,-17 18 17,17 18-17,-18-18 1,18 35-1,0 0 1,18 1 0,-1-19-1,1 36 1,-18 0 0,18 0-1,-18-35-15,0 17 16,0 18-1,-18-18 1,0-17 0,18 0-1,-17-18 1,17-18 0,17 0-1,36 1 1,0-19-1,0 36 17,0 36-17,-35-1-15,-18 35 32,-36 1-17,-34 35 1,34-53-1,1 0 17,35-36-32,35-17 31,36 18-15,0-18-1,-1 18 1,-52-1-16,35 1 15,-36-18-15</inkml:trace>
  <inkml:trace contextRef="#ctx0" brushRef="#br0" timeOffset="-107722.54">31256 9825 0,'18'0'0,"-36"0"0,53 0 0,36-18 31,-53 36-31,-1-1 15,18 19 1,-17-36 0,17 35-16,1 0 31,-1 1-15,-35 17-1,0-36-15,0 1 16,0 52-1,0 19 1,35-37 0,1-16-1,34-19 1,1 1 0,-18-18-1,-36-18 1,-17 1-1,-17-1 1,-19 18 0,1 0 15,17 35-15,18-17-1,18 35 1,53 35-1,-36-53 1,18 36 0,-18 0-1,-17-19 1,-36-34 0,-53 17-1,36-35-15</inkml:trace>
</inkml:ink>
</file>

<file path=ppt/ink/ink29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2-06T05:21:09.843"/>
    </inkml:context>
    <inkml:brush xml:id="br0">
      <inkml:brushProperty name="width" value="0.05292" units="cm"/>
      <inkml:brushProperty name="height" value="0.05292" units="cm"/>
    </inkml:brush>
  </inkml:definitions>
  <inkml:trace contextRef="#ctx0" brushRef="#br0">23001 6826 0,'0'0'0</inkml:trace>
  <inkml:trace contextRef="#ctx0" brushRef="#br0" timeOffset="350.06">23001 6826 0,'18'0'47,"-18"18"94,0 35-126,0-36 1,0 54-16,0 0 16,0-36-1,-36 53 1,19 35-1,-1-17 1,1-53 0,17-35-1,-18 0-15</inkml:trace>
  <inkml:trace contextRef="#ctx0" brushRef="#br0" timeOffset="1076.89">22684 7920 0,'-36'-35'31,"1"35"-15,-18 17 0,-17 54-1,17 35 1,17-36 0,54 18-1,35-35 1,53-17 15,17-54-15,-70 18-16</inkml:trace>
  <inkml:trace contextRef="#ctx0" brushRef="#br0" timeOffset="1450.01">22860 8096 0,'0'-17'0,"0"34"0,18-34 47,17 17-47,18 17 31,-36 1-31,1 0 15,0 34 1,-36-16 0,-17-54 15,17 0-15,18 1-16,0-18 15,35-54 1,18 36-1,18 36 1,-36 17 0</inkml:trace>
  <inkml:trace contextRef="#ctx0" brushRef="#br0" timeOffset="1883.63">23301 8132 0,'0'17'16,"18"-17"-16,-1 0 31,1 0-15,0 0-1,-1-17 1,1-1 0,-18-17-1,-18 17 1,1 0-16,-1 1 16,-17 17 15,-18 35-16,53 0 1,-18 18 0,53 0-1,1-18 1,17-17 0,-36-18-16</inkml:trace>
  <inkml:trace contextRef="#ctx0" brushRef="#br0" timeOffset="2534.31">23689 8043 0,'0'-17'0,"0"34"0,0-52 16,-18 17-1,1 18 1,-19 18-1,19 0-15,-18-1 16,17 1 0,0 17-1,18 1 1,18-36 0,17 0-1,0-18 1,-17 0-1,0-17 1,-1 35 15,1 35-15,0 1 15,-1-19-31,1 18 16,17-17-1,0-18 1,1-35 0,-1-18-1,-17 0 1,-18-53 0,-18 18-1,0 35 1,18 88 15,0 1-31,18 105 31,0-88-15,-1 0-16,1-18 31,-18-18-15</inkml:trace>
  <inkml:trace contextRef="#ctx0" brushRef="#br0" timeOffset="2900.82">23901 8026 0,'0'0'0,"-18"0"16,71 0 30,0 0-30,-35 0-16,52-18 16,1-17-1,-36 17 17,-35 0-17,-35 1 1,-1 17-1,1 17 1,17 19 0,1 17-1,52 17 1,0-17 0,18-35-1,0-18 1</inkml:trace>
  <inkml:trace contextRef="#ctx0" brushRef="#br0" timeOffset="3818.62">23460 6932 0,'0'-18'31,"17"36"0,1 0-15,17 17-1,1-17-15,-1 17 16,106 106 0,-35 0-1,70 88 1,-35-17-1,-17-18 1,-54-35 0,-52-71-1,0 18 1,-36-36 15,18-34-15,-18-36-1,18-18 1</inkml:trace>
  <inkml:trace contextRef="#ctx0" brushRef="#br0" timeOffset="4537.71">23883 8890 0,'0'-18'31,"0"36"-31,0-53 0,0 52 15,0 54 1,0-53-16,18 17 16,-1 18-1,19 17 1,-1-17 0,35-53-1,-34-17 1,34-36-1,-52-18 1,-36-52 0,-17 70-1,-18-35 1,71 105 31,-18 1-47</inkml:trace>
  <inkml:trace contextRef="#ctx0" brushRef="#br0" timeOffset="5101.6">24518 8996 0,'-18'-35'16,"36"70"-16,-53-88 16,35 35-1,-18 1 1,0 34 15,18 19-15,-17 34-1,17-52-15,17 35 16,1 17 0,0-17-1,-1-35 1,-17-1 0,0-34-1,0-19 1,-17-16-1,-1-90 17,18 90-32,0-1 31,35 53-31,-17 17 16,17 36 15,-35 0-16,-35 0 1,0-53 0,17 18-1,0-18-15</inkml:trace>
  <inkml:trace contextRef="#ctx0" brushRef="#br0" timeOffset="5568.62">24800 8978 0,'0'0'0,"0"-17"15,0-19 1,-17 36 0,-1-17-16,0 17 31,-17 17-16,0 19 1,17 16 0,18-16-1,35-1 1,-17-35 0,35-18-1,0-35 1,-35-17-1,-36-18 1,-17 35 0,17 18 15,18 52-31,35 18 31,-17 18-15,-18-35-16,18 35 15,-1 17 1,1-34-16</inkml:trace>
  <inkml:trace contextRef="#ctx0" brushRef="#br0" timeOffset="6523.34">25065 8978 0,'0'0'0,"0"-17"0,0-1 0,0-35 16,0 18 0,-18 17 15,1 18-31,-1 0 16,0 35-1,1 1 1,17-1-1,0 0 1,53-17 0,-36-18-1,1 0 1,17-35 0,-17 35 15,-18 17-16,17 1 1,-17-1 0,18-17-16,17 0 31,-17-17-15,35-36-1,-53 18 1,0-36-1,-18-17 1,1 53 0,-1 17-1,36 71 1,-1 0 0,19 35-1,-19 0 1,1-53-1,-18 1 1,0-54 15,-18 0-15,1-17 0,17 0 15,35 17-16,-18 18 1,1 0-16,17-17 16,1-1-1,-1 0 1,0 1 0,-35-19-1,-35 19 1,0 17-1,17 17 1,18 54 0,18 0 15,35-19-15,17-34-1,-35-18-15</inkml:trace>
  <inkml:trace contextRef="#ctx0" brushRef="#br0" timeOffset="8070.35">23936 6932 0,'0'0'0,"18"0"15,-18-18 1,17 18 46,1 0-62,17 18 32,18 0-32,-18-18 0,54 35 15,87 18 17,0 17-17,36 54 1,0 17-1,-71-17 1,88 52 0,-17-17-1,-71-54 1,-88-52-16,106 124 16,-71-54-1,0 54 1,-53-1-1,-17-88 1,-1 18 0,-17-35-1,0-36 17,0 0-17,0-17 1</inkml:trace>
  <inkml:trace contextRef="#ctx0" brushRef="#br0" timeOffset="9002.75">26070 9596 0,'0'0'0,"-17"-18"0,17 0 31,-18 18-31,18 18 16,0 0-16,18 34 16,-1 19-1,1 35 1,0-18 0,-18-70-1,0-1 1,0-70 15,-36-52-15,19-54-1,-1 18 17,53 35-17,1 71 1,-19 35-16,54 17 15,-36 19 1,-17 16 0,-36 1-1,-17-17 1,17-19 0,-17 1-1,35 0 1,35-1-1,18 36 1,18 18 0,-19-18 15,1-1-15,-35-34-16</inkml:trace>
  <inkml:trace contextRef="#ctx0" brushRef="#br0" timeOffset="10170.7">26476 9596 0,'0'0'0,"-35"-18"31,52 18 0,1 0-31,17 0 16,18-18 0,-18 1-1,-17-1 17,-18 0-17,-18 18-15,1 0 16,-18 0-1,-1 0 1,19 36 0,17 17-1,35-1 1,18-16 0,0-36-1,53-53 16,-71 35-31,-18 1 16,36-36-16,-53 17 16,-17 1 15,-1 17-15,0 1-1,1 17 1,-1 35-1,18 18 1,18-35 0,-1-1-1,1-17 1,17-17 0,18-19 15,-35 36-31,0 0 31,-18 18-15,35 0-1,18-1 17,17-34-17,1-19 1,-36 36-1,-17-35-15,-1 17 16,1-17 0,-18-18-1,-18 36 1,-17 17 0,0 17-1,0 19 1,17-1-1,18 0 1,35-35 0,36-18 15,-36 1-15,-17-54-1,-18 1 1,-53-19-1,35 37 1,1 52 0,34 52-1,18 72 1,36 35 15,-53-89-31,17-17 16,-35-35-16,0-1 15</inkml:trace>
  <inkml:trace contextRef="#ctx0" brushRef="#br0" timeOffset="11520.5">24148 6138 0,'0'-17'15,"17"-1"1,-17 0-1,18 1-15,0-1 16,52-35 0,54-17-1,-1 17 1,71-18 0,0-17-1,-88 53 1,0 17-1,-89 0 1,1 18 0</inkml:trace>
  <inkml:trace contextRef="#ctx0" brushRef="#br0" timeOffset="11774.88">25418 5468 0,'17'0'31,"1"35"-15,0-17-16,-18 0 16,52 52-1,-16-17-15</inkml:trace>
  <inkml:trace contextRef="#ctx0" brushRef="#br0" timeOffset="12204.55">25153 5486 0,'0'0'16,"-18"-36"-16,1-17 16,34-17-1,36-36 1,36 36 0,-19 34-1,142 19 1,-142 34-1,54 54-15,-1-1 16,36 142 15,-141-177-31,-71 89 16,-71-54 0,-17-17-1,53-35 1,17-18-1,54 0 1,34 0 0</inkml:trace>
  <inkml:trace contextRef="#ctx0" brushRef="#br0" timeOffset="13438.87">26264 5503 0,'-17'0'0,"34"0"0,-52 0 16,53 0 15,-1 0-16,1 0-15,17-17 16,0-1 0,-17 0 15,-18 1-31,-18-1 16,-17 18-1,-35 18 16,34 17-31,36-17 16,0 35 0,53-18-1,0-17 1,53-18 0,-18-18-1,-17-35 1,-18-18-1,-53 1 17,-36-1-17,1-17 1,-18 18 0,36 34-1,34 124 16,1-17-31,35 17 16,17 18 0,-17-53-1,18 0 1,-1-35 0,-17-36-1,-17-35 1,-19 18-1,-17-18 17,18 17-17,-1 19 1,1 17 0,17-18-1,-17 1 1,-18-19-1,0 19 1,-35-19 0,-18 36-1,18 36 1,17 17 0,36-18-1,34 0 1,19-17-1,17-18 1,0-36 15,-35 1-15,18-35 0,-53-36-1,-36 18 1,-17-1-1,17 54 1,18 18 0,18 87-1,35 36 1,-1 17 0,1-70-1,0 18 1,-17-36-1,-19-35 1</inkml:trace>
  <inkml:trace contextRef="#ctx0" brushRef="#br0" timeOffset="13773.65">27446 5274 0,'0'0'0,"0"-18"16,18 1-1,-1-1-15,19 18 16,52-35 0,-18 17-1,1-35 1,-18 0 0,-53 0-1,-53 36 1,18 17-1,-18 53 1,35 53 15,124 17-15,-18-88 0,106 1-1,-159-19 1</inkml:trace>
  <inkml:trace contextRef="#ctx0" brushRef="#br0" timeOffset="14755.03">24871 6914 0,'17'-17'16,"1"17"0,0 17-1,17 1-15,36 17 16,-1 1 0,89 52-1,-18-18 1,106 36-1,53-35 1,-106-36 0,70 0-1,-87-35 1,-54-17 0,-87-19-1,-19 36-15,1-35 16,-1 17-1,-17 1 1,0-1 15,0 53 1</inkml:trace>
  <inkml:trace contextRef="#ctx0" brushRef="#br0" timeOffset="15439.27">27552 7497 0,'0'0'0,"0"-53"31,0 17-31,-18 19 16,-35-36 0,0 70-1,-17 36 1,17 0-1,18 53 1,52 0 0,54-36-1,-1-34 1,54-19 0,-1-52-1,-34-53 1,-89 35-1,-36-70 17,-122-36-17,52 106 1,53 53 0,18 70-1,52 1 1,54 52-1,17 1 1,0-54 0,36 36-1,-36-18 1,-18-17 0,-70-18-1,-17-35 1,-36-1-1,18-17 1</inkml:trace>
  <inkml:trace contextRef="#ctx0" brushRef="#br0" timeOffset="16940.4">27993 7549 0,'0'-17'31,"0"34"-15,0 1 0,0 0-16,18-1 0,-1 36 31,18-17-31,1-1 15,34-18 17,-70-34-17,18 17-15,0-35 16,-18-36 0,0 0-1,-18 36 1,18 18-1,0 34 1,35 36 0,0-18-1,18-17 1,0-18 0,0-18-1,18-17 1,-36 17-1,-17-34 17,-18-1-17,-36-18 1,-16 53 0,16 18-1,19 53 1,-1 36-1,53-1 1,18-35 0,-18-36-1,-17-17 1,35 0-16,18-35 16,-19-18-1,-34 0 16,-18 18-31,0-18 32,0 18-17,35 35 1,18 35 0,-17-17-1,-19 35 1,-17-36-1,-17 1 1,17-1 0,0-34-1,17-18 1,36-1 0,-18 1-1,18-18 1,0 35 15,-17 18-15,-36 18-1,0 0 1,0 35 15,0-18-31,35-17 31,0-18-15,0 0 0,18-36-1,-53 1 1,18 0 0,-36 35-1,18 35 1,0 18-1,18 0 1,35 88 0,-36-88-16,1 35 15,0 0 1,-36-17 0,-17-54-1,-71-52 1,53-18-1,53-70 1,53-18 0,53 35-1,-36 88 1,1 36 0,-53 17-1,-54 0 16,19 1-31,-1-19 16</inkml:trace>
  <inkml:trace contextRef="#ctx0" brushRef="#br0" timeOffset="38469.72">27905 10407 0,'0'0'0,"17"35"31,-34-52-16,-1 17 1,0 0-16,1 35 16,17 0-1,0 53 1,0 18 0,0 18-1,0 70 16,0-159-31,0 71 16,35-36 0,-17-34-1,52-36 1,54-36 0,87-17-1,160 0 1,-18 36-1,493-18 17,-616 35-32,-19 0 15,442 17 1,-106 1 0,-265-1-1,-18-17 1,-158 0-1,-106-17 1,-88-18 0,18-18-1,-54 0 1,36-35 0,35 17-1,53 18 1,0-17-1,18-19 17,17-17-17,0 36 1,36-36 0,-36 36-1,-17 34 1,-54 19-1,-34 17 1,-71-18 0,-106 18-1,-141 18 1,-406 17 15,318 0-15,-1-17-16,-122 17 31,228-17-15,177-1-1,124-17 1,34 18 0,-16 17-1,16-17 1,1-18-1,17 18 1,54-36 15,-1 18-31</inkml:trace>
  <inkml:trace contextRef="#ctx0" brushRef="#br0" timeOffset="38833.19">28399 10407 0,'0'0'0,"0"-18"15,17 36 1,1 0-16,35 70 16,17 71 15,-52-89-31,0 1 0,52 87 31,-52-122-31,17 34 16,-17-52-16</inkml:trace>
  <inkml:trace contextRef="#ctx0" brushRef="#br0" timeOffset="39048.22">29016 10354 0,'0'0'0,"53"-18"31,-35 54-31,-1-1 0,54 124 32,-54-89-32,36 54 15,-35-54-15,0-17 0,17 71 31,-18-89-31</inkml:trace>
  <inkml:trace contextRef="#ctx0" brushRef="#br0" timeOffset="39248.87">29545 10372 0,'0'0'15,"18"-36"-15,-1 19 16,1 34-16,0 72 15,17 105 1,36 35 0,17 18 15,-53-159-15</inkml:trace>
  <inkml:trace contextRef="#ctx0" brushRef="#br0" timeOffset="39464.66">30039 10425 0,'18'-36'15,"-36"72"-15,106-107 16,-70 71-16,35 53 16,17 35-1,-52-17-15,53 52 16,-1 89-1,-35-36 1,-17-105 0,-18-54-16</inkml:trace>
  <inkml:trace contextRef="#ctx0" brushRef="#br0" timeOffset="39631.43">30709 10442 0,'36'-53'15,"-72"106"-15,89-123 16,-18 52-16,-17 18 0,35 53 16,18 88-1,-36 53 1,0-88 0,0 17-1</inkml:trace>
  <inkml:trace contextRef="#ctx0" brushRef="#br0" timeOffset="39798.6">31344 10389 0,'0'0'0,"36"-35"0,-1 35 0,71 53 16,-71 53-1,0 105 16,-35-140-31,-17 70 0</inkml:trace>
  <inkml:trace contextRef="#ctx0" brushRef="#br0" timeOffset="40385.48">29457 9578 0,'0'0'0,"18"-18"16,-18-52 0,-18 52-1,-17 18-15,-54 35 31,19 54-31,-1 52 32,71 17-17,89-69 1,-1-72 0,-35-17-16,35-17 15</inkml:trace>
  <inkml:trace contextRef="#ctx0" brushRef="#br0" timeOffset="40565.53">29351 9754 0,'0'0'0,"-18"0"0,-34 18 16,69-18 0,36 0-1,71-35 1,52-1 15,-70 1-31</inkml:trace>
  <inkml:trace contextRef="#ctx0" brushRef="#br0" timeOffset="40782.01">29810 9490 0,'0'0'0,"-18"0"16,0-18-16,36 18 16,53-18-1,-1 1 1,89-1 0,-71 1-1,-70-1 1</inkml:trace>
  <inkml:trace contextRef="#ctx0" brushRef="#br0" timeOffset="40917.56">30057 9349 0,'-36'0'16,"72"0"-16,-107 0 0,36 0 15,17 70 1,89 54 0,-18-1-1,0 195 1</inkml:trace>
  <inkml:trace contextRef="#ctx0" brushRef="#br0" timeOffset="41933.78">29563 11589 0,'0'0'0,"0"-18"0,0-35 32,0 71-17,35 88 1,18 70 0,0 36-1,-35-71 1,34 18-1,-52-107-15</inkml:trace>
  <inkml:trace contextRef="#ctx0" brushRef="#br0" timeOffset="42115.21">29580 12206 0,'0'0'0,"0"-18"0,-35-34 16,35 69 15,18 18-15,52 18-1,19-17 1,-54-19-16,0-17 16</inkml:trace>
  <inkml:trace contextRef="#ctx0" brushRef="#br0" timeOffset="42266.32">29951 12241 0,'0'0'0,"17"-70"15,-17 35 1,-17-1 0,-54 107 15,18-1-31,-17 36 16,52-53-1</inkml:trace>
  <inkml:trace contextRef="#ctx0" brushRef="#br0" timeOffset="42870.21">29527 13053 0,'0'0'0,"-88"-71"31,53 71-15,-18 18-16,-17 52 15,-1 89 16,53-88-31,18 52 16,36 36 0,69-89-1,1-70 1,35-52 0</inkml:trace>
  <inkml:trace contextRef="#ctx0" brushRef="#br0" timeOffset="43032.77">29333 13353 0,'0'0'0,"-52"35"31,52-17-31,35-1 16,53-17 15,35-17-31</inkml:trace>
  <inkml:trace contextRef="#ctx0" brushRef="#br0" timeOffset="43450.02">30233 13106 0,'0'0'15,"0"-18"-15,0-17 0,-53-36 32,35 71-32,-52 0 15,35 0-15,-54 35 16,1 54 0,53-1-1,53-18 16,52-52-15,71 17 0,18-17-1,-71 0 1,-70 17 0,-71 0-1,-106 18 1,-17-18-1,35-17 1</inkml:trace>
  <inkml:trace contextRef="#ctx0" brushRef="#br0" timeOffset="44417.24">30745 12894 0,'0'0'0,"0"-18"31,-18 18-31,18 18 16,-18 17 0,1 89-1,17 35 1,35 17 0,35-70-1,160 0 1,-160-106-1</inkml:trace>
  <inkml:trace contextRef="#ctx0" brushRef="#br0" timeOffset="44783.93">31009 13017 0,'18'-52'31,"-18"34"-31,17 0 15,-17 1 1,18 52 0,0 18-1,-1-18-15,1 53 16,17 71 15,1-53-15,-19-53-16</inkml:trace>
  <inkml:trace contextRef="#ctx0" brushRef="#br0" timeOffset="45417.23">31097 13264 0,'0'0'0,"-17"-17"0,-1-18 16,0 17-16,18 0 15,18 1 1,35-1-1,70 0 1,-52 1 0,35-1-1,-53 0 1,-53 1 0,-18 17 15,0 35-16,1 18 1,34 18 0,72-1-1,-19-70 1,1-18 0,-36-17-1,-35-18 1,0 0-1,-18 36 1,1 52 0,34 88-1,36 71 1,-17-35 0,-1 18 15,-35-89-16,-71-71 1,-17-105 0,71 53-16,-36-89 15,53-87 17,35 123-32,35 52 15,19 19 1,-54 17-16</inkml:trace>
  <inkml:trace contextRef="#ctx0" brushRef="#br0" timeOffset="45854.45">31962 13070 0,'0'0'0,"-18"-17"15,18-19 1,0 107 15,0-36-31,18 54 16,17 87-1,0-70 1,0 35 0,-17-106-1,0-17 1,-36-89-1,-35-52 1,18-1 0,0-52-1,52 52 1,54 107 0,35 87 15,-71-17-16,-35 0 1,-88 18 0,-18-18-1,35-36-15</inkml:trace>
  <inkml:trace contextRef="#ctx0" brushRef="#br0" timeOffset="46102.45">32367 13212 0,'0'0'0,"0"-18"16,0 0-1,0 1 16,0 34 1,0 1-17</inkml:trace>
  <inkml:trace contextRef="#ctx0" brushRef="#br0" timeOffset="46304.81">32403 13494 0,'0'0'0,"0"-18"47,17 18-31,1 0 15</inkml:trace>
  <inkml:trace contextRef="#ctx0" brushRef="#br0" timeOffset="46885.83">32720 13123 0,'35'-53'15,"-17"53"-15,-18-17 16,0-1 0,-18 0-1,-35 18 1,18 18 0,18 0-1,17-1 1,-18 72-1,36 16 1,17-16 0,18-36-1,-18-36-15,18 18 16,35-17 0,-35-53-1</inkml:trace>
  <inkml:trace contextRef="#ctx0" brushRef="#br0" timeOffset="47071.89">32826 13247 0,'-88'0'16,"105"0"15,1 0-15,53 0-1,17-18 1,-71 1-16</inkml:trace>
  <inkml:trace contextRef="#ctx0" brushRef="#br0" timeOffset="47400.89">33002 13106 0,'-17'0'16,"34"0"-16,-34-18 0,-1 18 15,36-18 1,35 1 0,0-1-1,-36 18-15,1-18 16,-1 1 0,-34 17 15,-18 0-16,-1 17 1,1 72 0,35-19-1,18 54 1,17-54 0,0-17-1,-35-35-15</inkml:trace>
  <inkml:trace contextRef="#ctx0" brushRef="#br0" timeOffset="47618.89">33214 13017 0,'0'0'16,"0"-35"-16,0 0 0,18 17 31,-1 89-16,19 52 1,-1 54 0,-53-19-1,-52-69 1,-54-36-16</inkml:trace>
  <inkml:trace contextRef="#ctx0" brushRef="#br0" timeOffset="48445.49">32103 12806 0,'0'-18'47,"17"18"-31,-17-17-16,0-1 15,18-17 1,-18-1-16,18-17 16,-18-88-1,-36-53 1,-52-35 0,0 70 15,-88-17-16,-1 52 1,142 107-16,-36-19 16,18 19-1,36 17 1,-1 0 15,1 0 0</inkml:trace>
  <inkml:trace contextRef="#ctx0" brushRef="#br0" timeOffset="48805.06">31238 11624 0,'0'0'0,"-17"0"0,-1 0 16,18-18 15,0 1-31,0-1 16,0 0-1,35-34 1,18-19 0,-35 53-1,0 1 1,17 17-16,53 53 31,53 35-15,18 18-1,-71-36-15</inkml:trace>
  <inkml:trace contextRef="#ctx0" brushRef="#br0" timeOffset="50271.97">28116 10548 0,'0'-18'0,"0"36"0,-17-89 15,17 36-15,0-124 32,0 36-32,88-247 31,-18 158-16,-17 106-15,89-88 16,122-53 0,54 106-1,-107 88 1,19 35 0,-89 18-1,-106 18 1,-17-18-16,-18 18 31,-18-1 32,0-17-48</inkml:trace>
  <inkml:trace contextRef="#ctx0" brushRef="#br0" timeOffset="50955.48">29951 8537 0,'0'0'0,"0"-17"32,0-1-17,0 36-15,17-18 16,-17 17-16,36 71 16,-1 1-1,18 16 1,-18 1 15,-17-88-31</inkml:trace>
  <inkml:trace contextRef="#ctx0" brushRef="#br0" timeOffset="51202.42">30074 8678 0,'0'0'0,"-17"-35"0,-19-18 16,19 0-16,-54-53 15,1-17 1,87 70 0,19 35-1,87 54 1,0 34 0,-70-17-1,-53 71 1,-70-36-1,-1-18 17,54-70-32</inkml:trace>
  <inkml:trace contextRef="#ctx0" brushRef="#br0" timeOffset="52372.32">30180 8625 0,'35'-17'0,"-70"34"0,88-52 15,-35 35 1,52 18 0,1 35-1,-1 17 1,-52 1 0,-53 17-1,-1-53 1,1-35-1,18 0 1,34-53 0,54-35-1,17 0 17,-35 0-17,-18 52 1,-17 19-1,-36 70 17,18-36-17,0 1-15,0 70 16,18-35 15,-1-35-31,19-1 0,34-17 16,18-17-1,-35-18 1,-35-36 0,-36 0-1,-35 36 17,18 17-17,0 18 1,17 0-1,36 0 17,35-35-17,-18 0 1,-17 17-16,17-17 16,0 0-1,-17-1 1,0 107 15,17 17-15,-35-35-16,53 71 15,17 34 17,1-34-17,-36-54 1,-35-52-1,-35-18 1,-18-71 0,-18-87-1,36-54 1,53-17 0,17 141-1,36 52 1,-1 124-1,-35-17 1,-35 52 0,-17-52-1,-1-36 17,-17-17-17,17-36 16,18-17-15,0 17 0,18 18-1,-18-17 1</inkml:trace>
  <inkml:trace contextRef="#ctx0" brushRef="#br0" timeOffset="53004.35">31715 8096 0,'17'-35'15,"-17"17"1,0 1 0,0-1-1,-35 0 1,-18 18-1,0 36 1,0 17 0,53-36-1,18 36-15,17-18 16,36 18 0,-1-17-1,1-1 1,-36 0-1,-70 18 1,-18-35 0,-35-1-1,53-34 17,35-1-32</inkml:trace>
  <inkml:trace contextRef="#ctx0" brushRef="#br0" timeOffset="53357.17">31856 8132 0,'0'0'0,"17"0"15,-17 17 1,0 18 0,0-17-16,18 17 15,35 18 1,0-17-1,0-36 1,0 0 0,0-36-1,-36-17 17,-34 18-17,-36 0 1,-18 17-1,18 18 1,36 35 0,34-17-1,1 0-15</inkml:trace>
  <inkml:trace contextRef="#ctx0" brushRef="#br0" timeOffset="53538.02">32244 8149 0,'18'-35'32,"-18"53"-17,17-1 1,1 36 0,-18-18-16,0-17 15,35 35 1,-35-35-16</inkml:trace>
  <inkml:trace contextRef="#ctx0" brushRef="#br0" timeOffset="53720.73">32332 8008 0,'0'0'0,"0"-35"0,-18 17 16,18 0-16,-17 1 15,17 34 1,0 1-16,0 0 16,17 35-1</inkml:trace>
  <inkml:trace contextRef="#ctx0" brushRef="#br0" timeOffset="54170.91">32473 8132 0,'18'-18'16,"-36"36"-16,53-36 0,-35 0 16,0 1-1,-17 17 17,17 17-17,-18-17-15,1 36 16,17-1-1,0-18 1,17-17 0,18 18-1,18-18 1,0-35 0,-17 17-1,-19-35 1,-34-35-1,-36 0 1,17 0 0,19 70-1,17 36 1,17 70 0,36 71-1,-35-71 1,17 53-1</inkml:trace>
  <inkml:trace contextRef="#ctx0" brushRef="#br0" timeOffset="54826.38">32156 8925 0,'0'0'0,"0"-17"0,-18-1 16,0-17-1,-35-1 1,1 19-1,16 34-15,19 1 16,-19 53 0,54 52-1,0-105 1,35 17 0,-1-35-1,19-18 1,-36-35-1,-35 36-15,18-36 16,-18-71 0,-35 36-1,35 35 17,0 71-17,0 53 1,35 34-1,-17-69-15,17 34 16,18 18 0</inkml:trace>
  <inkml:trace contextRef="#ctx0" brushRef="#br0" timeOffset="55521.17">32508 8837 0,'0'0'0,"-70"-53"47,35 53-47,17 0 0,-17 18 15,-1 17 1,19 18 0,34 0-1,36-18 1,0 0-1,-17-35 1,34-35 0,1-18 15,-54 0-15,-34 18-1,-1 35-15</inkml:trace>
  <inkml:trace contextRef="#ctx0" brushRef="#br0" timeOffset="56256.01">32191 9490 0,'0'0'0,"0"-18"16,0 0-1,0 1 1,-18-1 15,1 36-15,17-1-16,-18 1 31,18 0-31,0-1 16,0 1 15,0 35-15,18-53-16,-18 35 15,17 0 1,19-35-1,-19-17 1,36-18 0,-35-36-1,-18 0 1,-18 19 0,-17-19-1,17 36 1,18 52-1,36 19 1,-1 52 15,0 0-15,0 0 0,-17-70-16</inkml:trace>
  <inkml:trace contextRef="#ctx0" brushRef="#br0" timeOffset="56474.23">32456 9454 0,'0'0'16,"0"-17"-16,0-1 16,0 36-1,17-1 1,-17 19-16,35-1 15,18 36 1,-17-19 15,-19-52-31</inkml:trace>
  <inkml:trace contextRef="#ctx0" brushRef="#br0" timeOffset="56622.31">32491 9384 0,'0'0'0,"-18"-53"16,1 18 15,34 70-15,1 0 0</inkml:trace>
  <inkml:trace contextRef="#ctx0" brushRef="#br0" timeOffset="56955.85">32667 9472 0,'-17'0'15,"17"18"32,35 17-31,-18-17-16,-17-1 15,18 1-15,17 35 16,-17-53 0,35-18-1,-18-35 1,-17 0 0,0-17-1,-18-1 1,0 36 15,0 53-31,-18 52 16</inkml:trace>
  <inkml:trace contextRef="#ctx0" brushRef="#br0" timeOffset="58743.38">32473 10001 0,'0'-17'16,"18"17"-1,-18-18 1,17 0-1,1 36 17,-18 0-32,18-1 15,-1 19 1,1 16 0,-18 1-1,18-17 1,-1-19 15,1 1-31,0-18 31,-1 18-15</inkml:trace>
  <inkml:trace contextRef="#ctx0" brushRef="#br0" timeOffset="58959.33">32702 10407 0,'0'0'0,"-17"0"16,17 18-16,-18-18 15,18 17 1,18 1-1,-1-1 1,1-17 0</inkml:trace>
  <inkml:trace contextRef="#ctx0" brushRef="#br0" timeOffset="67076.22">29616 14164 0,'0'-53'32,"0"71"-17,0-1 1,0 19-16,0 17 16,0-1-1,0 54 1,-18 35 15,0-70-15</inkml:trace>
  <inkml:trace contextRef="#ctx0" brushRef="#br0" timeOffset="67642.67">29245 14975 0,'0'-17'16,"-17"-1"-1,-1 0-15,-35 18 31,0 53-15,-17 36 0,34-1-1,54-18 1,0-70 0,17 18-16,71-36 15,-18-17 1,-35-18-1,-53 0 1,-18-17 0,-88 34 15,71 36-31,0 18 16,17 17-1</inkml:trace>
  <inkml:trace contextRef="#ctx0" brushRef="#br0" timeOffset="68126.17">29492 14975 0,'0'0'15,"0"18"1,0 0-1,0 35 1,18 17 15,-1-35-31,-17-17 0,18 70 16,-18-52 0,-18-19 15,1-34-16,17-36 1,-35-36 0,35-52-1,0 18 1,17 52 0,54 54-1,-18 52 1,-18 18-1,-17 17 1,-36-17 0,-35 0 15,35-53-31</inkml:trace>
  <inkml:trace contextRef="#ctx0" brushRef="#br0" timeOffset="68479.91">29810 14870 0,'0'0'0,"17"-18"31,1 0-31,17 54 16,-17-1-1,0 0-15,-18 18 16,-18 18 0,-35-54-1,0-17 1,35-35 0,36-53 15,53 0-16,17 17 1,-35 71 0,-36 0-1,-17 18-15</inkml:trace>
  <inkml:trace contextRef="#ctx0" brushRef="#br0" timeOffset="68762.49">28840 14817 0,'-71'70'16,"142"-140"-16,-177 175 0,53 90 31,53-143-31,0 19 16,35-18-16,36 35 15,123 18 1,17-71 0,-87-35-1</inkml:trace>
  <inkml:trace contextRef="#ctx0" brushRef="#br0" timeOffset="69045.63">30021 14711 0,'0'0'0,"53"17"32,-35 1-32,17 0 15,71 88 1,-35 17 0,-71-52-1,0-36-15,-71 35 16,-105 1-1</inkml:trace>
  <inkml:trace contextRef="#ctx0" brushRef="#br0" timeOffset="75749.24">5609 11536 0,'0'0'0,"-17"0"15,-1 0 1,18-18 0,-18 1-1,18-1 1,36 18-1,34-18 1,54 1 0,-54 17-1,-35 0-15,54 0 16,-37 0 0</inkml:trace>
  <inkml:trace contextRef="#ctx0" brushRef="#br0" timeOffset="76215.39">7267 11377 0,'0'0'0,"0"18"16,53-18 15,-35 17-31,35-17 15,35 0 1,0 0 0,-17-17-1</inkml:trace>
  <inkml:trace contextRef="#ctx0" brushRef="#br0" timeOffset="76845.02">10477 11412 0,'0'0'16,"18"18"-1,0-18-15,52 0 31,-34 0-31,52 0 16,-35-18-16,123 18 16,0 0-1</inkml:trace>
  <inkml:trace contextRef="#ctx0" brushRef="#br0" timeOffset="77714.02">13159 11501 0,'-18'0'31,"36"0"-31,-18 0 16,35 0-1,0 0-15,36 0 16,52-18 0,-17 18-1</inkml:trace>
  <inkml:trace contextRef="#ctx0" brushRef="#br0" timeOffset="78317.28">14711 11448 0,'0'0'0,"0"17"31,17-17-31,19 0 16,34-17-1,1 17 1,-36 0 0</inkml:trace>
  <inkml:trace contextRef="#ctx0" brushRef="#br0" timeOffset="79245.82">16439 11448 0,'0'0'16,"18"17"-16,17-17 16,-17 0-16,105-35 15,1 35 1,-18-18 0</inkml:trace>
  <inkml:trace contextRef="#ctx0" brushRef="#br0" timeOffset="81117.88">19156 11483 0,'-18'0'0,"36"0"31,-1-18-31,36 18 16,53-35 0</inkml:trace>
  <inkml:trace contextRef="#ctx0" brushRef="#br0" timeOffset="83264.92">22684 11430 0,'17'-18'16,"1"18"-16,52 0 16,-34-17-16,105 17 15</inkml:trace>
  <inkml:trace contextRef="#ctx0" brushRef="#br0" timeOffset="87969.36">25876 12488 0,'0'-35'16,"-17"17"-1,-54 18 16,53 0-31,-17 36 16,-35 70 0,52 17-1,36 18 1,17-70 0,0-36-16,36 18 31,70-53-16,18-35 1,-18-36 0,-71-52-1,-52 34 1,-71-69 0,-18 34-1,1 71 1,-36 36-1,18 52 1,0 18 0,52 0-1</inkml:trace>
  <inkml:trace contextRef="#ctx0" brushRef="#br0" timeOffset="89338.83">27058 12277 0,'0'-36'31,"0"19"-31,0-19 16,0 19-1,-18-1 1,-35 18 0,-35 35 15,71-17-31,-1 17 15,-17 54 1,35-1 0,53 53-1,-18-53 1,0-53-16,36 18 16,70 0-1,71-53 1,-18-53-1,-89 0 1,19-70 0,-89-54-1,-70 19 1,-36 70 0,-52 35-1,-54 35 16,107 36-31,-142 52 32,142-17-32,17-18 15</inkml:trace>
  <inkml:trace contextRef="#ctx0" brushRef="#br0" timeOffset="89908.01">26352 12700 0,'0'0'0,"18"-18"31,0 18-15,-1-17-1,1 17-15,17 0 16,18-18 0,53-17-1,53 0 1,-124 35 0,0-18-16,-17 18 15,-53 0 1</inkml:trace>
  <inkml:trace contextRef="#ctx0" brushRef="#br0" timeOffset="95369.67">15064 12277 0,'0'0'0,"-18"0"16,0 0 15,36 0-15,17 0 0,71-18-1,-53 18 1,70-18-16,19 1 15,-19 17 1,18-18 0,-70 18-1,-36 18 1</inkml:trace>
  <inkml:trace contextRef="#ctx0" brushRef="#br0" timeOffset="95740.67">15469 12418 0,'0'0'15,"-35"0"1,35 17 15,18-17-31,-1 0 16,71 18 0,36-18-1,17 0 1,0-18-1,-88 18 1,-18-17 15,-17 17-31,-36 0 16</inkml:trace>
  <inkml:trace contextRef="#ctx0" brushRef="#br0" timeOffset="97723.17">22648 12241 0,'0'18'31,"0"-36"-31,36 54 0,34-36 16,-35 0-16,36 0 15,52-36 1,1 19 15,-36-1-31,-53 18 31</inkml:trace>
  <inkml:trace contextRef="#ctx0" brushRef="#br0" timeOffset="98024.73">22878 12506 0,'-18'0'0,"36"0"0,-18 0 46,17 0-46,19 0 16,52-18 0,18 1-1,-1-1 17,-16 0-17,-72 18-15</inkml:trace>
  <inkml:trace contextRef="#ctx0" brushRef="#br0" timeOffset="102591.42">26000 12577 0,'-18'0'47,"0"0"-32,18 17 1,-35 1 0,18-1-1,-1 1 1,0 0-16,1 17 16,-1 18-1,18-18 1,71-17-1,-54-1-15,107-34 16,-54-1 0,18-17-1</inkml:trace>
  <inkml:trace contextRef="#ctx0" brushRef="#br0" timeOffset="102809.52">25964 12735 0,'18'0'47,"53"-17"-31,-54 17-16,19-18 15,-1 18-15,18-18 16</inkml:trace>
  <inkml:trace contextRef="#ctx0" brushRef="#br0" timeOffset="103792.26">27340 12347 0,'0'-17'0,"0"34"16,0-52-16,18 17 16,-36 18 15,1 18-31,-36 17 15,0 36 1,35-1 15,36 1-15,52-18 0,19-36-1,-54-17-15,53 0 16,0-35-1</inkml:trace>
  <inkml:trace contextRef="#ctx0" brushRef="#br0" timeOffset="103994.06">27376 12524 0,'0'0'0,"17"-18"32,1 18-32,-1 0 15,36-18 1,-17 1-16,-19 17 0</inkml:trace>
  <inkml:trace contextRef="#ctx0" brushRef="#br0" timeOffset="105810.22">26617 12859 0,'0'17'46,"0"19"-30,0-19-16,0 19 16,0 34-1,0-35-15,0 54 16,0 52 0,0-18-1,0-35 1,0-17-1,0-36 1</inkml:trace>
  <inkml:trace contextRef="#ctx0" brushRef="#br0" timeOffset="106244.47">26352 13070 0,'0'-17'31,"18"17"-31,-18-18 16,18 0 0,-1 1-16,19-36 15,-1 0 1,0 0 0,-35 35-1,18 18-15,-18 18 31,18 0-15,34 35 0,1 17-1,18 1 1,-53-54-16</inkml:trace>
  <inkml:trace contextRef="#ctx0" brushRef="#br0" timeOffset="106745.02">26335 14041 0,'0'-18'16,"0"36"-1,0-1 1,0 1-16,0 17 15,0 53 17,0-70-32,0 70 15,0-53 1,0 1 0</inkml:trace>
  <inkml:trace contextRef="#ctx0" brushRef="#br0" timeOffset="106979.54">26300 13970 0,'0'0'0,"17"-106"32,1 106-17,17 35 1,36 18 15,-18 36-15,-36-54-16,19 53 31,-36-70-31,0 17 0</inkml:trace>
  <inkml:trace contextRef="#ctx0" brushRef="#br0" timeOffset="107194.3">26335 14217 0,'-35'-18'31,"70"36"-31,-53-36 0,53 1 16,-17 17-16,53-36 15,52 1 16,-17 0-15,-71 17-16</inkml:trace>
  <inkml:trace contextRef="#ctx0" brushRef="#br0" timeOffset="107507.96">26793 13988 0,'0'-18'16,"-17"0"-1,-1 18 1,1-17-1,-19 34 1,1 19 0,17-1-1,18-17 1,36 17 0,17-18-1,-1 1 16,-34 0-15,-18-1 0,-18-17-1,1 18 1,-18-36 0</inkml:trace>
  <inkml:trace contextRef="#ctx0" brushRef="#br0" timeOffset="107857.47">26952 13952 0,'0'0'0,"18"-17"0,-1-1 16,-34 18 15,-18 0-31,-1 18 16,1-1 15,17 1-31,1 0 16,34 17-1,1-17 1,35 17 0,-18-18-1,0 1 1,-35 0-1,-17-18 1,-18 0-16,-1 17 16,-34-17-1</inkml:trace>
  <inkml:trace contextRef="#ctx0" brushRef="#br0" timeOffset="108226.47">27182 13935 0,'17'0'16,"-34"0"-16,52-18 15,-53 18 1,1 0 0,-1 0-1,-17 18 1,35-1-16,-18 19 15,0-1 1,36 0 0,35-17-1,17-18 1,-34-18 0,-1-35-1,-53 0 16,-17 18-15,-18 35 0,36 18-1,-1-18-15</inkml:trace>
  <inkml:trace contextRef="#ctx0" brushRef="#br0" timeOffset="108388.63">27570 13935 0,'0'0'0,"35"0"31,-35 17 16</inkml:trace>
  <inkml:trace contextRef="#ctx0" brushRef="#br0" timeOffset="108774.47">26247 14640 0,'0'0'0,"-18"0"31,18-17-15,18 17 0,52-18-1,-17 0-15,106-17 16,388-71 15,-247 53-31,-106 0 16</inkml:trace>
  <inkml:trace contextRef="#ctx0" brushRef="#br0" timeOffset="113915.99">25612 12753 0,'-18'0'63,"18"-18"-48,-53 18 1,35 0-16,-52 0 16,-54 36-1,-17-1 1,71 0-1,-1 18 1,36 0 0,35-18-1,0 0 17,0 1-17,0-54 16</inkml:trace>
  <inkml:trace contextRef="#ctx0" brushRef="#br0" timeOffset="114343.68">24924 12735 0,'0'0'16,"-18"0"0,18 18-1,-18-18-15,1 53 32,-1-18-32,18-17 15,-17 52 1,17-17-1,0 0 1,0-18 0,17-17-1,1-18 17,17 0-17,18 0 1,0 0-1,-35 0 1,17 0 0,-18 0-1</inkml:trace>
  <inkml:trace contextRef="#ctx0" brushRef="#br0" timeOffset="114844.54">24571 13582 0,'0'0'0,"0"-18"0,-18 18 0,18-35 32,18 53-17,0-1 1,-1 19-1,19 52 1,16-18 0,-34-34-1</inkml:trace>
  <inkml:trace contextRef="#ctx0" brushRef="#br0" timeOffset="115161.01">24430 13652 0,'0'0'15,"-18"0"-15,-52-70 32,70 52-32,35 1 15,88-19 1,-70 19-16,53 17 15,35 17 1,-70 19 0,-36 34 15,-35-35-31,-35 1 0,-36 34 31,1-52-15,52-18-16</inkml:trace>
  <inkml:trace contextRef="#ctx0" brushRef="#br0" timeOffset="115761.42">24994 13511 0,'0'0'0,"0"-17"0,18 17 16,-18 17-1,18 1 1,-1 35 0,18 17 15,1-34-15,-36-19-1,0-34 16,-53-19-15,0-34 0,18-1-1,35 36 1,0 17-16,35 1 16,18 17-1,-18 0 1,36 17-1,-36 1 17,-17 0-17,-18 17 1,0-17 15,17-18-15,1 0-16,17 0 15,0 17 1,1 19 0,-19-1-1,-52 0 1,-18-17 0,-53-1-1</inkml:trace>
  <inkml:trace contextRef="#ctx0" brushRef="#br0" timeOffset="116112.12">24536 13476 0,'0'0'0,"-53"18"16,17-18-16,-16 35 16,34-17-16,0 17 15,36 88 1,123 71 15,-35-141-15,-36-35-16,142-18 31,-141-18-31</inkml:trace>
  <inkml:trace contextRef="#ctx0" brushRef="#br0" timeOffset="116332.45">25382 13317 0,'0'18'16,"0"0"-16,36 17 16,-19-17-16,71 87 15,-35-34 1,0 35-1,-53-89 1,-35 36-16,0-35 16</inkml:trace>
  <inkml:trace contextRef="#ctx0" brushRef="#br0" timeOffset="117061.69">25594 11836 0,'-35'-71'32,"17"53"-32,0 18 31,1 0-31,-18 36 16,-1 17-1,36 0 1,18 17-1,70 1 1,0-18 0,-35-36-1,0 19 1,-53-1 0,-70 0-1,17-17 1,0-36-1,35 0-15</inkml:trace>
  <inkml:trace contextRef="#ctx0" brushRef="#br0" timeOffset="117411.71">25770 11871 0,'18'0'31,"-18"18"-15,0 17 0,18 18-1,17 35 1,18-35 0,0-35-1,-36-18-15,19-18 16,-1-35-1,-17-18 1,-54 36 0,-17-18 15,-17 36-15,17 34-1,35 1 1,18 0-16</inkml:trace>
  <inkml:trace contextRef="#ctx0" brushRef="#br0" timeOffset="117912.29">26970 11624 0,'0'0'0,"-18"-18"0,1 18 16,-36-53-1,17 36 1,19 17-16,-19 0 15,-16 35 1,-1 18 0,35-18-1,18 1 1,53-1 0,35 0-1,0-17 1,18-1-1,-35 1 1,-71 17 0,-71 1-1,-17-19 17,53-17-17,-18-17 1</inkml:trace>
  <inkml:trace contextRef="#ctx0" brushRef="#br0" timeOffset="118278.64">27234 11677 0,'0'0'0,"18"-18"0,-36 18 31,1 0-16,17 18-15,-18 17 16,18 18 15,18-18-31,17-17 32,-17-18-32,35 0 15,0-18 1,-18-17-1,-35 0 1,-53-18 0,0 18-1,18 35 1,-1 17 0,19 1 15,34-18-31</inkml:trace>
  <inkml:trace contextRef="#ctx0" brushRef="#br0" timeOffset="118546.78">27481 11642 0,'18'-18'31,"0"18"-15,-1 0-1,19 0 1,-19 18-16,1 17 16,-18-17-1,17 34 1,-17-34 0,18 0-16,35-18 15,-18-18 1,-17 0-16,35-17 15</inkml:trace>
  <inkml:trace contextRef="#ctx0" brushRef="#br0" timeOffset="118712.25">27570 11448 0,'0'0'0,"-53"-18"15,17 18-15,1 0 16,17 0-1,36 0 1,0 0-16,-1 18 16,1-1-16</inkml:trace>
  <inkml:trace contextRef="#ctx0" brushRef="#br0" timeOffset="122313.39">26106 11906 0,'17'0'15,"71"0"1,-52-17-1,87-1 1,1 0 0,-1 1-1,-52-1 17,-54 18-32,-17-18 31,-17 18-16,-1 0-15</inkml:trace>
  <inkml:trace contextRef="#ctx0" brushRef="#br0" timeOffset="122730.69">26211 11924 0,'-17'0'32,"34"0"-17,19 0 1,17-18 0,-18 18-16,71-17 15,-36-1 1,18 0-1,-35 18 1,-35 0 0,-36-17-1,1 17 1</inkml:trace>
  <inkml:trace contextRef="#ctx0" brushRef="#br0" timeOffset="123068.22">26017 11977 0,'36'0'0,"34"-18"16,1 1-1,70-1 1,35-17 15,-158 35-31,70-18 31,-70 18-31,-36 0 32</inkml:trace>
  <inkml:trace contextRef="#ctx0" brushRef="#br0" timeOffset="128749.65">17939 13670 0,'0'0'0,"17"-18"0,-34-34 32,17 34-17,-18-17-15,-17 17 16,0 0-1,-54 1 1,-140-1 0,-106 53-1,-88 54 1,-1 52 0,54 0-1,35 35 16,246-88-31,54-17 16,35-1 0,88 54-1,142 17 1,140-53 0,142-35 15,-124-35-31,229-53 31,36-71-15,-265 0-1,70-53 1,-105-53 0,-282 107-1,-71-54 1,-177 0-1,-34 71 1,-230 17 0,-106 36-1,-88 88 1,194 0 0</inkml:trace>
  <inkml:trace contextRef="#ctx0" brushRef="#br0" timeOffset="130952.58">19756 13988 0,'0'0'15,"17"0"1,1-18-1,35 0 1,-18 1 0,71-19-1,-18 1 1,18 18 0,-36-19-1,-52 36 1,0 0-1,-36-17 17</inkml:trace>
  <inkml:trace contextRef="#ctx0" brushRef="#br0" timeOffset="131316.57">20073 13688 0,'0'0'0,"-18"0"15,36 0 32,0 0-47,17 17 16,36-17-1,17 36 1,-35-19 0,0 19-1,-36 34 17,-34-52-32,-1-1 0,-35 54 31,18-36-16,-1 1 1,19-19 0</inkml:trace>
  <inkml:trace contextRef="#ctx0" brushRef="#br0" timeOffset="131883.29">21131 13335 0,'18'0'0,"-36"0"0,36-18 0,-18 1 16,-18-1 15,-17 18-31,0 0 15,-36 0 1,-17 18 0,53-18-1,-18 0 1,53 17 0,18-17 15,-1 36-16,18-1 1,1 35 0,-19-17-1,-17-17-15,18 17 16,0 52 0,-18-34 15,17 0-16,-17-54 1,18 1 0,35-18-1,0-35 1,-36 35 0,19-36-16,-36 1 0,17 17 15</inkml:trace>
  <inkml:trace contextRef="#ctx0" brushRef="#br0" timeOffset="132102.09">21026 13617 0,'-18'0'15,"36"0"-15,-54 0 0,19 18 16,-1-18-16,36 0 47,17 0-32,-17 0-15,34-18 16,1-17 0,0 17-1</inkml:trace>
  <inkml:trace contextRef="#ctx0" brushRef="#br0" timeOffset="132752.91">21537 13212 0,'0'0'0,"0"-18"31,0 0-31,-18 1 16,18-1-1,0 0 1,0 54 0,0 69-1,18-16 1,-18-54-16,53 106 15,-18-70 1,1-19 0,-19-34-16,18 0 15,1-1 1,-36-52 0</inkml:trace>
  <inkml:trace contextRef="#ctx0" brushRef="#br0" timeOffset="133434.2">21625 13547 0,'-35'-36'16,"70"72"-16,-123-107 16,88 53-1,-18 18-15,54 18 32,-1-18-17,-17 0-15,70-18 16,18-17-1,-53 18 1,-1-36 0,-34 17-1,-18 19 1,0 34 15,0 19-15,0-1-1,18 0 1,17-17 0,-17-1-1,35-34 1,-18-1 0,-17-35-1,-36 18 1,0 17-1,18 107 17,36 69-17,16-52 1,-34-53-16,35 106 31,-35-89-15,-36-17-1,-17-35 1,-53-53 0,52 17-16,19-17 15,-36-89 1,53 18 0,53 36-1,-18 35 1,53-1-1,-70 19-15</inkml:trace>
  <inkml:trace contextRef="#ctx0" brushRef="#br0" timeOffset="133934.71">22296 13159 0,'0'0'0,"-18"-36"16,36 54 0,-18 0-1,0 17-15,35 35 16,0 72 0,0-37-1,18 36 1,-35-52-1,0-72 17,-36-17-32,0-35 15,-17-71 1,-18-17 15,18-18-15,35 70-1,17 18 1,36 36 0,18 34-1,-36 18 1,0 18 0,-70 18-1,18-36 1,-36-17-1,35-18 1</inkml:trace>
  <inkml:trace contextRef="#ctx0" brushRef="#br0" timeOffset="134601.53">22631 13264 0,'0'0'16,"17"0"-1,1 0 48,0 0-47,35 0 15,-36-17-31,1-1 15,-1 1-15,1-1 0,-18-70 32,0 70-32,-35 0 15,-36 18 1,-17 36 15,70-1-15,18 53-1,18-35 1,53 0 0,-1-35-1,36-36 1,0-53 0,-53 19-1,0-54 1,-18 35-1,-17 18 1,-18 36 0,0 34-1,0 36 1,35 18 15,0-18-15,18 35-1,-18-35 1,-105 0 0,-89 0-1,18-18 1</inkml:trace>
  <inkml:trace contextRef="#ctx0" brushRef="#br0" timeOffset="136687.88">15840 8202 0,'0'0'0,"-18"-18"0,-35-87 31,18 69-15,0 19-16,-71-54 15,-71 1 1,-70 34 0,18 1-1,-194 17 17,282 18-32,-159 0 15,-176 36 1,176-1-1,-159 35 1,18 19 0,0 17-1,177-36 1,-54 36 0,106 17-1,124 1 1,71 35-1,105-18 17,18-53-32,141 53 15,35-18 17,-88-52-17,159 35 1,-195-71-1,142 18 1,53-53 0,-88-18-1,158-34 1,18-19 0,-18-17-1,-52 0 1,-177 17-1,35-35 1,-70-17 0,-53-36 15,-54-17-15,-52 70-1,-17-53 1,-36 36-1,-18-1 1,1 53 0,-89-17-1,-17 35 1,-18 36 0,88 17-1,35 0 1,54 35-1,69 18 1</inkml:trace>
  <inkml:trace contextRef="#ctx0" brushRef="#br0" timeOffset="137137.22">16510 8520 0,'0'0'16,"-18"0"-16,1 0 16,34 0 15,1 0-15,0 0-1,-1 0-15,71-18 16,54 0-1,-1-17 1,-18 0 0,-105 35-1,-1 0 1</inkml:trace>
  <inkml:trace contextRef="#ctx0" brushRef="#br0" timeOffset="137535.51">17780 8202 0,'-18'-18'0,"36"36"0,-53-53 16,-1-18-1,1 18 1,-18 52 0,0 19-1,36-1-15,-54 71 16,18 35 15,53-53-31,53 18 16,0-36-1,71-17 1,-19-53 0,-34-17 15,-18-19-31</inkml:trace>
  <inkml:trace contextRef="#ctx0" brushRef="#br0" timeOffset="137719.1">17568 8520 0,'0'0'0,"-17"17"16,-1-17-1,36 0 1,52-17-1,-17-1 1,-18 18-16,36-18 16,17-35-1</inkml:trace>
  <inkml:trace contextRef="#ctx0" brushRef="#br0" timeOffset="138168.78">18309 8290 0,'0'0'0,"18"-35"16,-36 0 15,1 17-31,-54 0 16,-17 18-1,52 18 1,-16 35 0,69 0 15,1 0-31,52 0 31,19-18-15,-19 0-1,-35-17 1,-17 17 0,-53 0-1,-53 1 1,-1-1 0,54-35-1,17-35 1,18 17-16</inkml:trace>
  <inkml:trace contextRef="#ctx0" brushRef="#br0" timeOffset="138801.82">18521 8343 0,'0'0'0,"17"0"15,-17 18 1,0-1 31,18-17-47,0 0 15,17 0 1,-17-17 0,-1 17-16,1-18 0,0 1 15,-1-1 1,-34-35-1,-19 35 1,-17 18 0,-17 36-1,35-1 17,35 18-17,52 17 1,37-17-1,16-17 1,1-54 0,-53 0-1,0-70 1,-35 0 0,-36-36-1,-17 36 1,0 0-1,-1 70 17,36 54-17,36 87 1,-19-70-16,71 53 31,-17-18-15,-36-35-1,-35-35-15</inkml:trace>
  <inkml:trace contextRef="#ctx0" brushRef="#br0" timeOffset="139235.93">18927 8290 0,'0'0'0,"-36"-17"15,72-1 32,-1 18-47,71-35 16,-18 17-1,35-35 17,-35 0-17,-88 36-15,0-1 16,-17 0-1,-36-17 1,-35 53 0,35 17-1,53 18 1,17-18 0,54 36-1,0-18 16,-36-36-31,0 1 16,0 17 0,-70-17-16,-106 17 31,53-17-31</inkml:trace>
  <inkml:trace contextRef="#ctx0" brushRef="#br0" timeOffset="149477.68">13970 5433 0,'0'0'0,"0"-18"16,-18 18-1,18-18 1,18 18-16,-18-17 15,18 17 1,17-18 0,0 1-1,-17 17-15,70-18 16,88 0 0,54 1-1,-19-1 1,-52 18 15,-88 0-15,-18 0-1</inkml:trace>
  <inkml:trace contextRef="#ctx0" brushRef="#br0" timeOffset="149823">14358 5397 0,'0'0'0,"0"18"31,18-18-15,-18 18-16,35-18 15,106 0 1,-106-18-1,177 0 1,-124 1 0</inkml:trace>
  <inkml:trace contextRef="#ctx0" brushRef="#br0" timeOffset="164663.59">19244 4621 0,'18'-17'32,"-18"-1"-32,-18 18 31,18-18-15,-18 18-1,1-17 1,-1-1-1,0 18 1,1 0-16,-71-17 16,-1-1-1,-69 18 1,-36-18 0,53 18-1,-53 18 1,-1-18-1,1 18 17,0-1-17,89-17 1,-107 18 0,53-1-1,71 1 1,-53 17-1,35 18 1,35-35 0,19 35-1,16 17 1,19-17 0,34 36-1,1-1 1,17 0-1,18 0 1,0-35 15,71 35-15,-72-53-16,54 1 16,88 34-1,-88-34 1,18-1-1,34 0 1,36 0 0,-70-17-1,52-18 1,18 18 0,18-18-1,35 17 1,0-17-1,-88 0 1,52 0 15,-17-17-15,-35-1 0,-53 18-1,17-18 1,-17-17-1,-35 18 1,-18-19 0,-18 1-1,-17-18 1,-18-35 0,-18 0-1,-17 35 1,-36-53-1,-52-35 17,87 123-32,-34-52 15,17 52 1,-71-53 0,36 18-1,0 1 1,-18-1-1,36 17 1,-54 19 0,1-19-1,17 19 1,18 17 0,52-18-1,-34 18 1,-1 18-1,1-18 17,17 0-17,35 17 1,0-17 0,36 0 15,-18 18-31</inkml:trace>
  <inkml:trace contextRef="#ctx0" brushRef="#br0" timeOffset="165624.81">20479 5203 0,'0'-17'31,"17"17"1,1 0-17,17 0 1,36-18 0,35 1-16,70-1 15,-70 0 1,-53 1-1,0 17-15,-18 0 32,-53 0-1,-17 0-15,17 0-16</inkml:trace>
  <inkml:trace contextRef="#ctx0" brushRef="#br0" timeOffset="166980.46">21731 5045 0,'18'-36'15,"-36"72"-15,36-107 0,-1-35 16,-17 53 0,0 18-16,0-88 15,0 105 1,-17-35-16,-1 18 31,-17 35-31,-53 194 31,88-35-15,0 35 0,35 0-1,0 53 1,-35-53-1,-35-71 1,0-52 0,-1-71-1,19-18-15</inkml:trace>
  <inkml:trace contextRef="#ctx0" brushRef="#br0" timeOffset="167534.25">21325 5397 0,'-17'-17'16,"34"34"-16,-34-52 0,17 18 15,53-19 1,-18 36 0,-17-17-16,105 17 15,-52 0 1,34 0-1,-34 17 1,-36 1 0,-17-18-1,0 35 32,-18-17-47,17-18 16,-17 17-16,18 1 31,-18 17 0,0-17-15,0 0 0,0-36 15,0-35-16,17 0 1,-17 18-16,18-18 16,0-18-1,17 36 1,0 35 15,-17 0-31,0 35 16</inkml:trace>
  <inkml:trace contextRef="#ctx0" brushRef="#br0" timeOffset="167997.62">22172 5309 0,'0'0'0,"-18"18"31,18 0-31,18-18 32,0 0-17,17 0 17,-17 0-32,-1 0 0,1 0 15,0-18-15,-1-17 16,-17-1-1,0-17 1,-35 1 15,0 34-15,-1 36 0,1 34-1,35 37 1,18-1-1,35-18 1,0-52 0,-1 0-1,19-36 1,-53 0-16</inkml:trace>
  <inkml:trace contextRef="#ctx0" brushRef="#br0" timeOffset="168485.12">22560 5239 0,'0'0'0,"0"-18"16,0 36 15,0-1 16,18-17-47,-1 0 15,19-17 1,17-1 15,-36 0-31,-17-17 16,-17 0 0,-19 0-1,-17 35 1,0 17-1,18 54 17,35-54-32,0 19 0,0 34 31,35 1-15,18-36-1,36-17 1,-36-36-1,-36 18-15,36-35 16,0 0 15,-53 17-31,-18 0 16</inkml:trace>
  <inkml:trace contextRef="#ctx0" brushRef="#br0" timeOffset="169565.11">23530 4780 0,'0'0'0,"-17"-35"0,17 17 0,-18 1 31,18-1-15,0 53 15,18 0-31,-18 1 16,17 52-16,-17 18 15,18 105 16,-18-122-15,0-1-16</inkml:trace>
  <inkml:trace contextRef="#ctx0" brushRef="#br0" timeOffset="169993.04">23336 5133 0,'0'0'0,"-35"-18"32,35 1-1,18-1-31,-1 0 0,107-35 31,-71 36-31,88 34 16,53 54 15,-141-18-15,-18 0-1,-35 0 1,-53-36 0,0 1-1,18-36 1,17-35-1,53-70 1,1 52 0,17 1-1,17 70 17</inkml:trace>
  <inkml:trace contextRef="#ctx0" brushRef="#br0" timeOffset="170689.41">24095 5080 0,'0'0'0,"0"-18"0,0 1 16,0-1 0,0 0-1,-18 1-15,0-1 16,1 18-1,-18 53 1,17 0 0,18-18-1,-18 36 1,36-36 0,17 0-1,0-35 1,18-17-1,-17-19 17,-19-34-17,1-18 1,-18 35 0,0 35-1,0 36 1,18 52-1,34 19 17,-52-72-32,53 36 15,-17-53 1,17-35 0,-1-71 15,-52 71-31,0-53 31,-17 35-15,-1 53-1,1 53 1,17 35 0,17 0-1,18-18 1,-17-52-1,0-18 1</inkml:trace>
  <inkml:trace contextRef="#ctx0" brushRef="#br0" timeOffset="170845.6">24447 4727 0,'0'0'0,"-35"-53"15,35 71 17,18 17-17,-1-17-15</inkml:trace>
  <inkml:trace contextRef="#ctx0" brushRef="#br0" timeOffset="171265.69">24606 4921 0,'0'0'0,"18"0"0,0 0 16,-18 18 15,0 0-15,0 34 0,-18 1-1,18-17 1,0-19 15,0-34 0,18-1-15,17-17 0,-18-1-16,19 1 15,17-18 1,0 53-1,-18 53 1,-18-18 0,19 36-1,-36-18 1,0-35 0</inkml:trace>
  <inkml:trace contextRef="#ctx0" brushRef="#br0" timeOffset="171450.66">25012 4939 0,'0'0'0,"18"-71"15,-18 107 17,0-19-17,0 54 1,0-18-1,0-18 1,0-17-16</inkml:trace>
  <inkml:trace contextRef="#ctx0" brushRef="#br0" timeOffset="171615.15">25082 4657 0,'0'0'0,"0"-36"0,0 19 16,0-1-1,0 36 1,-17 17-16</inkml:trace>
  <inkml:trace contextRef="#ctx0" brushRef="#br0" timeOffset="172416.42">25118 4833 0,'0'0'0,"0"18"62,17 17-46,-17-17-16,0-1 31,0 1-31,0 17 16,18-17-1,0-18 17,-1-18-17,-17 1-15,36-1 16,17-17-1,-18 17 1,0 0 15,-17 18-31,-1 0 16,1 0 0,0 0-1,52-17 16,-52 17-15,-1-18 0,1 0-1,-18 1 1,-18-1 0,-17 0-1,0 36 1,17 17-1,18 18 1,0 53 0,36 18-1,-1-19 1,-18-34 0,-17 0-1,-35-36 1,-35-18 15,34-52-15,-17-35-1,53-54 1,18 18 0,53 36-1,-18 70 1,-36 0-16</inkml:trace>
  <inkml:trace contextRef="#ctx0" brushRef="#br0" timeOffset="177029.59">14376 9384 0,'0'0'0,"0"-18"16,17 18 15,-17 18 16,18-18-32,-18 18-15,106 70 32,-71-71-32,36 36 15,-1 0 1,-17-18-16,35 1 16,36 17-1,-36-36 1,-35 1-1,-18-18 1,-17 0 0,-18-18 31,0 1-16</inkml:trace>
  <inkml:trace contextRef="#ctx0" brushRef="#br0" timeOffset="177834.76">12506 9207 0,'0'0'0,"0"18"47,18-18-47,-1 0 16,19 18-16,-19-18 15,142 17 1,-71-17 0,88 0-16,107-17 15,-36 17 17,-18 0-17,-176 0 1,-18 17-1,-35-34 17,-17 17-32</inkml:trace>
  <inkml:trace contextRef="#ctx0" brushRef="#br0" timeOffset="178186.37">12965 9366 0,'-36'18'31,"54"0"-16,0-18 1,52 0 0,107 0-1,69-36 1,-16 19 0,-160-1-1,19 18-15,-19-18 16,-52 18-1,-54 0 1</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37.071"/>
    </inkml:context>
    <inkml:brush xml:id="br0">
      <inkml:brushProperty name="width" value="0.05" units="cm"/>
      <inkml:brushProperty name="height" value="0.05" units="cm"/>
    </inkml:brush>
  </inkml:definitions>
  <inkml:trace contextRef="#ctx0" brushRef="#br0">328 428 24575,'0'-8'0,"2"1"0,-1-1 0,1 1 0,0 0 0,4-8 0,2-12 0,-2 6 0,13-35 0,-16 50 0,-1 0 0,1 0 0,0 1 0,1 0 0,-1-1 0,1 1 0,0 0 0,0 1 0,1-1 0,7-6 0,-11 11 0,-1 0 0,1 0 0,0 0 0,-1 0 0,1 0 0,0 0 0,-1 0 0,1 0 0,0 0 0,-1 0 0,1 0 0,0 1 0,-1-1 0,1 0 0,-1 0 0,1 1 0,0-1 0,-1 0 0,1 1 0,-1-1 0,1 1 0,-1-1 0,1 0 0,-1 1 0,1-1 0,-1 1 0,1 0 0,-1-1 0,0 1 0,1-1 0,-1 1 0,0 0 0,0-1 0,1 1 0,-1-1 0,0 1 0,0 0 0,0-1 0,0 2 0,10 31 0,-9-32 0,4 25 0,-1-1 0,-1 1 0,-2 0 0,-1 39 0,-19 106 0,8-80 0,-54 542 0,-38 338 0,-42-242 0,106-580 0,-35 169 0,72-308 0,0 1 0,0 0 0,1 0 0,0 0 0,1 0 0,1 15 0,0-24 0,-1 1 0,0-1 0,1 1 0,0-1 0,0 0 0,0 0 0,0 1 0,0-1 0,0 0 0,0 0 0,1 0 0,-1 0 0,1 0 0,-1 0 0,1-1 0,0 1 0,0 0 0,0-1 0,0 1 0,0-1 0,0 0 0,0 0 0,0 0 0,0 0 0,1 0 0,-1 0 0,0 0 0,1-1 0,-1 1 0,3-1 0,28 3 0,-1-2 0,50-4 0,-17-1 0,885 0-780,-559 6 210,984 21-2544,2 27 1484,-622-20 1544,1130 32-3314,-472-17 3249,-1022-29 835,318 8 324,-237-27 2477,-274-11-214,-159 9-2844,0-2 1,74-23 0,-108 29-428,1-1 0,-1 0 0,0-1 0,0 1 0,-1-1 0,1 0 0,7-6 0,-11 8 0,0 0 0,0 0 0,0 0 0,0-1 0,0 1 0,-1 0 0,1-1 0,0 1 0,-1-1 0,1 1 0,-1-1 0,1 1 0,-1-1 0,1 1 0,-1-1 0,0 1 0,0-1 0,0 1 0,0-1 0,0 0 0,0 1 0,-1-1 0,1 1 0,0-1 0,-1 1 0,1-1 0,-1 1 0,1-1 0,-1 1 0,-1-3 0,-21-36 0,12 22 0,0-1 0,1 0 0,2-1 0,-11-32 0,12 17 0,1 0 0,2 0 0,1 0 0,2-1 0,6-68 0,42-176 0,-40 245 0,97-425 0,-1 6 0,-31-4 0,-58 275 0,-21-346 0,3 481 0,-5-182 0,10 194 0,2-1 0,1 1 0,2 0 0,13-46 0,-9 55 0,-7 19 0,0 0 0,0 0 0,-1-1 0,0 0 0,1-11 0,-3 20 0,0-1 0,0 0 0,0 0 0,-1 1 0,1-1 0,0 0 0,-1 1 0,1-1 0,0 1 0,-1-1 0,1 1 0,-1-1 0,1 0 0,-1 1 0,1-1 0,-1 1 0,1 0 0,-1-1 0,0 1 0,1 0 0,-1-1 0,0 1 0,1 0 0,-1-1 0,0 1 0,1 0 0,-1 0 0,0 0 0,0 0 0,0 0 0,-27-2 0,22 2 0,-371-23 0,164 7 0,-738-52-1269,-462-24-726,-1022 48-4794,1828 56 7525,-1067 28-696,1063-50 1206,350-10 2568,-445-23 403,191 37-4217,361-8 0,151 13 0,0 1 0,1 0 0,-1 0 0,0 0 0,0 0 0,0 0 0,1 1 0,-1-1 0,0 1 0,-4 1 0,6-1 0,0 0 0,1-1 0,-1 1 0,1 0 0,-1-1 0,1 1 0,-1 0 0,1 0 0,-1-1 0,1 1 0,0 0 0,-1 0 0,1 0 0,0-1 0,0 1 0,-1 0 0,1 0 0,0 0 0,0 0 0,0 0 0,0 0 0,0-1 0,0 1 0,1 0 0,-1 0 0,0 0 0,0 0 0,1 0 0,-1-1 0,0 1 0,2 1 0,-2 0 0,0-1 0,1 0 0,-1 0 0,0 0 0,1 0 0,-1 0 0,0 0 0,0 0 0,0 0 0,0 1 0,0-1 0,0 0 0,-1 0 0,1 0 0,0 0 0,0 0 0,-1 0 0,1 0 0,-1 0 0,1 0 0,-1 0 0,1 0 0,-1 0 0,0 0 0,1 0 0,-1 0 0,0 0 0,0-1 0,-1 2 0,-33 15 0,1 0 0,-5 24 0,30-30 0,0-1 0,0-1 0,-12 10 0,10-11 0,1 0 0,0 1 0,1 0 0,0 0 0,0 1 0,-10 16 0,14-18 0,1 0 0,0 0 0,1 0 0,0 1 0,0-1 0,1 1 0,0 0 0,1-1 0,0 1 0,-1 12 0,1-2-341,1-1 0,1 1-1,6 35 1,-1-30-6485</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38.353"/>
    </inkml:context>
    <inkml:brush xml:id="br0">
      <inkml:brushProperty name="width" value="0.05" units="cm"/>
      <inkml:brushProperty name="height" value="0.05" units="cm"/>
    </inkml:brush>
  </inkml:definitions>
  <inkml:trace contextRef="#ctx0" brushRef="#br0">2985 54 24575,'-6'-5'0,"0"0"0,0 1 0,0-1 0,-1 2 0,0-1 0,1 1 0,-1 0 0,-1 0 0,1 1 0,0 0 0,-10-2 0,-13 0 0,-45-2 0,60 5 0,-588 6-613,4 46-1,-73 37 631,512-58-45,2 7 0,-178 67 0,320-98 2,-100 42-178,105-42 191,0 0 0,0 1 0,1 0 0,0 1 0,0 0 0,1 0 0,-14 17 0,21-23 23,0 0 0,0 1 0,1-1 0,-1 0 0,1 1 0,-1-1 0,1 1 0,0 0 0,0-1 0,0 1 0,0 0 0,0 0 0,1 0 0,-1 0 0,1-1 0,0 1 0,0 0 0,0 0 0,0 0 0,1 0 0,-1 0 0,1 0 0,-1-1 0,1 1 0,0 0 0,0 0 0,0-1 0,1 1 0,-1-1 0,1 1 0,-1-1 1,1 1-1,0-1 0,3 3 0,3 3 62,1-1 0,0 0 1,0 0-1,1-1 0,0-1 0,0 1 1,0-2-1,12 5 0,36 10-12,1-2-1,115 17 0,134-3-415,-269-28 282,1228 55-3693,6-51 153,-1020-8 3903,178 3-395,352-3-373,-6-25 176,-430-4 303,-326 27 27,52-9 340,-69 11-320,1 0 1,0 0-1,-1-1 1,1 0-1,-1 0 0,1 0 1,-1 0-1,0-1 1,0 0-1,7-6 0,-11 9-25,1-1 0,0 0 0,-1 0 0,1 1-1,-1-1 1,1 0 0,-1 0 0,1 0-1,-1 0 1,0 1 0,1-1 0,-1 0-1,0 0 1,0 0 0,1 0 0,-1 0 0,0 0-1,0 0 1,0 0 0,0 0 0,-1 0-1,1 0 1,0 0 0,0 0 0,0 0-1,-1 0 1,1 1 0,-1-1 0,1 0 0,0 0-1,-1 0 1,1 0 0,-1 1 0,0-1-1,1 0 1,-1 0 0,0 1 0,1-1-1,-1 1 1,-1-2 0,-4-2 217,0-1 1,-1 1-1,0 0 1,-8-3-1,-45-17 768,0 3-1,-1 3 0,-107-18 0,98 22-1182,-1131-174-1272,-5 88-44,938 87-1754</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39.039"/>
    </inkml:context>
    <inkml:brush xml:id="br0">
      <inkml:brushProperty name="width" value="0.05" units="cm"/>
      <inkml:brushProperty name="height" value="0.05" units="cm"/>
    </inkml:brush>
  </inkml:definitions>
  <inkml:trace contextRef="#ctx0" brushRef="#br0">358 0 24575,'1'4'0,"0"-1"0,0 1 0,0-1 0,0 1 0,0-1 0,1 0 0,1 4 0,7 20 0,-7-10 0,-1 1 0,-1 0 0,-1 0 0,-1-1 0,-4 26 0,-23 90 0,11-60 0,-53 231 0,-16 79 0,37-142 0,-67 406 0,114-629 0,-3 20 0,2-1 0,1 1 0,4 55 0,-1-83 0,0 0 0,1 0 0,1-1 0,-1 1 0,1 0 0,1-1 0,0 0 0,0 0 0,1 0 0,0 0 0,0 0 0,1-1 0,0 0 0,1-1 0,0 1 0,0-1 0,16 12 0,-2-6 0,0-1 0,1-1 0,1 0 0,0-2 0,0-1 0,1-1 0,27 5 0,177 19 0,-183-26 0,682 42-587,7-29-1117,-475-13 1829,1900 48-6272,-839-19 3679,-545-40 3915,-760 5-1476,-4 1 369,0 0 0,0-1 0,0-1-1,0 1 1,0-2 0,0 0 0,0 0-1,13-7 1,-23 10-300,0 0 0,-1 0 1,1-1-1,-1 1 0,1-1 0,0 1 0,-1 0 0,1-1 1,-1 1-1,1-1 0,-1 1 0,1-1 0,-1 1 1,0-1-1,1 1 0,-1-1 0,1 0 0,-1 1 0,0-1 1,0 0-1,1 1 0,-1-1 0,0 0 0,0 1 1,0-1-1,0 0 0,0 1 0,0-1 0,0 0 0,0 1 1,0-1-1,0 0 0,0 1 0,0-1 0,-1 0 0,1 1 1,0-2-1,-2 0 147,1 0 0,-1 0-1,0 0 1,1 0 0,-1 1 0,0-1 0,0 1 0,0-1-1,-3-1 1,-24-11 369,-1 1-1,0 1 0,-1 2 1,-56-11-1,13 3-475,-12-6-1392,9 2-5514</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39.476"/>
    </inkml:context>
    <inkml:brush xml:id="br0">
      <inkml:brushProperty name="width" value="0.05" units="cm"/>
      <inkml:brushProperty name="height" value="0.05" units="cm"/>
    </inkml:brush>
  </inkml:definitions>
  <inkml:trace contextRef="#ctx0" brushRef="#br0">170 11 24575,'0'-10'0,"0"11"0,0 23 0,0 44 0,-64 1466 0,56-1406 0,1-1 0,-3 61 0,-45 244 0,42-376-1365,0-13-5461</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40.603"/>
    </inkml:context>
    <inkml:brush xml:id="br0">
      <inkml:brushProperty name="width" value="0.05" units="cm"/>
      <inkml:brushProperty name="height" value="0.05" units="cm"/>
    </inkml:brush>
  </inkml:definitions>
  <inkml:trace contextRef="#ctx0" brushRef="#br0">57 373 24575,'0'-1'0,"0"0"0,0 0 0,0 0 0,-1 0 0,1 0 0,0 0 0,0 0 0,-1 0 0,1 0 0,0 0 0,-1 0 0,1 0 0,-1 1 0,0-1 0,1 0 0,-1 0 0,0 0 0,-1-1 0,2 2 0,-1 0 0,1 0 0,0 0 0,-1 0 0,1 0 0,-1 0 0,1 0 0,-1 0 0,1 0 0,0 0 0,-1 0 0,1 0 0,-1 0 0,1 0 0,0 0 0,-1 1 0,1-1 0,-1 0 0,1 0 0,0 0 0,-1 1 0,1-1 0,0 0 0,-1 0 0,1 1 0,0-1 0,-1 0 0,1 1 0,0-1 0,0 0 0,0 1 0,-1-1 0,1 1 0,0-1 0,0 0 0,0 1 0,0-1 0,0 1 0,-1-1 0,1 0 0,0 1 0,0-1 0,0 1 0,0-1 0,0 1 0,0-1 0,1 0 0,-1 2 0,-5 37 0,1 0 0,2 0 0,4 44 0,0-12 0,0 108 0,-4 181 0,2-354 0,0 0 0,-1-1 0,1 1 0,-1-1 0,-1 1 0,1-1 0,-4 9 0,5-14 0,0 0 0,0 1 0,0-1 0,0 0 0,0 0 0,0 0 0,0 0 0,0 0 0,0 0 0,0 0 0,-1 0 0,1 0 0,0 0 0,0 1 0,0-1 0,0 0 0,0 0 0,0 0 0,0 0 0,0 0 0,0 0 0,-1 0 0,1 0 0,0 0 0,0 0 0,0 0 0,0 0 0,0 0 0,0 0 0,0 0 0,0 0 0,-1 0 0,1 0 0,0 0 0,0 0 0,0 0 0,0 0 0,0 0 0,0 0 0,0 0 0,0 0 0,-1 0 0,1 0 0,0 0 0,0-1 0,0 1 0,0 0 0,0 0 0,0 0 0,0 0 0,0 0 0,0 0 0,0 0 0,0 0 0,-1 0 0,1 0 0,0-1 0,0 1 0,0 0 0,0 0 0,0 0 0,0 0 0,0 0 0,-4-14 0,-1-15 0,0-133 0,7 0 0,45-313 0,-38 418 0,17-58 0,-19 92 0,0 1 0,2 0 0,0 1 0,2 0 0,17-27 0,-25 43 0,1 0 0,-1 1 0,1-1 0,0 1 0,0 0 0,0 0 0,1 0 0,0 1 0,-1 0 0,1 0 0,0 0 0,0 0 0,10-3 0,-11 5 0,0 1 0,0-1 0,0 1 0,-1 0 0,1 0 0,0 0 0,0 0 0,0 1 0,0-1 0,-1 1 0,1 0 0,0 0 0,-1 0 0,1 1 0,-1 0 0,1-1 0,-1 1 0,0 0 0,0 1 0,1-1 0,3 4 0,3 5 0,1 0 0,-2 0 0,1 1 0,-1 0 0,-1 1 0,-1 0 0,12 26 0,0 7 0,12 51 0,-9-19 0,-3 1 0,-4 1 0,-3 0 0,-4 1 0,-4 0 0,-5 83 0,0-145-195,-1 1 0,0-1 0,-1 0 0,-2 0 0,0-1 0,-11 29 0,0-17-6631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40.946"/>
    </inkml:context>
    <inkml:brush xml:id="br0">
      <inkml:brushProperty name="width" value="0.05" units="cm"/>
      <inkml:brushProperty name="height" value="0.05" units="cm"/>
    </inkml:brush>
  </inkml:definitions>
  <inkml:trace contextRef="#ctx0" brushRef="#br0">40 310 24575,'0'-5'0,"-5"-6"0,-1-5 0,0-6 0,-4-3 0,1-2 0,5-1 0,9 4 0,8 2 0,7 0 0,8 3 0,10 1 0,7 3 0,10-1 0,10 3 0,2-1 0,-9 2-8191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41.321"/>
    </inkml:context>
    <inkml:brush xml:id="br0">
      <inkml:brushProperty name="width" value="0.05" units="cm"/>
      <inkml:brushProperty name="height" value="0.05" units="cm"/>
    </inkml:brush>
  </inkml:definitions>
  <inkml:trace contextRef="#ctx0" brushRef="#br0">1 211 24575,'13'345'0,"2"16"0,-16-153 0,0-391 0,3-363 0,-1 494 0,13-76 0,-11 110 0,0 1 0,2 0 0,0 0 0,1 0 0,0 1 0,2 0 0,0 0 0,11-16 0,-16 28 0,-1 0 0,1 0 0,0 1 0,1-1 0,-1 1 0,0 0 0,1 0 0,0 0 0,-1 1 0,1-1 0,0 1 0,1 0 0,-1 0 0,0 0 0,0 1 0,1-1 0,-1 1 0,6 0 0,-5 0 0,1 1 0,0 1 0,-1-1 0,1 1 0,-1 0 0,1 1 0,-1-1 0,1 1 0,-1 0 0,0 0 0,0 0 0,0 1 0,5 3 0,2 2 0,-1 1 0,-1 0 0,1 1 0,-1 0 0,-1 0 0,0 1 0,0 0 0,-1 1 0,-1 0 0,0 0 0,6 15 0,-8-12 7,0 0-1,-1 0 0,-1 0 0,-1 1 1,0-1-1,-1 1 0,-1-1 1,0 1-1,-1-1 0,-1 1 1,0-1-1,-1 1 0,-1-1 0,0 0 1,-1 0-1,0-1 0,-2 0 1,-13 24-1,6-15-155,-1 0 1,-1 0-1,-1-2 1,-1 0-1,-1-1 1,-1-1-1,-1-1 1,0 0-1,-43 25 1,32-25-6678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28.514"/>
    </inkml:context>
    <inkml:brush xml:id="br0">
      <inkml:brushProperty name="width" value="0.05" units="cm"/>
      <inkml:brushProperty name="height" value="0.05" units="cm"/>
    </inkml:brush>
  </inkml:definitions>
  <inkml:trace contextRef="#ctx0" brushRef="#br0">27 0 24575,'0'5'0,"-4"1"0,-3 4 0,2 6 0,0 4 0,2 3 0,0 3 0,7-3 0,2-1 0,0 0 0,-2-3-8191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07.944"/>
    </inkml:context>
    <inkml:brush xml:id="br0">
      <inkml:brushProperty name="width" value="0.05" units="cm"/>
      <inkml:brushProperty name="height" value="0.05" units="cm"/>
    </inkml:brush>
  </inkml:definitions>
  <inkml:trace contextRef="#ctx0" brushRef="#br0">124 86 24575,'-9'-31'0,"7"29"0,1 0 0,0 0 0,0 0 0,0 0 0,0 0 0,1 0 0,-1 0 0,0-1 0,1 1 0,0 0 0,-1-1 0,1 1 0,0 0 0,0 0 0,0-1 0,1 1 0,-1 0 0,0 0 0,1-1 0,0 1 0,-1 0 0,3-3 0,-3 4 0,0 1 0,1 0 0,-1 0 0,1 0 0,-1 0 0,1-1 0,-1 1 0,1 0 0,-1 0 0,0 0 0,1 0 0,-1 0 0,1 0 0,-1 0 0,1 0 0,-1 0 0,1 1 0,-1-1 0,1 0 0,-1 0 0,0 0 0,1 0 0,-1 1 0,1-1 0,-1 0 0,0 0 0,1 1 0,-1-1 0,1 0 0,-1 1 0,0-1 0,0 0 0,1 1 0,-1-1 0,0 0 0,1 1 0,-1-1 0,0 1 0,0-1 0,0 0 0,0 1 0,1-1 0,-1 1 0,10 22 0,-9-22 0,145 472 0,-103-316 0,-41-152 0,-1 0 0,0-1 0,0 1 0,-1 0 0,1 0 0,-1-1 0,0 1 0,0 0 0,-1 6 0,0-9 0,1-1 0,-1 1 0,1-1 0,-1 1 0,0-1 0,0 1 0,0-1 0,0 0 0,0 1 0,0-1 0,0 0 0,0 0 0,0 0 0,-1 0 0,1 0 0,0 0 0,-1 0 0,1 0 0,-1 0 0,1-1 0,-1 1 0,1-1 0,-1 1 0,0-1 0,1 1 0,-1-1 0,1 0 0,-1 0 0,0 0 0,-3 0 0,-10-1 0,-1-1 0,0 0 0,1-1 0,0-1 0,-1-1 0,-15-6 0,9 3 0,-43-9 0,-13 9 0,158 7 0,1-3 0,-1-3 0,-1-4 0,0-4 0,136-43 0,-211 57-151,0 0-1,1-1 0,-1 0 0,0 0 1,0 0-1,0 0 0,0 0 1,5-6-1,-3 0-6674</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41.695"/>
    </inkml:context>
    <inkml:brush xml:id="br0">
      <inkml:brushProperty name="width" value="0.05" units="cm"/>
      <inkml:brushProperty name="height" value="0.05" units="cm"/>
    </inkml:brush>
  </inkml:definitions>
  <inkml:trace contextRef="#ctx0" brushRef="#br0">1 419 24575,'2'0'0,"0"1"0,1-1 0,-1 1 0,1 0 0,-1 0 0,0 0 0,1 0 0,-1 1 0,0-1 0,0 0 0,0 1 0,0 0 0,0-1 0,0 1 0,-1 0 0,1 0 0,0 0 0,-1 0 0,0 0 0,1 0 0,0 3 0,22 51 0,-5 10 0,-3 1 0,14 124 0,-16-90 0,4 111 0,-19-204 0,-2-10 0,-4-16 0,-11-71 0,3-1 0,-2-123 0,11 130 0,-2-155 0,10 189 0,2 0 0,18-87 0,-19 124 0,0-1 0,1 1 0,1 0 0,0 1 0,0-1 0,1 1 0,0 0 0,16-20 0,-17 25 0,1 1 0,0 0 0,0-1 0,0 2 0,0-1 0,1 1 0,-1 0 0,1 0 0,0 1 0,1 0 0,-1 0 0,0 1 0,1 0 0,-1 0 0,14-1 0,-10 2 0,0 1 0,-1 0 0,1 1 0,0 0 0,-1 0 0,1 2 0,-1-1 0,1 1 0,-1 0 0,0 1 0,0 0 0,-1 1 0,1 0 0,-1 0 0,0 1 0,-1 1 0,1-1 0,-1 1 0,0 1 0,-1-1 0,0 1 0,0 1 0,-1-1 0,0 1 0,0 0 0,-1 0 0,0 1 0,-1 0 0,0 0 0,0 0 0,-1 0 0,0 0 0,-1 1 0,-1-1 0,1 1 0,-2 0 0,1-1 0,-1 1 0,-1 0 0,-3 15 0,0-9 10,-1 0 0,-1-1 0,-1 1 0,0-1 0,-1-1 0,-1 0 0,0 0 0,-1-1 0,-1 0 0,0 0 0,-26 23 0,-4-1-505,-1-2 0,-67 41 0,15-16-6331</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42.396"/>
    </inkml:context>
    <inkml:brush xml:id="br0">
      <inkml:brushProperty name="width" value="0.05" units="cm"/>
      <inkml:brushProperty name="height" value="0.05" units="cm"/>
    </inkml:brush>
  </inkml:definitions>
  <inkml:trace contextRef="#ctx0" brushRef="#br0">1 62 24575,'0'-3'0,"0"0"0,0-1 0,1 1 0,0 0 0,-1 0 0,1-1 0,0 1 0,1 0 0,-1 0 0,1 0 0,-1 0 0,1 0 0,0 1 0,0-1 0,3-3 0,-4 5 0,0 0 0,0 0 0,0 0 0,0 1 0,0-1 0,1 0 0,-1 1 0,0-1 0,0 1 0,1-1 0,-1 1 0,0 0 0,1-1 0,-1 1 0,0 0 0,1 0 0,-1 0 0,1 0 0,-1 0 0,0 0 0,1 0 0,-1 1 0,0-1 0,1 0 0,-1 1 0,0-1 0,1 1 0,-1-1 0,0 1 0,0 0 0,0-1 0,0 1 0,0 0 0,0 0 0,0 0 0,0 0 0,0 0 0,0 0 0,1 2 0,7 10 0,0 0 0,-1 1 0,-1 1 0,0 0 0,-1-1 0,0 2 0,5 25 0,-7-27 0,20 79-341,-3 0 0,-6 2-1,7 151 1,-20-196-6485</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42.769"/>
    </inkml:context>
    <inkml:brush xml:id="br0">
      <inkml:brushProperty name="width" value="0.05" units="cm"/>
      <inkml:brushProperty name="height" value="0.05" units="cm"/>
    </inkml:brush>
  </inkml:definitions>
  <inkml:trace contextRef="#ctx0" brushRef="#br0">148 552 24575,'-17'-18'0,"0"-1"0,1-1 0,1 0 0,1-1 0,-19-37 0,27 45 0,0 0 0,1 0 0,1 0 0,0-1 0,1 1 0,0-1 0,1 0 0,1 0 0,0 0 0,0 0 0,4-23 0,-2 29 0,1 1 0,0-1 0,0 0 0,1 1 0,0-1 0,0 1 0,1 0 0,0 0 0,0 1 0,0-1 0,1 1 0,6-6 0,-3 3 0,1 2 0,0-1 0,0 1 0,1 1 0,0 0 0,0 0 0,16-6 0,4 1 0,1 2 0,0 1 0,1 1 0,-1 2 0,34-1 0,-13 3 0,0 2 0,0 2 0,0 3 0,0 1 0,-1 4 0,84 23 0,-101-22 0,-1 2 0,1 2 0,-2 1 0,0 1 0,-1 2 0,-1 1 0,0 1 0,-2 2 0,0 0 0,37 42 0,-53-50 0,0 0 0,-2 0 0,0 2 0,0-1 0,-1 1 0,-1 0 0,-1 1 0,-1 0 0,8 28 0,-11-31 0,-1 0 0,-1 1 0,0-1 0,0 1 0,-2-1 0,0 1 0,0-1 0,-1 0 0,-1 0 0,-1 0 0,0 0 0,-8 20 0,0-11 0,0-1 0,-1 0 0,-2 0 0,0-1 0,-1-1 0,-1 0 0,-1-2 0,0 0 0,-2-1 0,0-1 0,-1 0 0,-27 14 0,1-3 0,-1-3 0,-2-2 0,0-2 0,-96 24 0,118-36-273,0-2 0,-1-1 0,0-2 0,-57 1 0,41-9-6553</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43.405"/>
    </inkml:context>
    <inkml:brush xml:id="br0">
      <inkml:brushProperty name="width" value="0.05" units="cm"/>
      <inkml:brushProperty name="height" value="0.05" units="cm"/>
    </inkml:brush>
  </inkml:definitions>
  <inkml:trace contextRef="#ctx0" brushRef="#br0">1 443 24575,'4'0'0,"0"1"0,0 0 0,0 0 0,0 0 0,0 1 0,0-1 0,-1 1 0,1 0 0,0 0 0,-1 0 0,1 1 0,-1-1 0,0 1 0,0 0 0,0 0 0,0 0 0,0 0 0,-1 0 0,1 1 0,1 3 0,8 12 0,-1 1 0,12 31 0,-15-34 0,10 22 0,-2 1 0,-1 1 0,-3 0 0,9 48 0,-20-86 0,-1 1 0,0 0 0,0-1 0,0 1 0,0 0 0,-1-1 0,-1 7 0,2-10 0,0 1 0,0-1 0,0 0 0,0 0 0,0 1 0,0-1 0,0 0 0,0 0 0,0 1 0,-1-1 0,1 0 0,0 0 0,0 0 0,0 1 0,0-1 0,-1 0 0,1 0 0,0 0 0,0 0 0,0 1 0,-1-1 0,1 0 0,0 0 0,0 0 0,-1 0 0,1 0 0,0 0 0,0 0 0,-1 0 0,1 0 0,0 0 0,0 0 0,-1 0 0,1 0 0,0 0 0,-1 0 0,-11-15 0,4-2 0,0-1 0,2 0 0,0-1 0,-5-22 0,-8-81 0,16 103 0,-3-28 0,2-1 0,3 1 0,5-71 0,-2 97 0,1 0 0,1 0 0,0 0 0,2 0 0,1 1 0,0 0 0,1 0 0,1 1 0,1 0 0,15-20 0,-17 28 0,1 1 0,1 1 0,0 0 0,0 0 0,0 0 0,1 2 0,0-1 0,1 1 0,0 1 0,0 0 0,0 1 0,1 0 0,0 1 0,0 0 0,0 1 0,0 1 0,0 0 0,1 1 0,23 0 0,-2 3 0,1 1 0,-1 1 0,1 2 0,-2 2 0,1 1 0,42 18 0,-58-20 0,-1 0 0,0 2 0,-1 0 0,0 1 0,0 1 0,18 15 0,-31-23 0,-1 0 0,0 1 0,1 0 0,-1-1 0,0 1 0,-1 0 0,1 0 0,-1 1 0,0-1 0,0 1 0,0-1 0,0 1 0,0 5 0,-1-6 0,-1-1 0,0 1 0,0 0 0,0 0 0,-1 0 0,0 0 0,1 0 0,-2 0 0,1 0 0,0-1 0,-1 1 0,1 0 0,-1-1 0,0 1 0,0-1 0,0 0 0,-1 1 0,-4 3 0,-5 6 0,-2 0 0,1-1 0,-2-1 0,1 0 0,-2-1 0,1-1 0,-23 10 0,-120 43 0,119-50 0,23-8 0,0 2 0,1-1 0,-25 14 0,40-19 0,0 0 0,1 0 0,-1 0 0,0 0 0,1 0 0,-1 0 0,0 0 0,1 0 0,-1 0 0,0 1 0,0-1 0,1 0 0,-1 0 0,0 0 0,0 0 0,1 1 0,-1-1 0,0 0 0,0 0 0,0 1 0,1-1 0,-1 0 0,0 0 0,0 1 0,0-1 0,0 0 0,1 0 0,-1 1 0,0-1 0,0 0 0,0 1 0,0-1 0,0 0 0,0 1 0,0-1 0,0 0 0,0 0 0,0 1 0,0-1 0,0 0 0,0 1 0,0-1 0,-1 0 0,1 1 0,0-1 0,0 0 0,0 0 0,0 1 0,0-1 0,-1 0 0,1 0 0,0 1 0,0-1 0,0 0 0,-1 0 0,1 0 0,0 1 0,0-1 0,-1 0 0,1 0 0,0 0 0,0 0 0,-1 0 0,1 1 0,-1-1 0,32 5 0,-27-5 0,7 2 0,220 36 0,-208-32 0,0 0 0,-1 2 0,1 1 0,-2 0 0,1 2 0,-2 0 0,37 27 0,-53-35 0,0 1 0,1-1 0,-1 1 0,-1 0 0,1 1 0,0-1 0,-1 1 0,0-1 0,0 1 0,-1 0 0,1 0 0,-1 0 0,0 1 0,0-1 0,-1 0 0,2 10 0,-3-10 0,0-1 0,-1 1 0,1 0 0,-1-1 0,0 1 0,0-1 0,0 1 0,-1-1 0,1 0 0,-1 1 0,0-1 0,-1 0 0,1 0 0,-1 0 0,0-1 0,1 1 0,-2-1 0,1 1 0,0-1 0,-6 4 0,-5 3 0,0 0 0,-1-2 0,0 0 0,0-1 0,-1 0 0,0-1 0,0-1 0,0 0 0,-19 2 0,-25 3 0,-70 1 0,77-9-273,0-2 0,0-3 0,0-2 0,-58-13 0,57 6-6553</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45.193"/>
    </inkml:context>
    <inkml:brush xml:id="br0">
      <inkml:brushProperty name="width" value="0.05" units="cm"/>
      <inkml:brushProperty name="height" value="0.05" units="cm"/>
    </inkml:brush>
  </inkml:definitions>
  <inkml:trace contextRef="#ctx0" brushRef="#br0">0 466 24575,'2'-33'0,"1"0"0,9-38 0,-3 25 0,-9 43 0,1 0 0,-1-1 0,1 1 0,0-1 0,1 1 0,-1 0 0,1 0 0,-1 0 0,4-4 0,-5 6 0,1 1 0,-1-1 0,1 0 0,0 1 0,-1-1 0,1 1 0,0-1 0,0 1 0,-1 0 0,1-1 0,0 1 0,0 0 0,0 0 0,-1-1 0,1 1 0,0 0 0,0 0 0,0 0 0,0 0 0,0 0 0,-1 0 0,1 0 0,0 0 0,0 0 0,0 1 0,0-1 0,0 0 0,-1 0 0,1 1 0,0-1 0,0 1 0,-1-1 0,1 1 0,0-1 0,-1 1 0,1-1 0,0 1 0,-1-1 0,1 1 0,-1 0 0,1-1 0,0 2 0,5 5 0,0 1 0,0-1 0,-1 1 0,0 0 0,0 0 0,6 18 0,18 58 0,-28-81 0,12 49 0,-1 0 0,-3 1 0,3 71 0,-10 163 0,-17 108 0,0 48 0,14-415 0,7 309 0,-2-277 0,4-1 0,1-1 0,29 95 0,-36-147 0,0-1 0,0 1 0,1 0 0,-1-1 0,1 0 0,1 0 0,-1 0 0,1 0 0,-1 0 0,1-1 0,5 5 0,-5-7 0,-1 1 0,1-1 0,-1 0 0,1 0 0,0 0 0,0-1 0,0 1 0,0-1 0,0 0 0,0 0 0,1 0 0,-1-1 0,0 0 0,0 0 0,1 0 0,6-1 0,180-34 0,-84 12 0,1028-119-1482,13 98 0,403 66 1346,-2 55-118,-1544-77 253,61 5-78,-34-2 79,0-1 1,1-1-1,50-7 0,-82 6 22,1 0-1,0 0 1,-1 0 0,1 0-1,0-1 1,-1 1 0,1-1-1,0 1 1,-1-1 0,1 0-1,-1 1 1,1-1-1,-1 0 1,1 0 0,-1 0-1,1 0 1,-1 0 0,0-1-1,1 0 1,-1 1 18,-1 0-1,0 0 1,0 0 0,0 0 0,0 0-1,0 0 1,-1 0 0,1 0-1,0 0 1,0 1 0,0-1 0,-1 0-1,1 0 1,-1 0 0,1 0 0,0 1-1,-1-1 1,1 0 0,-1 0-1,0 1 1,1-1 0,-1 0 0,0 1-1,0-2 1,-9-6 418,-1 0 0,1 1-1,-19-10 1,22 14-373,-22-14-52,-21-10-11,2-2-1,-49-40 1,82 57-23,2 0 1,-1-2-1,2 1 1,-1-1-1,2-1 0,0 0 1,1-1-1,0 0 0,2-1 1,-11-25-1,11 16 1,1-1 0,1 0 0,1 0 0,-1-46 0,6-112 0,0 182 0,9-141 0,37-196 0,67-134 0,-70 341 0,75-161 0,-113 284 0,19-42 0,26-88 0,-49 138 0,-1-1 0,1 1 0,-1-1 0,1 1 0,-1-1 0,0 0 0,0 1 0,0-1 0,-1 0 0,1 1 0,0-1 0,-1 1 0,0-1 0,0 1 0,0-1 0,0 1 0,0-1 0,0 1 0,0 0 0,-1 0 0,1-1 0,-1 1 0,0 0 0,0 0 0,0 1 0,0-1 0,0 0 0,0 1 0,0-1 0,0 1 0,0 0 0,-1-1 0,1 1 0,-1 0 0,-4-1 0,-5-2 0,-1 1 0,1 0 0,-1 1 0,0 0 0,0 1 0,-15 1 0,-250 19 0,103-4 0,-1156 33-3430,-2-46 619,830-3 3243,-1068-1 123,1564 2-431,-42 3 1186,48-3-1274,0 0 0,0 0 0,1 0-1,-1 0 1,0 0 0,0 0 0,0 0-1,1 1 1,-1-1 0,0 0 0,0 0 0,0 1-1,1-1 1,-1 0 0,0 1 0,1-1 0,-1 1-1,0-1 1,1 1 0,-1-1 0,1 1 0,-1-1-1,1 1 1,-1 0 0,1-1 0,-1 1-1,1 0 1,-1-1 0,1 1 0,0 0 0,-1 0-1,1-1 1,0 1 0,0 0 0,0 0 0,0 0-1,0-1 1,0 1 0,0 0 0,0 0-1,0 0 1,0-1 0,0 1 0,0 0 0,0 0-1,1 0 1,6 10-6089</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45.583"/>
    </inkml:context>
    <inkml:brush xml:id="br0">
      <inkml:brushProperty name="width" value="0.05" units="cm"/>
      <inkml:brushProperty name="height" value="0.05" units="cm"/>
    </inkml:brush>
  </inkml:definitions>
  <inkml:trace contextRef="#ctx0" brushRef="#br0">0 0 24575,'7'17'0,"0"1"0,-2-1 0,0 1 0,-1 0 0,3 37 0,-5-39 0,40 680 0,-37 205 0,-6-641 0,1-245 0,-1-7 0,1 1 0,1-1 0,-1 0 0,1 1 0,4 13 0,-5-21 1,0-1 0,0 1 1,0-1-1,0 1 0,1-1 0,-1 1 0,0 0 0,0-1 0,1 1 0,-1-1 0,0 0 0,1 1 0,-1-1 0,0 1 1,1-1-1,-1 1 0,1-1 0,-1 0 0,1 1 0,-1-1 0,1 0 0,-1 0 0,1 1 0,-1-1 0,1 0 0,-1 0 1,1 0-1,-1 0 0,1 0 0,0 0 0,-1 1 0,1-1 0,-1 0 0,1-1 0,0 1 0,-1 0 0,1 0 1,-1 0-1,1 0 0,-1 0 0,1 0 0,-1-1 0,1 1 0,-1 0 0,1-1 0,-1 1 0,1 0 0,-1-1 0,1 1 1,-1 0-1,0-1 0,1 1 0,0-1 0,21-26-1171,-21 26 916,20-30-6572</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45.924"/>
    </inkml:context>
    <inkml:brush xml:id="br0">
      <inkml:brushProperty name="width" value="0.05" units="cm"/>
      <inkml:brushProperty name="height" value="0.05" units="cm"/>
    </inkml:brush>
  </inkml:definitions>
  <inkml:trace contextRef="#ctx0" brushRef="#br0">0 76 24575,'16'-18'0,"-9"10"0,-1 0 0,2 0 0,-1 1 0,15-11 0,-21 17 0,1 0 0,-1 0 0,1 0 0,-1 0 0,0 1 0,1-1 0,-1 0 0,1 1 0,0-1 0,-1 1 0,1 0 0,-1 0 0,1-1 0,0 1 0,-1 0 0,1 0 0,0 1 0,-1-1 0,1 0 0,-1 0 0,1 1 0,-1-1 0,1 1 0,0-1 0,-1 1 0,0 0 0,1 0 0,-1-1 0,1 1 0,-1 0 0,0 0 0,0 0 0,1 1 0,-1-1 0,0 0 0,1 2 0,2 3 0,0 0 0,0 0 0,-1 0 0,0 1 0,0 0 0,-1-1 0,1 1 0,-2 0 0,2 8 0,6 70 0,-8-62 0,29 556 0,-3-29 0,-6-269 0,12 219 0,-33-500 0,2 27 0,-2 0 0,0 1 0,-2-1 0,-1 0 0,-8 38 0,6-58-1365</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46.305"/>
    </inkml:context>
    <inkml:brush xml:id="br0">
      <inkml:brushProperty name="width" value="0.05" units="cm"/>
      <inkml:brushProperty name="height" value="0.05" units="cm"/>
    </inkml:brush>
  </inkml:definitions>
  <inkml:trace contextRef="#ctx0" brushRef="#br0">1 1 24575,'1'0'0,"0"0"0,0 1 0,0-1 0,0 1 0,-1-1 0,1 1 0,0-1 0,0 1 0,0-1 0,0 1 0,-1 0 0,1-1 0,0 1 0,0 0 0,-1 0 0,1-1 0,-1 1 0,1 0 0,-1 0 0,1 0 0,-1 0 0,1 0 0,-1 0 0,1 1 0,8 30 0,-7-22 0,28 115 0,25 247 0,-27 134 0,-20-313 0,0 67 0,20 268 0,-27-520-111,0-2-28,-1-1-1,1 0 1,0 1 0,0-1-1,0 0 1,1 0 0,0 0-1,4 8 1</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46.661"/>
    </inkml:context>
    <inkml:brush xml:id="br0">
      <inkml:brushProperty name="width" value="0.05" units="cm"/>
      <inkml:brushProperty name="height" value="0.05" units="cm"/>
    </inkml:brush>
  </inkml:definitions>
  <inkml:trace contextRef="#ctx0" brushRef="#br0">0 0 24575,'1'0'0,"0"1"0,0-1 0,0 0 0,0 1 0,0-1 0,-1 0 0,1 1 0,0-1 0,0 1 0,-1-1 0,1 1 0,0 0 0,-1-1 0,1 1 0,0 0 0,-1-1 0,1 1 0,-1 0 0,1 0 0,-1 0 0,0-1 0,1 1 0,-1 0 0,0 1 0,9 26 0,-8-21 0,19 87 0,-5 2 0,4 154 0,-13-159 0,17 339 0,12 162 0,-30-524 0,3 23 0,-5 160 0,-4-238-114,1 0 1,-2-1-1,0 1 0,0-1 0,-1 1 1,-1-1-1,0 0 0,-1 0 0,0 0 1,-1-1-1,-12 20 0,-9-3-6712</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47.050"/>
    </inkml:context>
    <inkml:brush xml:id="br0">
      <inkml:brushProperty name="width" value="0.05" units="cm"/>
      <inkml:brushProperty name="height" value="0.05" units="cm"/>
    </inkml:brush>
  </inkml:definitions>
  <inkml:trace contextRef="#ctx0" brushRef="#br0">277 232 24575,'-51'-2'0,"-73"-14"0,87 11 0,29 4 0,0 0 0,0 0 0,0-1 0,1 0 0,-15-7 0,22 9 0,-1 0 0,1 0 0,0 0 0,0 0 0,0 0 0,0 0 0,-1 0 0,1-1 0,0 1 0,0 0 0,0 0 0,0 0 0,0 0 0,0-1 0,-1 1 0,1 0 0,0 0 0,0 0 0,0 0 0,0-1 0,0 1 0,0 0 0,0 0 0,0 0 0,0-1 0,0 1 0,0 0 0,0 0 0,0 0 0,0 0 0,0-1 0,0 1 0,0 0 0,0 0 0,0 0 0,0-1 0,0 1 0,1 0 0,-1 0 0,0 0 0,0 0 0,0-1 0,0 1 0,0 0 0,0 0 0,1 0 0,-1 0 0,0 0 0,0 0 0,0-1 0,0 1 0,1 0 0,-1 0 0,0 0 0,0 0 0,0 0 0,0 0 0,1 0 0,-1 0 0,0 0 0,0 0 0,0 0 0,1 0 0,-1 0 0,0 0 0,0 0 0,0 0 0,1 0 0,17-4 0,211-5 6,-102 7-163,2135-65-6778,-27 1 6250,-1687 46 3083,-524 18-1546,-44-1 1190,-35-2-2569,-14-1-4658</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08.935"/>
    </inkml:context>
    <inkml:brush xml:id="br0">
      <inkml:brushProperty name="width" value="0.05" units="cm"/>
      <inkml:brushProperty name="height" value="0.05" units="cm"/>
    </inkml:brush>
  </inkml:definitions>
  <inkml:trace contextRef="#ctx0" brushRef="#br0">163 46 24575,'0'0'0,"0"-5"0,0 1 0,0-1 0,0 1 0,-1-1 0,0 1 0,-1-5 0,2 8 0,0 0 0,-1 1 0,1-1 0,-1 1 0,1-1 0,0 0 0,-1 1 0,1-1 0,-1 1 0,1 0 0,-1-1 0,0 1 0,1-1 0,-1 1 0,1 0 0,-1-1 0,0 1 0,1 0 0,-1 0 0,0-1 0,1 1 0,-1 0 0,0 0 0,0 0 0,1 0 0,-1 0 0,0 0 0,1 0 0,-1 0 0,0 0 0,1 0 0,-1 1 0,0-1 0,1 0 0,-1 0 0,0 1 0,1-1 0,-1 0 0,0 1 0,1-1 0,-1 1 0,1-1 0,-1 1 0,1-1 0,-1 1 0,0 0 0,-7 5 0,-1 1 0,1 1 0,0-1 0,1 1 0,0 1 0,0-1 0,1 1 0,-9 17 0,4-6 0,1 1 0,1 0 0,-7 25 0,14-39 0,0 0 0,0 1 0,1-1 0,0 1 0,0-1 0,0 1 0,1-1 0,1 1 0,1 11 0,-2-16 0,1 0 0,1 0 0,-1 0 0,0 0 0,1 0 0,-1 0 0,1 0 0,0-1 0,0 1 0,0-1 0,0 1 0,0-1 0,1 0 0,-1 0 0,1 0 0,-1 0 0,1 0 0,0-1 0,0 1 0,0-1 0,0 0 0,0 0 0,0 0 0,6 1 0,7 1 0,0-1 0,1-1 0,-1-1 0,1 0 0,-1-1 0,1-1 0,-1 0 0,0-1 0,0-1 0,0 0 0,0-2 0,-1 0 0,0 0 0,0-1 0,0-1 0,-1-1 0,0 0 0,-1 0 0,0-2 0,15-14 0,-25 21 0,0 0 0,0 0 0,0-1 0,0 1 0,0-1 0,-1 1 0,0-1 0,0 0 0,0 0 0,-1 0 0,1 0 0,-1 0 0,0-10 0,-1 12 0,0-1 0,0 1 0,-1-1 0,1 0 0,-1 1 0,0 0 0,0-1 0,-1 1 0,1-1 0,-1 1 0,1 0 0,-1 0 0,0 0 0,0 0 0,-1 0 0,1 1 0,0-1 0,-1 0 0,0 1 0,-5-4 0,-3-1-65,0 1 0,-1 0 0,1 0 0,-1 1 0,-1 1 0,1 0 0,0 1 0,-1 0 0,0 1 0,1 1 0,-1 0 0,0 0 0,0 1 0,0 1 0,0 0 0,0 1 0,1 0 0,-1 1 0,1 0 0,-23 10 0,17-3-6761</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47.411"/>
    </inkml:context>
    <inkml:brush xml:id="br0">
      <inkml:brushProperty name="width" value="0.05" units="cm"/>
      <inkml:brushProperty name="height" value="0.05" units="cm"/>
    </inkml:brush>
  </inkml:definitions>
  <inkml:trace contextRef="#ctx0" brushRef="#br0">607 1 24575,'-501'90'0,"482"-86"0,9-3 0,1 0 0,-1 1 0,1 1 0,-1 0 0,1 0 0,-17 9 0,25-12 0,1 0 0,0 0 0,0 0 0,0 0 0,-1 0 0,1 1 0,0-1 0,0 0 0,0 0 0,0 0 0,-1 0 0,1 1 0,0-1 0,0 0 0,0 0 0,0 0 0,0 1 0,0-1 0,0 0 0,-1 0 0,1 0 0,0 1 0,0-1 0,0 0 0,0 0 0,0 1 0,0-1 0,0 0 0,0 0 0,0 1 0,0-1 0,0 0 0,1 0 0,-1 0 0,0 1 0,0-1 0,0 0 0,0 0 0,0 1 0,0-1 0,0 0 0,1 0 0,-1 0 0,0 0 0,0 1 0,0-1 0,0 0 0,1 0 0,-1 0 0,0 0 0,0 0 0,0 1 0,1-1 0,-1 0 0,0 0 0,0 0 0,1 0 0,-1 0 0,0 0 0,0 0 0,0 0 0,1 0 0,-1 0 0,12 4 0,1 0 0,-1-1 0,1 0 0,0-1 0,21 0 0,-18 0 0,1021 45-1693,-759-40 1187,62 2 506,1916 25 0,-2207-35 0,53 1 0,152-21 0,-242 19 0,0 0 0,0-1 0,15-6 0,-26 9 0,0 0 0,0-1-1,0 1 1,0 0 0,0-1 0,0 1 0,0-1 0,0 1-1,0-1 1,-1 0 0,1 1 0,0-1 0,0 0 0,0 0-1,-1 1 1,1-1 0,0 0 0,-1 0 0,1 0 0,-1 0-1,1 0 1,-1 0 0,1 0 0,-1-2 0,0 2 5,0 0 0,-1-1 0,0 1 0,1 0-1,-1 0 1,0 0 0,1 0 0,-1 0 0,0 0 0,0 0 0,0 0 0,0 0 0,0 0 0,0 1 0,0-1 0,0 0 0,0 1 0,-1-1 0,-1 0-1,-48-18-718,-11 1-4658</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02.055"/>
    </inkml:context>
    <inkml:brush xml:id="br0">
      <inkml:brushProperty name="width" value="0.05" units="cm"/>
      <inkml:brushProperty name="height" value="0.05" units="cm"/>
    </inkml:brush>
  </inkml:definitions>
  <inkml:trace contextRef="#ctx0" brushRef="#br0">143 23 24575,'0'-4'0,"5"-7"0,1 4 0,0 7 0,-1 8 0,-7 13 0,-2 7 0,-1 3 0,-3 6 0,-6 1 0,-1-1 0,-1-2 0,0-3 0,0-2 0,-3-6 0,2-2 0,0-5 0,2-6-8191</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02.428"/>
    </inkml:context>
    <inkml:brush xml:id="br0">
      <inkml:brushProperty name="width" value="0.05" units="cm"/>
      <inkml:brushProperty name="height" value="0.05" units="cm"/>
    </inkml:brush>
  </inkml:definitions>
  <inkml:trace contextRef="#ctx0" brushRef="#br0">0 48 24575,'10'-10'0,"-6"5"0,1 0 0,-1 1 0,1-1 0,1 1 0,7-4 0,-11 6 0,0 1 0,0 1 0,1-1 0,-1 0 0,1 1 0,-1-1 0,0 1 0,1-1 0,-1 1 0,1 0 0,-1 0 0,1 1 0,-1-1 0,1 0 0,-1 1 0,0-1 0,1 1 0,3 1 0,0 1 0,0 0 0,-1 1 0,0-1 0,1 1 0,-1 0 0,0 0 0,-1 1 0,1 0 0,-1-1 0,0 1 0,6 11 0,4 8 0,17 37 0,-12-21 0,28 53-45,70 127-1275,-106-200-5506</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02.753"/>
    </inkml:context>
    <inkml:brush xml:id="br0">
      <inkml:brushProperty name="width" value="0.05" units="cm"/>
      <inkml:brushProperty name="height" value="0.05" units="cm"/>
    </inkml:brush>
  </inkml:definitions>
  <inkml:trace contextRef="#ctx0" brushRef="#br0">0 18 24575,'2'-18'0,"1"22"0,7 30 0,-8-25 0,85 453 0,-61-298 0,5 71 0,0 361 0,-50-115 0,9-314 0,-13 31 0,19-172 0,4-21-124,-1 1 0,0 0 0,0-1 0,0 1 0,-1 0 0,0-1-1,0 0 1,0 1 0,-1-1 0,-4 6 0,-4 0-6702</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03.144"/>
    </inkml:context>
    <inkml:brush xml:id="br0">
      <inkml:brushProperty name="width" value="0.05" units="cm"/>
      <inkml:brushProperty name="height" value="0.05" units="cm"/>
    </inkml:brush>
  </inkml:definitions>
  <inkml:trace contextRef="#ctx0" brushRef="#br0">13 65 24575,'0'5'0,"-5"1"0,-1 4 0,4 6 0,9 4 0,6 3 0,6 3 0,5 2 0,2 0 0,7 0 0,2-4 0,4-3 0,5-3 0,-4-6-8191</inkml:trace>
  <inkml:trace contextRef="#ctx0" brushRef="#br0" timeOffset="1">887 37 24575,'4'-5'0,"7"-1"0,1-4 0,-6-1 0,-9 6 0,-8 9 0,-12 9 0,-11 6 0,-14 4 0,-12 9 0,-11 7 0,-11 2 0,8-6-8191</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05.457"/>
    </inkml:context>
    <inkml:brush xml:id="br0">
      <inkml:brushProperty name="width" value="0.05" units="cm"/>
      <inkml:brushProperty name="height" value="0.05" units="cm"/>
    </inkml:brush>
  </inkml:definitions>
  <inkml:trace contextRef="#ctx0" brushRef="#br0">614 165 24575,'-1'1'0,"0"-1"0,0 0 0,0 1 0,0-1 0,0 0 0,0 1 0,0 0 0,0-1 0,0 1 0,0-1 0,0 1 0,0 0 0,1 0 0,-1 0 0,0-1 0,0 1 0,1 0 0,-1 0 0,1 0 0,-1 0 0,1 0 0,-1 0 0,1 0 0,0 0 0,-1 0 0,1 0 0,0 0 0,0 2 0,-5 38 0,4-34 0,-1 55 0,8 102 0,22 64 0,0 2 0,-9 49 0,-27 432 0,-62-221 0,23-201 0,44-273 0,1 1 0,1 0 0,1 0 0,0 0 0,5 33 0,-4-45 0,0 0 0,1 0 0,-1-1 0,1 1 0,0 0 0,0-1 0,1 1 0,-1-1 0,1 1 0,0-1 0,0 0 0,1 0 0,-1-1 0,1 1 0,0-1 0,0 1 0,0-1 0,0-1 0,0 1 0,1 0 0,-1-1 0,1 0 0,9 3 0,6 0 0,0-1 0,1 0 0,-1-2 0,28 0 0,88-7 0,-89 2 0,559-31-981,860-44-3540,-95 34 935,1835 50 3002,-2247 31 1834,-930-36-692,-17 0-215,0 0-1,1-1 1,-1-1 0,0 0 0,14-3-1,-25 4-277,0 0 0,-1 0 0,1 0-1,-1 0 1,1 0 0,-1 0 0,1 0 0,-1-1-1,1 1 1,-1 0 0,1 0 0,-1-1 0,1 1-1,-1 0 1,1-1 0,-1 1 0,0 0 0,1-1-1,-1 1 1,1-1 0,-1 1 0,0-1 0,1 1-1,-1 0 1,0-1 0,0 1 0,0-1-1,1 0 1,-1 1 0,0-1 0,0 1 0,0-1-1,0 1 1,0-1 0,0 1 0,0-1 0,0 1-1,0-1 1,0 0 0,0 1 0,0-1 0,0 1-1,-1-1 1,1 1 0,0-1 0,0 1-1,0-1 1,-1 1 0,1-1 0,0 1 0,-1-1-1,0 1 1,-22-25 1208,20 23-884,-15-14-130,-81-77 224,85 78-489,0-1 0,2-1 0,-1-1 0,-13-27 0,11 13 6,3 0 0,0-1 0,2-1 0,2 0 0,1 0 0,1 0 0,2-1 0,1 0 0,3 1 0,0-1 0,6-36 0,7-21 0,4 1 0,55-172 0,40-52 0,-32 99 0,-39 106 0,-17 48 0,-2-1 0,24-114 0,-45 168 0,1 0 0,-1 0 0,-1 0 0,1 1 0,-2-1 0,1 0 0,-1 0 0,0 0 0,-1 1 0,0-1 0,-1 0 0,1 1 0,-2 0 0,1 0 0,-1 0 0,0 0 0,-1 0 0,0 1 0,0 0 0,-1 0 0,1 0 0,-2 1 0,1-1 0,-9-5 0,-5-3 0,-1 0 0,0 2 0,-1 0 0,-1 2 0,-37-14 0,-130-32 0,-211-23-532,-10 24-1092,376 52 1400,-1290-114-3357,-6 56 979,-2057 29 1446,2166 77 3449,1186-41-2248,5-2 763,0 2-1,0 2 1,0 0-1,-34 11 0,41-4-364,16-2-5733</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06.363"/>
    </inkml:context>
    <inkml:brush xml:id="br0">
      <inkml:brushProperty name="width" value="0.05" units="cm"/>
      <inkml:brushProperty name="height" value="0.05" units="cm"/>
    </inkml:brush>
  </inkml:definitions>
  <inkml:trace contextRef="#ctx0" brushRef="#br0">39 1 24575,'0'5'0,"0"6"0,0 5 0,0 11 0,0 3 0,-5 8 0,-1 10 0,0 7 0,2 3 0,0 1 0,-3 0 0,0-10-8191</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06.906"/>
    </inkml:context>
    <inkml:brush xml:id="br0">
      <inkml:brushProperty name="width" value="0.05" units="cm"/>
      <inkml:brushProperty name="height" value="0.05" units="cm"/>
    </inkml:brush>
  </inkml:definitions>
  <inkml:trace contextRef="#ctx0" brushRef="#br0">345 1317 24575,'-91'-176'0,"-50"-106"0,116 224 0,2-1 0,-27-121 0,45 156 0,1 0 0,1 0 0,1 0 0,1-1 0,2 1 0,0-1 0,7-37 0,-5 49 0,1 1 0,0-1 0,1 1 0,0 0 0,0 0 0,1 1 0,1-1 0,0 1 0,1 1 0,0 0 0,0 0 0,1 0 0,0 1 0,1 0 0,19-13 0,1 4 0,0 2 0,2 1 0,-1 1 0,2 1 0,0 3 0,0 0 0,53-7 0,10 3 0,140 0 0,-127 13 0,168 21 0,-211-11 0,0 4 0,-1 2 0,109 42 0,-153-49 0,0 1 0,0 2 0,-1 0 0,-1 1 0,0 1 0,-1 0 0,30 29 0,-42-36 0,-1 0 0,1 1 0,-1-1 0,-1 1 0,1 0 0,-1 1 0,0-1 0,-1 1 0,0-1 0,0 1 0,0 0 0,-1 0 0,-1 0 0,1 1 0,-1-1 0,-1 0 0,1 0 0,-1 1 0,-1-1 0,0 0 0,0 1 0,0-1 0,-1 0 0,-4 11 0,-2 1 0,-2-1 0,0 0 0,-1 0 0,0-1 0,-2-1 0,0 0 0,-1-1 0,0 0 0,-2-1 0,-25 20 0,-14 6 0,-1-3 0,-62 31 0,-386 169 0,413-199 0,82-36 0,4-1 0,0 0 0,0 0 0,0 0 0,0 1 0,0 0 0,0-1 0,1 2 0,0-1 0,-1 0 0,1 1 0,-6 7 0,10-10 0,-1 0 0,1-1 0,-1 1 0,1 0 0,0 0 0,0-1 0,-1 1 0,1 0 0,0 0 0,0 0 0,0-1 0,0 1 0,0 0 0,0 0 0,0 0 0,0 0 0,0-1 0,1 1 0,-1 0 0,0 0 0,0-1 0,1 1 0,-1 0 0,0 0 0,1-1 0,-1 1 0,1 0 0,-1-1 0,2 2 0,23 14 0,10-3 0,0-1 0,52 9 0,-17-4 0,55 16 0,161 44 0,-204-51 0,109 51 0,-185-74 0,19 9 0,37 23 0,-55-31 0,-1 1 0,0 0 0,0 0 0,-1 0 0,1 0 0,-1 1 0,0 0 0,-1 0 0,1 0 0,5 12 0,-9-16 0,0 1 0,0 0 0,0 0 0,-1 1 0,1-1 0,-1 0 0,1 0 0,-1 0 0,0 0 0,0 0 0,-1 0 0,1 1 0,0-1 0,-1 0 0,0 0 0,0 0 0,0 0 0,0 0 0,0 0 0,-1-1 0,1 1 0,-1 0 0,0-1 0,0 1 0,0-1 0,0 1 0,0-1 0,0 0 0,-1 0 0,-3 3 0,-6 3 0,1 0 0,-2-1 0,1 0 0,-1-1 0,-21 7 0,-28 7 0,-2-2 0,0-4 0,-73 8 0,-198-3 0,303-19-682,-55-6-1,53-1-6143</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08.922"/>
    </inkml:context>
    <inkml:brush xml:id="br0">
      <inkml:brushProperty name="width" value="0.05" units="cm"/>
      <inkml:brushProperty name="height" value="0.05" units="cm"/>
    </inkml:brush>
  </inkml:definitions>
  <inkml:trace contextRef="#ctx0" brushRef="#br0">1 161 24575,'4'-1'0,"-1"0"0,1 0 0,-1-1 0,1 0 0,-1 1 0,0-1 0,0-1 0,0 1 0,0 0 0,0-1 0,0 1 0,3-5 0,15-10 0,-11 11 0,1 1 0,-1 1 0,1 0 0,0 0 0,1 1 0,-1 1 0,0 0 0,1 0 0,-1 1 0,1 0 0,0 1 0,-1 1 0,1 0 0,-1 0 0,23 6 0,1 3 0,-1 1 0,0 1 0,59 31 0,-59-25 0,-1 2 0,-1 1 0,38 32 0,-56-42 0,0 2 0,-1 0 0,-1 1 0,0 0 0,-1 1 0,0 0 0,-1 0 0,15 34 0,-23-44 0,0 1 0,0-1 0,-1 0 0,0 1 0,0-1 0,0 1 0,0-1 0,-1 1 0,0-1 0,0 1 0,-1-1 0,1 1 0,-1-1 0,-1 1 0,1-1 0,-1 1 0,1-1 0,-2 0 0,-2 6 0,1-5 0,0-1 0,0 0 0,0 0 0,-1 0 0,1 0 0,-1-1 0,0 0 0,-1 0 0,1 0 0,-1-1 0,0 1 0,1-1 0,-1-1 0,-1 1 0,-12 3 0,7-3 0,-1-1 0,0 0 0,0-1 0,0 0 0,0-1 0,0 0 0,-19-4 0,28 3 0,0 0 0,0 0 0,0 0 0,0 0 0,0-1 0,0 0 0,0 0 0,0 0 0,1 0 0,-1 0 0,-5-6 0,7 6 0,1 0 0,-1-1 0,0 1 0,1 0 0,0-1 0,-1 1 0,1-1 0,0 1 0,1-1 0,-1 1 0,0-1 0,1 0 0,-1 0 0,1 1 0,0-1 0,0 0 0,0 0 0,0 1 0,0-1 0,1-3 0,1-2 0,1 0 0,0 1 0,0-1 0,1 0 0,-1 1 0,2 0 0,-1 0 0,1 0 0,0 1 0,0-1 0,1 1 0,9-8 0,7-5 0,1 0 0,28-17 0,-23 18 0,1 1 0,0 1 0,1 1 0,1 1 0,1 2 0,0 2 0,0 0 0,56-7 0,-84 16 0,-1 0 0,1 1 0,0 0 0,-1 0 0,1 0 0,0 0 0,-1 1 0,1-1 0,-1 1 0,1 0 0,0 0 0,-1 1 0,0-1 0,1 0 0,-1 1 0,0 0 0,4 3 0,-4-2 0,-1 0 0,0 0 0,0 0 0,0 0 0,0 1 0,0-1 0,-1 1 0,1-1 0,-1 1 0,0 0 0,0-1 0,-1 1 0,1 0 0,-1 0 0,1 0 0,-2 6 0,1 37 0,-1-32 0,0 0 0,2 0 0,0 0 0,5 27 0,-4-36 0,0-1 0,0 0 0,0 0 0,0 0 0,1 0 0,0-1 0,0 1 0,0-1 0,1 1 0,-1-1 0,1 0 0,0-1 0,0 1 0,1 0 0,-1-1 0,1 0 0,6 3 0,-2-2 0,0 0 0,1-1 0,-1 0 0,1-1 0,0 0 0,-1-1 0,1 1 0,0-2 0,0 0 0,0 0 0,0-1 0,0 0 0,0 0 0,0-1 0,-1 0 0,1-1 0,15-7 0,-18 8 0,0-1 0,0 0 0,-1-1 0,1 1 0,-1-2 0,0 1 0,0 0 0,0-1 0,0 0 0,-1-1 0,0 1 0,0-1 0,0 0 0,-1 0 0,0 0 0,0-1 0,-1 1 0,1-1 0,-2 0 0,1 0 0,-1 0 0,0-1 0,2-13 0,-4 16 0,0-1 0,0 1 0,-1-1 0,0 1 0,0-1 0,0 1 0,-1 0 0,1-1 0,-1 1 0,-1 0 0,1 0 0,-1 0 0,0 0 0,0 1 0,-5-6 0,-5-5 0,-1 1 0,0 0 0,-17-11 0,-19-18 0,50 42 0,-1 1 0,1 0 0,0-1 0,-1 1 0,1 0 0,-1-1 0,1 1 0,0 0 0,0-1 0,-1 1 0,1-1 0,0 1 0,0-1 0,-1 1 0,1 0 0,0-1 0,0 1 0,0-1 0,0 1 0,0-1 0,0 1 0,-1-1 0,1 1 0,0-1 0,1 1 0,-1-1 0,0 1 0,0-1 0,0 1 0,0-1 0,0 1 0,0-1 0,1 0 0,17-6 0,33 5 0,-45 2 0,63 0 0,108 5 0,-174-5 0,-1 1 0,0-1 0,1 0 0,-1 1 0,1 0 0,-1-1 0,0 1 0,0 0 0,1 0 0,-1 1 0,0-1 0,0 0 0,0 1 0,0-1 0,0 1 0,-1 0 0,1-1 0,0 1 0,-1 0 0,1 0 0,-1 0 0,0 0 0,0 0 0,2 3 0,0 4 0,-1 0 0,1 1 0,-1-1 0,1 19 0,2 10 0,0-19 0,0 0 0,1 0 0,1-1 0,1 0 0,0 0 0,16 24 0,-20-36 0,1 0 0,-1-1 0,1 1 0,1-1 0,-1 0 0,1 0 0,0 0 0,12 7 0,-14-10 0,0 0 0,1-1 0,-1 1 0,1-1 0,0 0 0,-1 0 0,1 0 0,0 0 0,-1-1 0,1 0 0,0 0 0,-1 0 0,1-1 0,0 0 0,5-1 0,-5 1 0,0-1 0,-1 0 0,1-1 0,-1 1 0,1-1 0,-1 1 0,0-1 0,0 0 0,0-1 0,0 1 0,-1-1 0,0 0 0,1 0 0,-1 0 0,-1 0 0,1 0 0,-1-1 0,4-6 0,2-9 0,0-1 0,9-42 0,-10 34 0,-1 2 0,-5 20 0,0 0 0,0 0 0,1 0 0,0 1 0,0-1 0,1 0 0,0 1 0,0 0 0,1 0 0,8-12 0,-12 18 0,1-1 0,-1 0 0,1 1 0,0-1 0,0 1 0,-1-1 0,1 1 0,0 0 0,0-1 0,-1 1 0,1 0 0,0-1 0,0 1 0,0 0 0,0 0 0,0 0 0,-1 0 0,1 0 0,0 0 0,0 0 0,0 0 0,0 0 0,0 0 0,0 1 0,1-1 0,0 1 0,0 1 0,0-1 0,0 0 0,0 1 0,0-1 0,0 1 0,0 0 0,0-1 0,1 4 0,5 5 0,-1 0 0,10 22 0,-14-27 0,8 15 0,0 1 0,28 35 0,-34-50 0,0-1 0,0 1 0,1-1 0,-1 0 0,1-1 0,0 1 0,0-1 0,1-1 0,-1 1 0,1-1 0,0 0 0,0 0 0,11 2 0,1-2 0,-1-1 0,1 0 0,0-2 0,-1 0 0,1-1 0,0-1 0,-1 0 0,1-2 0,-1 0 0,20-7 0,-23 6 0,-1-1 0,0 0 0,-1-1 0,1 0 0,-1-1 0,-1 0 0,1-1 0,-1-1 0,-1 0 0,0 0 0,-1-1 0,18-23 0,-25 28 0,1 1 0,-1-1 0,0 1 0,-1-1 0,0 0 0,0 0 0,0 0 0,0 0 0,-1 0 0,0 0 0,0-1 0,-1 1 0,0 0 0,0-1 0,0 1 0,-1 0 0,0-1 0,-3-10 0,2 12 0,0 0 0,0 1 0,-1-1 0,1 0 0,-1 1 0,0 0 0,-1-1 0,1 1 0,-1 0 0,0 1 0,0-1 0,0 1 0,0 0 0,-1 0 0,1 0 0,-1 0 0,0 1 0,1 0 0,-1 0 0,0 0 0,-1 0 0,-6 0 0,3 0 0,1 1 0,-1 0 0,1 1 0,-1 0 0,1 0 0,-15 3 0,22-3 0,-1 0 0,0 0 0,1 0 0,-1 1 0,0-1 0,1 0 0,-1 1 0,0 0 0,1-1 0,-1 1 0,1 0 0,-1 0 0,1 0 0,-1 0 0,1 0 0,0 0 0,-1 0 0,1 1 0,0-1 0,0 0 0,0 1 0,0-1 0,0 1 0,0-1 0,1 1 0,-1-1 0,0 1 0,1 0 0,-1-1 0,1 1 0,-1 0 0,1 0 0,0-1 0,0 1 0,0 0 0,0-1 0,0 1 0,1 3 0,0-3 0,-1-1 0,1 1 0,0 0 0,0 0 0,0-1 0,0 1 0,0-1 0,1 1 0,-1-1 0,0 1 0,1-1 0,-1 0 0,1 0 0,-1 0 0,1 0 0,0 0 0,-1 0 0,1 0 0,0 0 0,0-1 0,0 1 0,-1-1 0,4 1 0,48 6 0,-48-6 0,31 1 0,0-1 0,1-2 0,-1-1 0,0-2 0,0-1 0,0-2 0,-1-2 0,0-1 0,0-2 0,59-29 0,-77 32 0,-10 5 0,0 0 0,0 1 0,1-1 0,13-3 0,-18 6 0,0 1 0,-1 0 0,1 0 0,0-1 0,0 2 0,-1-1 0,1 0 0,0 0 0,-1 1 0,1 0 0,-1-1 0,1 1 0,-1 0 0,1 0 0,-1 0 0,1 1 0,-1-1 0,4 4 0,19 16 0,0 2 0,20 26 0,9 8 0,-45-48 0,12 10 0,28 37 0,-45-52 0,-1 1 0,1 0 0,-1 0 0,0 0 0,-1 0 0,1 1 0,-1-1 0,0 1 0,0-1 0,0 1 0,-1 0 0,0 0 0,0 0 0,-1 7 0,0-10 0,-1 0 0,1 0 0,-1-1 0,0 1 0,0 0 0,-1-1 0,1 1 0,0 0 0,-1-1 0,0 0 0,1 1 0,-1-1 0,0 0 0,0 0 0,0 0 0,-1 0 0,1 0 0,0 0 0,-1-1 0,1 1 0,-1-1 0,1 0 0,-1 0 0,0 0 0,0 0 0,1 0 0,-1 0 0,-6 0 0,-8 2 0,-1-1 0,1-1 0,-29-2 0,29 1 0,4 0 0,-2 0 0,0 0 0,1-1 0,-1 0 0,1-2 0,-15-3 0,26 5 0,1 1 0,0-1 0,-1 0 0,1 0 0,0 0 0,0 0 0,0 0 0,0-1 0,0 1 0,0-1 0,0 1 0,0-1 0,0 0 0,1 1 0,-1-1 0,1 0 0,-1 0 0,1 0 0,0-1 0,0 1 0,0 0 0,0 0 0,0-1 0,0 1 0,1 0 0,-1-1 0,1 1 0,0-1 0,-1 1 0,1 0 0,0-1 0,0 1 0,1-1 0,-1 1 0,1-1 0,-1 1 0,2-4 0,0-1 0,1 0 0,1 1 0,-1-1 0,1 1 0,0 0 0,0-1 0,1 2 0,0-1 0,0 0 0,0 1 0,1 0 0,0 1 0,-1-1 0,2 1 0,-1 0 0,0 0 0,1 1 0,12-5 0,1 0 0,-1 2 0,1 0 0,1 1 0,-1 0 0,33-1 0,200 7 0,-20 1 0,-197-4 0,1-1 0,-1-3 0,0 0 0,45-16 0,-70 18 0,0 0 0,-1-1 0,1 0 0,-1-1 0,0 0 0,0-1 0,-1 0 0,13-13 0,-19 18 0,0-1 0,0 0 0,0-1 0,-1 1 0,1 0 0,-1-1 0,0 0 0,0 1 0,0-1 0,-1 0 0,1 0 0,-1 0 0,0 0 0,0 0 0,0 0 0,-1 0 0,1 0 0,-1 0 0,0-1 0,0 1 0,-1 0 0,1 0 0,-1 0 0,0 0 0,0 0 0,0 0 0,-3-5 0,4 7 0,-1 1 0,0-1 0,0 0 0,0 0 0,0 1 0,0-1 0,0 1 0,0-1 0,0 1 0,-1-1 0,1 1 0,-1 0 0,1 0 0,-1 0 0,1 0 0,-1 0 0,0 0 0,0 0 0,1 0 0,-1 1 0,0-1 0,0 0 0,0 1 0,0 0 0,1-1 0,-1 1 0,0 0 0,0 0 0,0 0 0,0 0 0,0 1 0,0-1 0,0 0 0,-2 2 0,0-1 0,0 1 0,0 0 0,0 0 0,1 0 0,-1 0 0,1 1 0,-1-1 0,1 1 0,0 0 0,0 0 0,0 0 0,0 0 0,0 1 0,-3 5 0,2 0 0,0-1 0,1 1 0,0 0 0,0 0 0,1 0 0,0 0 0,1 1 0,0-1 0,0 1 0,1-1 0,0 0 0,3 18 0,-2-19 0,1 1 0,0-1 0,0 0 0,1 0 0,0 0 0,0 0 0,1 0 0,0 0 0,0-1 0,1 0 0,0 0 0,0 0 0,0 0 0,10 8 0,-12-13 0,-1-1 0,1 1 0,-1-1 0,1 1 0,-1-1 0,1 0 0,0 0 0,0 0 0,0 0 0,0 0 0,-1-1 0,1 1 0,0-1 0,0 0 0,5 0 0,-2-1 0,1 0 0,-1 0 0,1-1 0,-1 1 0,0-1 0,10-5 0,5-5 0,-1 0 0,35-27 0,-52 37 0,36-30 0,-15 12 0,2 0 0,0 1 0,1 2 0,36-18 0,-55 32 0,0-1 0,1 1 0,-1 1 0,1 0 0,-1 0 0,1 1 0,0 0 0,-1 0 0,1 1 0,0 0 0,0 0 0,0 1 0,-1 1 0,1-1 0,-1 1 0,1 1 0,-1-1 0,0 2 0,1-1 0,9 7 0,-1 0 0,-1 1 0,0 1 0,-1 1 0,0 0 0,17 21 0,56 80 0,-60-75 0,2-5-1365</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10.763"/>
    </inkml:context>
    <inkml:brush xml:id="br0">
      <inkml:brushProperty name="width" value="0.05" units="cm"/>
      <inkml:brushProperty name="height" value="0.05" units="cm"/>
    </inkml:brush>
  </inkml:definitions>
  <inkml:trace contextRef="#ctx0" brushRef="#br0">250 0 24575,'-1'1'0,"0"-1"0,0 0 0,0 0 0,0 1 0,0-1 0,0 1 0,0-1 0,0 1 0,0-1 0,1 1 0,-1 0 0,0-1 0,0 1 0,1 0 0,-1 0 0,0-1 0,1 1 0,-1 0 0,1 0 0,-1 0 0,1 0 0,-1 0 0,1 0 0,0 0 0,0 0 0,-1 0 0,1 1 0,-6 31 0,6-31 0,-5 278 0,7-164 0,-7 206 0,-14-1 0,-69 363 0,75-612 0,-57 352 0,56-303 0,2 184 0,16-274 120,2-23-321,2-18-1083,-3-4-5542</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09.342"/>
    </inkml:context>
    <inkml:brush xml:id="br0">
      <inkml:brushProperty name="width" value="0.05" units="cm"/>
      <inkml:brushProperty name="height" value="0.05" units="cm"/>
    </inkml:brush>
  </inkml:definitions>
  <inkml:trace contextRef="#ctx0" brushRef="#br0">752 847 24575,'-1'-14'0,"0"1"0,-1-1 0,-1 0 0,-7-21 0,0-5 0,-26-108 0,-91-240 0,126 385 0,-7-19 0,-2 1 0,0 0 0,-1 0 0,-19-25 0,26 42 0,1-1 0,-1 1 0,0 0 0,0 1 0,0-1 0,-1 1 0,1 0 0,-1 0 0,0 0 0,-8-3 0,10 5 0,-1 0 0,0 0 0,1 1 0,-1-1 0,0 1 0,1 0 0,-1 0 0,0 0 0,0 0 0,1 1 0,-1-1 0,0 1 0,1 0 0,-1 0 0,1 1 0,-1-1 0,-4 3 0,-3 3 0,0 1 0,0 0 0,0 0 0,1 1 0,0 1 0,1-1 0,0 2 0,-11 14 0,-57 100 0,67-106 0,-18 32 0,2 2 0,2 1 0,3 1 0,3 1 0,1 0 0,4 1 0,-10 85 0,18-92 0,3 1 0,2-1 0,2 0 0,2 0 0,3 0 0,2-1 0,2 0 0,2 0 0,20 49 0,-1-25 0,2-2 0,65 97 0,105 120 0,-75-112 0,-114-156 0,-1 1 0,-1 0 0,-1 1 0,-1 0 0,14 36 0,-24-56 0,-1 0 0,1 0 0,-1 0 0,1 0 0,-1 0 0,1 0 0,-1 0 0,0 0 0,0 0 0,0 0 0,0 0 0,0 0 0,-1 0 0,1 0 0,0 0 0,-1 0 0,0-1 0,1 1 0,-1 0 0,-2 3 0,2-4 0,0 0 0,-1-1 0,1 1 0,0-1 0,-1 0 0,1 1 0,-1-1 0,1 0 0,-1 0 0,1 0 0,0 0 0,-1 0 0,1 0 0,-1 0 0,1 0 0,-1-1 0,1 1 0,0 0 0,-1-1 0,1 1 0,0-1 0,-1 0 0,1 1 0,0-1 0,0 0 0,0 0 0,0 0 0,0 0 0,-2-1 0,-27-21-1365,-1-5-5461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11.103"/>
    </inkml:context>
    <inkml:brush xml:id="br0">
      <inkml:brushProperty name="width" value="0.05" units="cm"/>
      <inkml:brushProperty name="height" value="0.05" units="cm"/>
    </inkml:brush>
  </inkml:definitions>
  <inkml:trace contextRef="#ctx0" brushRef="#br0">18 1 24575,'-5'0'0,"-1"5"0,0 5 0,5 2 0,4 3 0,6 0 0,5 1 0,6-2 0,8 2 0,4-3 0,7 2 0,0-2 0,3 2 0,4-3 0,-1-2 0,1-3 0,1-4 0,-6-1-8191</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11.432"/>
    </inkml:context>
    <inkml:brush xml:id="br0">
      <inkml:brushProperty name="width" value="0.05" units="cm"/>
      <inkml:brushProperty name="height" value="0.05" units="cm"/>
    </inkml:brush>
  </inkml:definitions>
  <inkml:trace contextRef="#ctx0" brushRef="#br0">361 86 24575,'0'-4'0,"4"-7"0,7-6 0,2-4 0,-7 1 0,-9 9 0,-8 10 0,-8 11 0,-4 7 0,-8 11 0,-8 5 0,-7 7 0,-4 0 0,-8 3 0,-4 4 0,10-7-8191</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13.301"/>
    </inkml:context>
    <inkml:brush xml:id="br0">
      <inkml:brushProperty name="width" value="0.05" units="cm"/>
      <inkml:brushProperty name="height" value="0.05" units="cm"/>
    </inkml:brush>
  </inkml:definitions>
  <inkml:trace contextRef="#ctx0" brushRef="#br0">657 1 24575,'-2'0'0,"1"0"0,-1 1 0,1-1 0,-1 1 0,1-1 0,0 1 0,0 0 0,-1-1 0,1 1 0,0 0 0,0 0 0,0 0 0,0 0 0,0 0 0,0 0 0,0 0 0,-1 2 0,-17 27 0,13-21 0,-121 205 0,-37 56 0,46-98 0,-64 105 0,179-270-95,3-6 16,-1 0-1,1 0 1,-1 1 0,0-1-1,1 0 1,-1 0-1,0 0 1,0 0 0,0 0-1,1 0 1,-1 0 0,0 0-1,0 0 1,-1 0-1,0 1 1</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15.873"/>
    </inkml:context>
    <inkml:brush xml:id="br0">
      <inkml:brushProperty name="width" value="0.05" units="cm"/>
      <inkml:brushProperty name="height" value="0.05" units="cm"/>
    </inkml:brush>
  </inkml:definitions>
  <inkml:trace contextRef="#ctx0" brushRef="#br0">100 160 24575,'-3'51'0,"-2"0"0,-2 0 0,-3-1 0,-19 59 0,20-77 0,-5 31 0,-9 26 0,74-214 0,113-341 0,-163 464 0,18-36 0,-18 36 0,0 0 0,0 0 0,1 1 0,-1-1 0,0 1 0,1-1 0,-1 1 0,1-1 0,-1 1 0,1 0 0,0 0 0,0 0 0,-1 0 0,1 0 0,0 0 0,0 0 0,3 0 0,-4 1 0,0 0 0,-1 0 0,1 0 0,0 0 0,0 0 0,0 1 0,0-1 0,-1 0 0,1 1 0,0-1 0,0 0 0,-1 1 0,1-1 0,0 1 0,0-1 0,-1 1 0,1 0 0,-1-1 0,1 1 0,-1 0 0,1-1 0,-1 1 0,1 0 0,-1 0 0,1-1 0,-1 1 0,0 0 0,1 0 0,-1 0 0,0-1 0,0 2 0,6 30 0,-5-29 0,6 78 0,-3-33 0,1 0 0,2 0 0,3 0 0,20 62 0,-30-109 0,1 0 0,-1 0 0,1 1 0,-1-1 0,1 0 0,-1 0 0,1 0 0,-1 0 0,1 1 0,0-1 0,0 0 0,0 0 0,0-1 0,0 1 0,0 0 0,0 0 0,0 0 0,0-1 0,1 2 0,-1-2 0,0 0 0,-1 0 0,1 0 0,0-1 0,0 1 0,-1 0 0,1 0 0,0 0 0,-1-1 0,1 1 0,0 0 0,-1-1 0,1 1 0,0-1 0,-1 1 0,1 0 0,-1-1 0,1 1 0,-1-1 0,1 0 0,-1 1 0,1-1 0,0-1 0,4-6 0,0-1 0,-1 0 0,7-17 0,-7 14 0,15-37 0,-11 26 0,1 1 0,1-1 0,0 2 0,22-33 0,-31 52 0,1 1 0,-1-1 0,0 1 0,0-1 0,1 1 0,-1 0 0,0-1 0,1 1 0,-1 0 0,1 0 0,0 0 0,-1 0 0,1 0 0,0 0 0,0 0 0,0 1 0,-1-1 0,1 1 0,0-1 0,3 1 0,-3 0 0,0 1 0,0-1 0,-1 1 0,1-1 0,0 1 0,-1 0 0,1 0 0,-1 0 0,1 0 0,-1 0 0,1 0 0,-1 0 0,1 0 0,-1 1 0,0-1 0,0 0 0,2 3 0,4 7 0,-1 1 0,-1-1 0,1 1 0,5 21 0,-11-33 0,17 50-115,54 179-1135,-65-206-5576</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16.541"/>
    </inkml:context>
    <inkml:brush xml:id="br0">
      <inkml:brushProperty name="width" value="0.05" units="cm"/>
      <inkml:brushProperty name="height" value="0.05" units="cm"/>
    </inkml:brush>
  </inkml:definitions>
  <inkml:trace contextRef="#ctx0" brushRef="#br0">134 419 24575,'1'-41'0,"1"29"0,-1 0 0,-1 0 0,0 1 0,-1-1 0,0 0 0,-1 0 0,-4-14 0,6 25 0,0 1 0,0-1 0,0 1 0,-1 0 0,1-1 0,0 1 0,-1-1 0,1 1 0,0 0 0,-1 0 0,1-1 0,0 1 0,-1 0 0,1-1 0,0 1 0,-1 0 0,1 0 0,-1 0 0,1 0 0,-1-1 0,1 1 0,-1 0 0,1 0 0,0 0 0,-1 0 0,1 0 0,-1 0 0,1 0 0,-1 0 0,1 0 0,-1 0 0,1 0 0,0 1 0,-1-1 0,1 0 0,-1 0 0,1 0 0,-1 1 0,1-1 0,0 0 0,-1 0 0,1 1 0,0-1 0,-1 0 0,1 1 0,0-1 0,-1 0 0,1 1 0,0-1 0,0 0 0,-1 1 0,1-1 0,0 1 0,0 0 0,-20 27 0,17-24 0,-9 14 0,0-1 0,2 2 0,0-1 0,1 2 0,1-1 0,1 1 0,1 0 0,-4 22 0,9-40 0,1 0 0,0 1 0,-1-1 0,1 1 0,1-1 0,-1 0 0,0 1 0,0-1 0,1 1 0,0-1 0,-1 0 0,1 1 0,0-1 0,0 0 0,0 0 0,0 0 0,3 4 0,-3-5 0,1 0 0,-1 0 0,0-1 0,0 1 0,1 0 0,-1-1 0,0 1 0,1-1 0,-1 1 0,1-1 0,-1 0 0,1 1 0,-1-1 0,1 0 0,-1 0 0,1 0 0,-1 0 0,1 0 0,-1-1 0,1 1 0,-1 0 0,1-1 0,-1 1 0,0-1 0,1 1 0,-1-1 0,0 0 0,1 1 0,1-3 0,9-5 0,-1-1 0,0 0 0,-1-1 0,0 0 0,0 0 0,-1-1 0,9-14 0,25-28 0,-32 41 0,35-33 0,-44 43 0,1 0 0,-1 0 0,1 0 0,0 0 0,-1 0 0,1 1 0,0-1 0,0 1 0,0 0 0,0 0 0,0 0 0,0 0 0,0 1 0,0-1 0,6 1 0,-7 0 0,0 1 0,0 0 0,0 0 0,0 0 0,0 0 0,-1 0 0,1 0 0,0 1 0,-1-1 0,1 1 0,-1-1 0,1 1 0,-1-1 0,0 1 0,0 0 0,0 0 0,0 0 0,0-1 0,0 1 0,0 0 0,0 3 0,13 44 0,-14-47 0,8 38 0,-5-21 0,0 0 0,2 0 0,0-1 0,1 1 0,9 19 0,-14-36 0,0 0 0,0 0 0,1 0 0,-1-1 0,0 1 0,1 0 0,-1 0 0,1-1 0,-1 1 0,1-1 0,0 0 0,0 1 0,0-1 0,0 0 0,0 0 0,0 0 0,0 0 0,0 0 0,0-1 0,0 1 0,0-1 0,0 1 0,1-1 0,-1 0 0,0 0 0,0 0 0,1 0 0,-1 0 0,0 0 0,0-1 0,1 1 0,-1-1 0,0 0 0,0 1 0,0-1 0,0 0 0,0 0 0,3-2 0,6-4 0,0 0 0,0-1 0,-1 0 0,0 0 0,12-15 0,0-3 0,-1-1 0,-1-1 0,-2 0 0,-1-2 0,-1 0 0,-1-1 0,-2-1 0,-1 0 0,-2 0 0,-1-1 0,-1-1 0,2-35 0,-9 60 0,3-39 0,-4 45 0,-1 1 0,1-1 0,0 1 0,0-1 0,-1 0 0,0 1 0,1-1 0,-1 1 0,0-1 0,0 1 0,-1 0 0,1-1 0,0 1 0,-4-4 0,5 6 0,-1-1 0,1 1 0,-1 0 0,1-1 0,-1 1 0,1 0 0,-1 0 0,1-1 0,-1 1 0,0 0 0,1 0 0,-1 0 0,1 0 0,-1 0 0,0 0 0,1 0 0,-1 0 0,1 0 0,-1 0 0,0 0 0,1 0 0,-1 0 0,1 0 0,-1 0 0,1 1 0,-1-1 0,0 0 0,1 0 0,-1 1 0,1-1 0,-1 0 0,1 1 0,0-1 0,-1 1 0,1-1 0,-1 1 0,1-1 0,0 0 0,-1 1 0,1 0 0,0-1 0,-1 1 0,1 0 0,-15 27 0,15-27 0,-14 39 0,3 1 0,1 0 0,2 0 0,-5 74 0,10-89-227,1 0-1,2 0 1,0 0-1,2 0 1,6 33-1,-1-35-6598</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16.913"/>
    </inkml:context>
    <inkml:brush xml:id="br0">
      <inkml:brushProperty name="width" value="0.05" units="cm"/>
      <inkml:brushProperty name="height" value="0.05" units="cm"/>
    </inkml:brush>
  </inkml:definitions>
  <inkml:trace contextRef="#ctx0" brushRef="#br0">11 208 24575,'-5'-17'0,"0"0"0,5 16 0,1 0 0,-1 1 0,0-1 0,1 1 0,-1-1 0,1 1 0,-1-1 0,1 1 0,-1-1 0,1 1 0,-1-1 0,1 1 0,-1 0 0,1-1 0,0 1 0,-1 0 0,1 0 0,0-1 0,-1 1 0,1 0 0,0 0 0,-1 0 0,1 0 0,0 0 0,-1 0 0,1 0 0,0 0 0,0 0 0,1 0 0,92 6 0,-65-3 0,0-1 0,35-3 0,-61 1 0,149-18 0,-133 14 0,0 0 0,-1-1 0,0-1 0,0-1 0,34-18 0,-49 22 0,1 1 0,-1-1 0,1 0 0,-1 0 0,0 0 0,-1 0 0,1-1 0,0 1 0,-1-1 0,0 1 0,0-1 0,0 0 0,0 0 0,2-6 0,-4 8 0,0 1 0,1-1 0,-1 0 0,0 1 0,0-1 0,0 1 0,0-1 0,0 0 0,0 1 0,0-1 0,0 1 0,-1-1 0,1 1 0,-1-1 0,1 1 0,-1-1 0,0 1 0,1-1 0,-1 1 0,0-1 0,0 1 0,0 0 0,0 0 0,0 0 0,0-1 0,0 1 0,-1 0 0,1 0 0,0 0 0,-1 1 0,1-1 0,0 0 0,-1 0 0,1 1 0,-1-1 0,1 1 0,-1-1 0,1 1 0,-1 0 0,0 0 0,-1-1 0,0 1 0,0 0 0,0-1 0,1 1 0,-1 0 0,0 1 0,0-1 0,1 0 0,-1 1 0,0-1 0,1 1 0,-1 0 0,0 0 0,1 0 0,-1 0 0,1 0 0,0 1 0,-5 2 0,3 0 0,-1 0 0,2 0 0,-1 1 0,0-1 0,1 1 0,0 0 0,0 0 0,-3 6 0,-1 6 0,1-1 0,0 1 0,2 0 0,-5 31 0,8-44-59,0 0 0,1 0-1,-1 0 1,1 1-1,0-1 1,0 0 0,1 1-1,-1-1 1,1 0 0,0 0-1,0 0 1,0 1 0,1-1-1,-1 0 1,1-1-1,0 1 1,0 0 0,0 0-1,1-1 1,-1 1 0,1-1-1,3 3 1,12 7-6767</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17.320"/>
    </inkml:context>
    <inkml:brush xml:id="br0">
      <inkml:brushProperty name="width" value="0.05" units="cm"/>
      <inkml:brushProperty name="height" value="0.05" units="cm"/>
    </inkml:brush>
  </inkml:definitions>
  <inkml:trace contextRef="#ctx0" brushRef="#br0">19 111 24575,'-8'-27'0,"-2"-5"0,10 31 0,0 0 0,0 0 0,-1 0 0,1 0 0,0 1 0,0-1 0,1 0 0,-1 0 0,0 0 0,0 0 0,0 0 0,0 0 0,1 0 0,-1 0 0,0 1 0,1-1 0,-1 0 0,1 0 0,-1 0 0,1 1 0,-1-1 0,1 0 0,0 1 0,-1-1 0,1 0 0,0 1 0,1-1 0,0 0 0,-1 1 0,1-1 0,0 1 0,0 0 0,0 0 0,0 0 0,0 0 0,-1 1 0,1-1 0,0 0 0,0 1 0,0-1 0,-1 1 0,1 0 0,0-1 0,0 1 0,-1 0 0,1 0 0,-1 0 0,1 0 0,1 2 0,36 30 0,-33-28 0,0 0 0,11 11 0,0 0 0,26 34 0,-40-46 0,0-1 0,0 1 0,0 1 0,-1-1 0,0 0 0,0 1 0,0-1 0,0 1 0,-1 0 0,1-1 0,-1 1 0,-1 0 0,1 0 0,-1 0 0,1 0 0,-1 0 0,-1-1 0,1 1 0,-1 0 0,-1 5 0,2-8 0,-1 0 0,1-1 0,-1 1 0,0 0 0,0-1 0,0 1 0,0-1 0,0 1 0,0-1 0,0 1 0,-1-1 0,1 0 0,0 0 0,-1 1 0,1-1 0,-1 0 0,1 0 0,-1 0 0,1-1 0,-1 1 0,0 0 0,0-1 0,1 1 0,-1-1 0,0 1 0,0-1 0,1 0 0,-1 0 0,0 0 0,0 0 0,0 0 0,0 0 0,1 0 0,-3-1 0,1 0 0,1 0 0,-1 1 0,1-1 0,0-1 0,-1 1 0,1 0 0,0 0 0,0-1 0,0 1 0,0-1 0,0 0 0,0 0 0,0 0 0,0 0 0,1 0 0,-1 0 0,1 0 0,0 0 0,-1 0 0,1-1 0,0 1 0,0-1 0,1 1 0,-2-4 0,1-4 0,1 1 0,0-1 0,1 0 0,0 1 0,0-1 0,1 1 0,0-1 0,0 1 0,1 0 0,1 0 0,-1 0 0,1 0 0,1 0 0,0 1 0,9-12 0,-10 13 0,2 0 0,-1 0 0,1 1 0,0 0 0,0 0 0,0 0 0,1 1 0,0 0 0,0 0 0,0 1 0,1-1 0,0 2 0,-1-1 0,1 1 0,0 0 0,1 1 0,13-3 0,-19 5 0,0 0 0,0 0 0,0 0 0,0 0 0,0 1 0,0-1 0,0 1 0,0 0 0,-1 0 0,1-1 0,0 2 0,0-1 0,-1 0 0,1 1 0,-1-1 0,1 1 0,3 3 0,-3-2 0,0 1 0,-1-1 0,1 1 0,-1 0 0,1 0 0,-1 0 0,0 0 0,-1 0 0,1 0 0,1 7 0,0 8 0,0 0 0,-1 0 0,-1 0 0,-2 25 0,0-38 0,-5 50-1365,-1-33-5461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17.681"/>
    </inkml:context>
    <inkml:brush xml:id="br0">
      <inkml:brushProperty name="width" value="0.05" units="cm"/>
      <inkml:brushProperty name="height" value="0.05" units="cm"/>
    </inkml:brush>
  </inkml:definitions>
  <inkml:trace contextRef="#ctx0" brushRef="#br0">39 23 24575,'-5'-5'0,"-6"-6"0,0 4 0,0 7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18.256"/>
    </inkml:context>
    <inkml:brush xml:id="br0">
      <inkml:brushProperty name="width" value="0.05" units="cm"/>
      <inkml:brushProperty name="height" value="0.05" units="cm"/>
    </inkml:brush>
  </inkml:definitions>
  <inkml:trace contextRef="#ctx0" brushRef="#br0">136 406 24575,'-13'-35'0,"12"34"0,1-1 0,0 1 0,-1 0 0,0 0 0,1 0 0,-1 0 0,0 0 0,1 0 0,-1 0 0,0 1 0,0-1 0,0 0 0,0 0 0,0 0 0,0 1 0,0-1 0,0 1 0,0-1 0,0 1 0,0-1 0,0 1 0,0-1 0,0 1 0,-1 0 0,1 0 0,0 0 0,0 0 0,0-1 0,-1 2 0,1-1 0,0 0 0,0 0 0,0 0 0,0 0 0,-1 1 0,1-1 0,0 1 0,-2 0 0,-4 4 0,1 1 0,-1 0 0,1 0 0,1 0 0,-1 1 0,1-1 0,0 1 0,0 1 0,1-1 0,-4 10 0,5-12 0,0 1 0,1 0 0,-1 0 0,1 1 0,1-1 0,-1 0 0,1 1 0,0-1 0,1 1 0,-1-1 0,1 1 0,1-1 0,1 13 0,-1-16 0,0 0 0,0 0 0,0 0 0,0 0 0,1-1 0,-1 1 0,1 0 0,-1-1 0,1 1 0,0-1 0,0 0 0,0 1 0,0-1 0,1 0 0,-1 0 0,0-1 0,1 1 0,0 0 0,-1-1 0,1 0 0,0 1 0,0-1 0,-1 0 0,1 0 0,0-1 0,0 1 0,0-1 0,0 1 0,0-1 0,0 0 0,0 0 0,5-1 0,-1 0 0,-1 0 0,1-1 0,-1 0 0,0 0 0,0 0 0,1-1 0,-1 0 0,-1 0 0,1-1 0,-1 0 0,1 0 0,-1 0 0,8-9 0,6-10 0,-2 0 0,-1-2 0,-1 0 0,13-29 0,-22 42 0,-6 11 0,1-1 0,-1 1 0,1 0 0,-1-1 0,1 1 0,0 0 0,0 0 0,0-1 0,0 1 0,0 0 0,0 0 0,0 0 0,0 0 0,0 0 0,0 0 0,3-1 0,-3 2 0,-1 0 0,1 1 0,-1-1 0,1 0 0,-1 1 0,1-1 0,-1 0 0,1 1 0,-1-1 0,1 1 0,-1-1 0,0 1 0,1-1 0,-1 1 0,0-1 0,1 1 0,-1-1 0,0 1 0,0-1 0,1 1 0,-1 0 0,0-1 0,0 1 0,0-1 0,0 1 0,0 0 0,0 0 0,3 60 0,-3-54 0,0 6 0,-1 5 0,2-1 0,0 0 0,5 25 0,-6-38 0,1-1 0,0 1 0,0 0 0,0-1 0,1 1 0,-1-1 0,1 1 0,0-1 0,0 0 0,0 0 0,1 0 0,-1 0 0,1 0 0,-1 0 0,1-1 0,0 1 0,0-1 0,0 0 0,0 1 0,1-2 0,5 4 0,-5-4 0,0-1 0,0 1 0,-1-1 0,1 0 0,0 0 0,0 0 0,0 0 0,0-1 0,0 1 0,0-1 0,-1 0 0,1 0 0,0-1 0,-1 1 0,1-1 0,4-3 0,2-1 0,0 0 0,0-1 0,0 0 0,9-10 0,-6 3 0,-1-1 0,0-1 0,-1 0 0,-1 0 0,0-1 0,-1 0 0,-1-1 0,-1 0 0,-1 0 0,9-36 0,-5 4 0,-3 0 0,3-99 0,-10 145 0,-3-50 0,4 52 0,-2 1 0,1-1 0,0 1 0,0 0 0,0-1 0,-1 1 0,1-1 0,-1 1 0,1-1 0,-1 1 0,1 0 0,-1-1 0,0 1 0,0 0 0,0 0 0,0 0 0,0 0 0,0-1 0,0 1 0,0 0 0,0 1 0,0-1 0,0 0 0,-1 0 0,1 0 0,0 1 0,-1-1 0,1 1 0,-3-2 0,1 3 0,1 0 0,0 0 0,0-1 0,0 1 0,0 0 0,0 1 0,0-1 0,0 0 0,0 1 0,0-1 0,0 1 0,1-1 0,-1 1 0,1 0 0,-1 0 0,1 0 0,0-1 0,0 1 0,-1 1 0,1-1 0,-1 3 0,-19 50 0,11-20 0,1 0 0,1 0 0,2 0 0,2 1 0,1 0 0,3 44 0,1-64 0,0-1 0,1 0 0,1 0 0,0 0 0,1 0 0,1 0 0,0-1 0,1 0 0,1 0 0,0 0 0,1-1 0,0 0 0,1-1 0,0 0 0,1 0 0,1-1 0,13 12 0,-19-18 0,1-1 0,-1-1 0,1 1 0,0-1 0,0 0 0,0 0 0,0-1 0,1 1 0,-1-1 0,1-1 0,-1 1 0,1-1 0,0-1 0,-1 1 0,1-1 0,0 0 0,0 0 0,-1-1 0,1 0 0,0 0 0,-1-1 0,1 0 0,-1 0 0,0 0 0,1-1 0,-1 0 0,0 0 0,-1-1 0,1 1 0,-1-1 0,1 0 0,-1-1 0,0 0 0,-1 1 0,1-1 0,-1-1 0,5-6 0,-3-2-1365,-6 3-5461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20.471"/>
    </inkml:context>
    <inkml:brush xml:id="br0">
      <inkml:brushProperty name="width" value="0.05" units="cm"/>
      <inkml:brushProperty name="height" value="0.05" units="cm"/>
    </inkml:brush>
  </inkml:definitions>
  <inkml:trace contextRef="#ctx0" brushRef="#br0">274 488 24575,'1'-6'0,"0"-1"0,1 1 0,0 0 0,0 0 0,0 0 0,1 0 0,0 0 0,4-5 0,2-7 0,6-13 0,49-115 0,-58 128 0,-1 0 0,0 0 0,-1 0 0,-1 0 0,-1-1 0,0-27 0,-2 43 0,0 0 0,0 0 0,0 0 0,-1 0 0,1-1 0,-1 1 0,1 0 0,-1 0 0,0 0 0,-1 0 0,1 0 0,0 1 0,-1-1 0,0 0 0,1 1 0,-1-1 0,0 1 0,0-1 0,-1 1 0,1 0 0,0 0 0,-1 0 0,1 0 0,-1 0 0,0 1 0,0-1 0,1 1 0,-1 0 0,0-1 0,0 1 0,0 1 0,0-1 0,-1 0 0,1 1 0,-5-1 0,-4 1 0,0 1 0,0 0 0,0 0 0,0 1 0,0 1 0,0 0 0,1 0 0,-14 7 0,10-3 0,-1 0 0,2 1 0,-1 1 0,1 0 0,0 1 0,1 1 0,0 0 0,1 1 0,0 0 0,1 0 0,1 2 0,-12 17 0,18-24 0,0 0 0,0 0 0,1 0 0,0 0 0,0 1 0,1-1 0,0 1 0,0 0 0,1-1 0,-1 1 0,2 0 0,-1 0 0,2 0 0,-1 0 0,1 0 0,0 0 0,0-1 0,1 1 0,0 0 0,0-1 0,1 1 0,0-1 0,0 0 0,1 0 0,0 0 0,0 0 0,10 11 0,1-2 0,-1 0 0,2-2 0,0 0 0,28 18 0,76 39 0,-77-47 0,68 48 0,-107-69 0,0 0 0,-1 0 0,1 0 0,-1 0 0,0 1 0,0 0 0,0-1 0,0 1 0,-1 1 0,0-1 0,1 0 0,-2 0 0,1 1 0,1 4 0,-3-7 0,1 1 0,-1 0 0,0-1 0,0 1 0,-1-1 0,1 1 0,-1-1 0,1 1 0,-1-1 0,0 1 0,1-1 0,-1 0 0,-1 1 0,1-1 0,0 0 0,0 0 0,-1 0 0,0 0 0,1 0 0,-1 0 0,0 0 0,0 0 0,0-1 0,0 1 0,0-1 0,0 1 0,-4 1 0,-8 4 0,1 0 0,-1-2 0,-1 1 0,1-2 0,-23 5 0,-78 9 0,105-17 0,-6 1 0,0-1 0,-1 0 0,1-1 0,0-1 0,-22-4 0,34 4 0,-1 0 0,1 0 0,-1 0 0,1 0 0,-1-1 0,1 0 0,0 0 0,0 0 0,0 0 0,0-1 0,0 0 0,0 1 0,1-1 0,-1-1 0,1 1 0,0 0 0,0-1 0,0 0 0,1 0 0,-1 0 0,1 0 0,-4-8 0,5 8 0,1 0 0,-1 0 0,1 1 0,-1-1 0,1 0 0,0 0 0,1 0 0,-1 0 0,1 0 0,0 0 0,-1 0 0,2 0 0,-1 1 0,0-1 0,1 0 0,0 1 0,0-1 0,0 1 0,0 0 0,0 0 0,1-1 0,-1 1 0,1 1 0,0-1 0,0 0 0,0 1 0,0 0 0,5-3 0,-2 1 0,0 0 0,0 0 0,0 1 0,0 0 0,1 0 0,0 1 0,0 0 0,-1 0 0,1 0 0,0 1 0,0 0 0,1 1 0,-1-1 0,0 1 0,8 1 0,13 6 7,-1 2 0,29 11-1,-10-3-1391,-18-7-5441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09.664"/>
    </inkml:context>
    <inkml:brush xml:id="br0">
      <inkml:brushProperty name="width" value="0.05" units="cm"/>
      <inkml:brushProperty name="height" value="0.05" units="cm"/>
    </inkml:brush>
  </inkml:definitions>
  <inkml:trace contextRef="#ctx0" brushRef="#br0">1 164 24575,'4'-4'0,"2"-7"0,5-1 0,4 2 0,5-3 0,4 1 0,7-2 0,2 1 0,1 3 0,4-1 0,0 1 0,2 2 0,0-2 0,-3 1 0,-2 1 0,-3 3 0,-7 2-8191</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20.927"/>
    </inkml:context>
    <inkml:brush xml:id="br0">
      <inkml:brushProperty name="width" value="0.05" units="cm"/>
      <inkml:brushProperty name="height" value="0.05" units="cm"/>
    </inkml:brush>
  </inkml:definitions>
  <inkml:trace contextRef="#ctx0" brushRef="#br0">1 225 24575,'0'2'0,"1"1"0,0-1 0,0 0 0,-1 1 0,2-1 0,-1 0 0,0 0 0,0 0 0,1 0 0,-1 0 0,1 0 0,-1 0 0,1 0 0,0-1 0,0 1 0,0-1 0,3 3 0,38 22 0,-37-23 0,0-1 0,0 0 0,0 0 0,0 0 0,0 0 0,0-1 0,1 0 0,-1-1 0,0 1 0,0-1 0,1 0 0,-1-1 0,0 1 0,1-1 0,-1-1 0,0 1 0,0-1 0,0 0 0,0 0 0,0-1 0,-1 0 0,10-5 0,-11 4 0,1 1 0,-1-1 0,0 1 0,0-1 0,0 0 0,0-1 0,-1 1 0,1-1 0,-1 0 0,-1 0 0,1 0 0,-1 0 0,1 0 0,-1 0 0,-1-1 0,1 1 0,-1 0 0,0-1 0,0 0 0,-1 1 0,1-1 0,-1 0 0,-1 1 0,1-1 0,-2-7 0,-1 3 0,1 0 0,-1 0 0,-1 1 0,0-1 0,0 1 0,-1 0 0,0 1 0,-1-1 0,1 1 0,-2 0 0,-10-11 0,15 17 0,0-1 0,-1 1 0,1 0 0,-1 0 0,0 0 0,0 0 0,0 1 0,0-1 0,0 1 0,0 0 0,0-1 0,0 2 0,0-1 0,-1 0 0,1 1 0,0-1 0,-1 1 0,1 0 0,0 0 0,-1 0 0,1 0 0,0 1 0,0 0 0,-1-1 0,1 1 0,0 0 0,0 0 0,0 1 0,0-1 0,0 1 0,0 0 0,0-1 0,0 1 0,1 0 0,-1 1 0,1-1 0,-3 4 0,-3 3 0,0 0 0,1 1 0,1 0 0,0 0 0,0 0 0,1 1 0,0 0 0,0 0 0,2 1 0,-1-1 0,2 1 0,-1 0 0,2-1 0,-2 14 0,2-11 0,1-1 0,0 1 0,1-1 0,0 0 0,1 1 0,0-1 0,1 0 0,1 0 0,0-1 0,1 1 0,0-1 0,10 17 0,-11-23 6,0 0 0,0 0-1,1-1 1,0 0 0,0 1-1,0-2 1,1 1 0,-1-1 0,1 0-1,0 0 1,0 0 0,1-1-1,-1 0 1,1 0 0,-1-1 0,1 0-1,0 0 1,0 0 0,0-1-1,11 1 1,-7-2-120,0-1 0,-1 0-1,1-1 1,0 0 0,0 0 0,-1-1-1,0 0 1,1-1 0,-1 0 0,0-1-1,-1 0 1,14-10 0,7-7-6712</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21.256"/>
    </inkml:context>
    <inkml:brush xml:id="br0">
      <inkml:brushProperty name="width" value="0.05" units="cm"/>
      <inkml:brushProperty name="height" value="0.05" units="cm"/>
    </inkml:brush>
  </inkml:definitions>
  <inkml:trace contextRef="#ctx0" brushRef="#br0">56 349 24575,'1'-48'0,"-3"0"0,-2 0 0,-1 0 0,-3 1 0,-17-54 0,26 101 0,-1-1 0,0 1 0,0 0 0,0-1 0,0 1 0,0 0 0,0-1 0,0 1 0,0 0 0,0 0 0,-1-1 0,1 1 0,0 0 0,0-1 0,0 1 0,0 0 0,0 0 0,0-1 0,-1 1 0,1 0 0,0 0 0,0-1 0,0 1 0,-1 0 0,1 0 0,0 0 0,0-1 0,-1 1 0,1 0 0,0 0 0,0 0 0,-1 0 0,1 0 0,0-1 0,-1 1 0,1 0 0,0 0 0,0 0 0,-1 0 0,-3 14 0,2 25 0,5 30 0,3 1 0,3-1 0,3-1 0,3 0 0,30 83 0,-41-139-109,-2-2-5,1 0 0,0-1 0,0 0-1,1 1 1,1-1 0,0-1 0,0 1 0,0-1-1,1 0 1,9 10 0,1-7-6712</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21.722"/>
    </inkml:context>
    <inkml:brush xml:id="br0">
      <inkml:brushProperty name="width" value="0.05" units="cm"/>
      <inkml:brushProperty name="height" value="0.05" units="cm"/>
    </inkml:brush>
  </inkml:definitions>
  <inkml:trace contextRef="#ctx0" brushRef="#br0">167 136 24575,'0'-1'0,"-1"0"0,1 0 0,0-1 0,-1 1 0,1 0 0,-1 0 0,0 1 0,1-1 0,-1 0 0,0 0 0,1 0 0,-1 0 0,0 1 0,0-1 0,0 0 0,0 0 0,0 1 0,0-1 0,0 1 0,0-1 0,0 1 0,0 0 0,0-1 0,0 1 0,0 0 0,0-1 0,-2 1 0,1 0 0,0-1 0,1 1 0,-1 0 0,0 0 0,0-1 0,1 1 0,-1 0 0,0 1 0,0-1 0,1 0 0,-1 0 0,0 1 0,1-1 0,-1 1 0,0 0 0,-2 1 0,4-2 0,0 1 0,0-1 0,0 0 0,0 1 0,0-1 0,0 1 0,1-1 0,-1 0 0,0 1 0,0-1 0,0 0 0,1 1 0,-1-1 0,0 0 0,1 1 0,-1-1 0,0 0 0,0 1 0,1-1 0,-1 0 0,1 0 0,-1 0 0,0 1 0,1-1 0,-1 0 0,0 0 0,1 0 0,-1 0 0,1 0 0,-1 0 0,0 0 0,1 0 0,-1 0 0,1 0 0,-1 0 0,1 0 0,-1 0 0,1 0 0,19 4 0,-2-3 0,-1-2 0,1 0 0,-1 0 0,1-2 0,-1 0 0,0-1 0,0 0 0,0-2 0,-1 0 0,0-1 0,23-13 0,-37 19 0,1-1 0,-1 1 0,1-1 0,-1 0 0,0 1 0,0-1 0,0 0 0,0 0 0,0-1 0,0 1 0,-1 0 0,1 0 0,-1-1 0,0 1 0,1-1 0,-1 0 0,0 1 0,0-1 0,0-2 0,-1 3 0,0 1 0,0 0 0,0 0 0,0 0 0,0 0 0,-1 0 0,1 0 0,0 0 0,-1 0 0,1 0 0,0 0 0,-1 0 0,1 0 0,-1 1 0,1-1 0,-1 0 0,0 0 0,1 0 0,-1 0 0,-1 0 0,0 0 0,0-1 0,0 1 0,0 0 0,0 0 0,0 0 0,-1 0 0,1 1 0,0-1 0,-1 0 0,1 1 0,0 0 0,-4-1 0,-106 8 0,98-8 0,0 0 0,0 2 0,0 0 0,-21 4 0,28-3 0,1 0 0,-1 0 0,1 1 0,0 0 0,0 0 0,0 1 0,0-1 0,0 1 0,1 1 0,0-1 0,-7 7 0,4-1 0,-1-1 0,1 1 0,1 1 0,0-1 0,0 1 0,1 1 0,1-1 0,-1 1 0,2 0 0,0 0 0,0 0 0,-2 16 0,6-22 0,-1 0 0,1-1 0,0 1 0,0 0 0,0-1 0,1 1 0,0 0 0,0-1 0,1 1 0,-1-1 0,1 0 0,0 1 0,1-1 0,-1 0 0,1 0 0,0 0 0,0-1 0,0 1 0,1-1 0,0 1 0,0-1 0,0 0 0,0-1 0,1 1 0,-1-1 0,1 0 0,0 0 0,0 0 0,9 3 0,-3-2 12,0 0 0,0-1 0,0 0 0,1-1 0,-1-1 0,1 1 0,0-2 0,-1 1 0,20-3 0,-8-1-383,0-1-1,0-1 1,40-15 0,-22 4-6455</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22.209"/>
    </inkml:context>
    <inkml:brush xml:id="br0">
      <inkml:brushProperty name="width" value="0.05" units="cm"/>
      <inkml:brushProperty name="height" value="0.05" units="cm"/>
    </inkml:brush>
  </inkml:definitions>
  <inkml:trace contextRef="#ctx0" brushRef="#br0">221 372 24575,'1'0'0,"-1"0"0,0 0 0,0 1 0,1-1 0,-1 0 0,0 0 0,0 0 0,1 0 0,-1 0 0,0 0 0,1 0 0,-1 0 0,0 0 0,0 0 0,1 0 0,-1 0 0,0 0 0,0 0 0,1 0 0,-1 0 0,0 0 0,1 0 0,-1 0 0,0 0 0,0-1 0,1 1 0,-1 0 0,0 0 0,0 0 0,1 0 0,-1-1 0,0 1 0,0 0 0,0 0 0,0 0 0,1-1 0,-1 1 0,0 0 0,0 0 0,0-1 0,0 1 0,0 0 0,0-1 0,1 1 0,-1 0 0,0 0 0,0-1 0,0 1 0,0 0 0,0 0 0,0-1 0,0 1 0,0 0 0,0-1 0,-1 1 0,1 0 0,0 0 0,0-1 0,0 1 0,0 0 0,0 0 0,0-1 0,-1 1 0,0-1 0,0-1 0,0 1 0,0 0 0,0 0 0,0 1 0,0-1 0,0 0 0,-1 0 0,1 0 0,0 1 0,0-1 0,-3 0 0,-1 0 0,-1 0 0,1 0 0,0 0 0,-1 1 0,1 0 0,-1 0 0,1 1 0,-1-1 0,1 1 0,0 0 0,-1 1 0,1-1 0,0 1 0,-7 3 0,5 0 0,-1-1 0,1 1 0,1 0 0,-1 0 0,1 0 0,-1 1 0,2 0 0,-10 13 0,7-9 0,2 1 0,-1 0 0,1 0 0,1 0 0,0 1 0,0 0 0,1 0 0,1 0 0,0 0 0,1 1 0,0-1 0,0 21 0,2-29 0,1 0 0,-1 1 0,1-1 0,0 0 0,0 0 0,0 0 0,0 0 0,1 0 0,0 0 0,-1 0 0,2 0 0,-1-1 0,0 1 0,1-1 0,-1 1 0,5 3 0,-2-3 0,0 0 0,0-1 0,0 1 0,0-1 0,1 0 0,0-1 0,-1 1 0,1-1 0,0 0 0,8 1 0,0 0 0,1-2 0,-1 1 0,1-2 0,-1 0 0,1-1 0,-1 0 0,1-1 0,26-7 0,-25 4 0,-1-1 0,0 0 0,0-1 0,-1-1 0,0 0 0,0-1 0,-1 0 0,0-1 0,0-1 0,-1 0 0,-1-1 0,12-14 0,-9 6 0,1-1 0,-2-1 0,-1 0 0,-1-1 0,-1 0 0,-1-1 0,7-27 0,-5 10 0,-2-2 0,-1 1 0,-2-1 0,-3 0 0,-1 0 0,-4-56 0,2 120 0,-1-1 0,0 0 0,-5 23 0,-1 7 0,-10 492-1365,18-511-5461</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22.577"/>
    </inkml:context>
    <inkml:brush xml:id="br0">
      <inkml:brushProperty name="width" value="0.05" units="cm"/>
      <inkml:brushProperty name="height" value="0.05" units="cm"/>
    </inkml:brush>
  </inkml:definitions>
  <inkml:trace contextRef="#ctx0" brushRef="#br0">17 101 24575,'-4'-5'0,"-2"-6"0,0-5 0,6-1 0,7 3 0,8 4 0,6 4 0,3 2 0,3 2 0,6-2 0,2-2 0,-5 1-8191</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22.907"/>
    </inkml:context>
    <inkml:brush xml:id="br0">
      <inkml:brushProperty name="width" value="0.05" units="cm"/>
      <inkml:brushProperty name="height" value="0.05" units="cm"/>
    </inkml:brush>
  </inkml:definitions>
  <inkml:trace contextRef="#ctx0" brushRef="#br0">48 239 24575,'-5'0'0,"-6"0"0,-5 5 0,4 1 0,9 0 0,9-1 0,9-2 0,11-1 0,10-1 0,4-5 0,4-2 0,0 0 0,1-4 0,-3 0 0,-3-3 0,-8-4 0,-10 1-8191</inkml:trace>
  <inkml:trace contextRef="#ctx0" brushRef="#br0" timeOffset="1">239 20 24575,'0'-1'0,"-1"0"0,1 0 0,0 0 0,0 0 0,-1 0 0,1 0 0,-1 0 0,1 1 0,-1-1 0,1 0 0,-1 0 0,0 0 0,1 0 0,-1 1 0,0-1 0,1 0 0,-1 1 0,0-1 0,0 1 0,0-1 0,0 1 0,0-1 0,0 1 0,1-1 0,-1 1 0,0 0 0,0 0 0,0-1 0,0 1 0,0 0 0,0 0 0,0 0 0,-2 0 0,0 0 0,1 0 0,0 0 0,0 0 0,-1 0 0,1 1 0,0-1 0,0 1 0,0-1 0,0 1 0,-1 0 0,1-1 0,0 1 0,0 0 0,-3 3 0,2-1 0,1 0 0,0 1 0,0-1 0,0 1 0,0 0 0,0-1 0,1 1 0,0 0 0,-1 0 0,1 0 0,1 0 0,-1 0 0,1 0 0,-1 0 0,1 0 0,1 6 0,1 10 0,0-1 0,6 22 0,-4-25 0,-3-11-29,13 58-417,-3-1 1,5 114 0,-17-149-6381</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23.279"/>
    </inkml:context>
    <inkml:brush xml:id="br0">
      <inkml:brushProperty name="width" value="0.05" units="cm"/>
      <inkml:brushProperty name="height" value="0.05" units="cm"/>
    </inkml:brush>
  </inkml:definitions>
  <inkml:trace contextRef="#ctx0" brushRef="#br0">328 17 24575,'-1'-17'0,"-4"38"0,0 4 0,-7 14 0,-1 0 0,-3-1 0,0-1 0,-3 0 0,-1-2 0,-1 0 0,-42 51 0,45-69-1365,2-4-5461</inkml:trace>
  <inkml:trace contextRef="#ctx0" brushRef="#br0" timeOffset="1">1 100 24575,'0'2'0,"1"0"0,-1 0 0,1 0 0,-1 0 0,1 0 0,0 0 0,0 0 0,0 0 0,0-1 0,1 1 0,-1 0 0,0-1 0,1 1 0,2 2 0,28 23 0,-23-20 0,220 160 120,-187-141-491,2-2-1,0-1 1,80 27 0,-111-46-6455</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27.580"/>
    </inkml:context>
    <inkml:brush xml:id="br0">
      <inkml:brushProperty name="width" value="0.05" units="cm"/>
      <inkml:brushProperty name="height" value="0.05" units="cm"/>
    </inkml:brush>
  </inkml:definitions>
  <inkml:trace contextRef="#ctx0" brushRef="#br0">27 159 24575,'18'67'0,"0"-8"0,1 41 0,-4 1 0,-4 0 0,-5 0 0,-4 1 0,-19 160 0,-30 24 0,-1 11 0,46-274 0,1 0 0,0 0 0,2 0 0,1-1 0,1 1 0,6 25 0,-7-39 0,1 1 0,0-1 0,1 0 0,0 0 0,0-1 0,1 1 0,0-1 0,1 0 0,-1 0 0,2-1 0,-1 0 0,1 0 0,0 0 0,0-1 0,1 0 0,0 0 0,8 4 0,6 0 0,0 0 0,0-2 0,1 0 0,0-2 0,34 6 0,120 7 0,360-7 30,-202-10-1180,717 20 738,-833-11 412,30 1 0,-244-11 25,1-1 0,-1-1 0,0 1 0,0-1 1,0 0-1,0 0 0,0 0 0,6-3 1,-9 3 7,-1 1 0,0-1 1,0 0-1,0 0 1,0 0-1,0 0 1,0 0-1,0 0 1,0 0-1,0 0 0,-1 0 1,1 0-1,0 0 1,-1 0-1,1-1 1,-1 1-1,1 0 1,-1-1-1,1 1 1,-1 0-1,0-1 0,0 1 1,0 0-1,0-1 1,0 1-1,0 0 1,0-1-1,0 1 1,0 0-1,-1-1 0,1 1 1,0 0-1,-2-3 1,-6-17 25,-1 0 0,-15-26 1,-10-23-70,16 19 10,2-1 0,2-1 0,-6-54 0,-10-165 0,25 216 0,-3-68 0,6 0 0,20-193 0,8 131 0,49-185 0,-65 338 0,-7 26 0,0-1 0,-1 1 0,0-1 0,-1 0 0,0 0 0,1-13 0,-2 20 0,0-1 0,-1 1 0,1 0 0,-1-1 0,1 1 0,-1 0 0,1 0 0,-1-1 0,1 1 0,-1 0 0,0 0 0,0 0 0,0 0 0,0 0 0,0 0 0,0 0 0,0 0 0,0 0 0,0 0 0,0 0 0,0 1 0,-1-1 0,1 1 0,0-1 0,0 1 0,-1-1 0,1 1 0,0-1 0,-3 1 0,-44-3 0,40 3 0,-230 3 0,-218-3 0,-594-45 0,703 48 0,277 3 0,0 2 0,-130 34 0,179-36 0,1 1 0,-1 1 0,1 0 0,1 2 0,0 0 0,-29 21 0,47-30-59,-1 1 0,0 0-1,0-1 1,0 1-1,1 0 1,-1 0 0,1 0-1,0 0 1,-1 0 0,1 1-1,0-1 1,0 0 0,0 0-1,1 1 1,-1-1-1,1 1 1,-1-1 0,1 1-1,0-1 1,0 1 0,0-1-1,0 3 1,2 14-6767</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28.349"/>
    </inkml:context>
    <inkml:brush xml:id="br0">
      <inkml:brushProperty name="width" value="0.05" units="cm"/>
      <inkml:brushProperty name="height" value="0.05" units="cm"/>
    </inkml:brush>
  </inkml:definitions>
  <inkml:trace contextRef="#ctx0" brushRef="#br0">55 35 24575,'2'-10'0,"-2"4"0,-9 13 0,4-2 0,1 0 0,-1 0 0,1 0 0,1 0 0,-1 1 0,1-1 0,0 1 0,0 0 0,0 0 0,1 0 0,0 0 0,0 0 0,1 1 0,0-1 0,0 1 0,0-1 0,1 11 0,0-13 0,0 0 0,1 0 0,-1 0 0,1-1 0,0 1 0,0 0 0,0-1 0,1 1 0,-1-1 0,1 1 0,0-1 0,0 0 0,0 0 0,0 1 0,1-2 0,-1 1 0,1 0 0,0 0 0,0-1 0,0 1 0,0-1 0,0 0 0,0 0 0,1 0 0,-1-1 0,1 1 0,-1-1 0,1 0 0,0 0 0,7 2 0,-3-2 0,1-1 0,-1 1 0,1-1 0,-1-1 0,0 1 0,1-2 0,-1 1 0,0-1 0,1 0 0,-1-1 0,0 0 0,-1 0 0,1 0 0,0-1 0,-1-1 0,0 1 0,0-1 0,0 0 0,-1-1 0,0 1 0,0-1 0,0-1 0,0 1 0,-1-1 0,0 0 0,-1 0 0,0 0 0,0-1 0,0 1 0,-1-1 0,0 0 0,-1 0 0,1-1 0,0-7 0,-3 14 0,0 0 0,1 0 0,-1 0 0,0 0 0,0-1 0,-1 1 0,1 0 0,0 0 0,-1 0 0,1 0 0,-1 0 0,0 0 0,0 1 0,1-1 0,-1 0 0,0 0 0,-1 0 0,1 1 0,0-1 0,0 1 0,-2-2 0,0 0 0,-1 1 0,1 0 0,0 0 0,0 0 0,-1 1 0,1-1 0,-1 1 0,1 0 0,-1 0 0,-7-1 0,0 1 0,1 0 0,-1 1 0,0 0 0,0 0 0,0 2 0,1-1 0,-16 5 0,20-4-170,0 0-1,0 1 0,0 0 1,0 0-1,1 0 0,-1 1 1,-5 4-1,-7 10-6655</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30.579"/>
    </inkml:context>
    <inkml:brush xml:id="br0">
      <inkml:brushProperty name="width" value="0.05" units="cm"/>
      <inkml:brushProperty name="height" value="0.05" units="cm"/>
    </inkml:brush>
  </inkml:definitions>
  <inkml:trace contextRef="#ctx0" brushRef="#br0">629 58 24575,'44'-5'0,"-43"5"0,0 0 0,0 0 0,0-1 0,-1 1 0,1 0 0,0-1 0,0 1 0,-1 0 0,1-1 0,0 1 0,-1-1 0,1 1 0,0-1 0,-1 1 0,1-1 0,-1 0 0,1 1 0,-1-1 0,1 0 0,-1 0 0,0 0 0,0 0 0,0 0 0,0 0 0,-1 1 0,1-1 0,0 0 0,0 0 0,-1 1 0,1-1 0,-1 0 0,1 0 0,0 1 0,-1-1 0,1 1 0,-1-1 0,0 0 0,1 1 0,-1-1 0,0 1 0,1-1 0,-1 1 0,0-1 0,-1 1 0,-3-4 0,0 1 0,-1 1 0,0-1 0,1 1 0,-1 0 0,0 0 0,0 1 0,0 0 0,-8-1 0,-60-1 0,52 3 0,-35-2 0,0 3 0,1 2 0,-100 19 0,152-21 0,0 0 0,0 1 0,0-1 0,0 1 0,0 0 0,1 0 0,-1 1 0,1-1 0,-1 1 0,1-1 0,0 1 0,0 0 0,0 0 0,0 1 0,1-1 0,0 0 0,-1 1 0,1 0 0,0-1 0,0 1 0,1 0 0,-1 0 0,1 0 0,-1 5 0,-2 11 0,1 0 0,1 1 0,1 39 0,-1 7 0,-11 62 0,4 137 0,-4-84 0,1-35 0,-3 20 0,1-3 0,0-46 0,9-87 0,1 1 0,0 62 0,5-86 0,0-1 0,0 1 0,1 0 0,0-1 0,1 1 0,0-1 0,0 0 0,1 0 0,-1 0 0,1 0 0,1-1 0,-1 0 0,1 1 0,1-2 0,-1 1 0,1 0 0,0-1 0,0 0 0,0-1 0,1 1 0,-1-1 0,1-1 0,0 1 0,0-1 0,1 0 0,-1-1 0,1 0 0,-1 0 0,1 0 0,0-1 0,0 0 0,-1-1 0,1 0 0,0 0 0,0 0 0,0-1 0,8-2 0,388-83 0,-360 79 0,-29 6 0,0-2 0,0 1 0,0-2 0,19-7 0,-31 10 0,0-1 0,0 0 0,-1 0 0,1 0 0,-1-1 0,1 1 0,-1 0 0,0-1 0,0 0 0,0 1 0,0-1 0,-1 0 0,1 0 0,-1 0 0,0 0 0,0 0 0,0 0 0,0 0 0,0-1 0,0 1 0,-1 0 0,0-4 0,2-13 0,-2 1 0,-4-34 0,2 20 0,0-94 0,5 0 0,6 0 0,37-191 0,-34 243 0,-4-1 0,-4 0 0,-5-82 0,1 124 0,-2 13 0,0 0 0,-1 1 0,-2-1 0,-11-33 0,8 30 0,2-1 0,-7-37 0,13 53 0,-1 0 0,-1 0 0,0 0 0,0 0 0,-6-14 0,7 21 0,0 0 0,0 0 0,0 1 0,0-1 0,0 0 0,0 1 0,-1-1 0,1 1 0,-1-1 0,1 1 0,-1-1 0,0 1 0,1 0 0,-1 0 0,0 0 0,0 0 0,0 0 0,0 0 0,0 1 0,0-1 0,0 0 0,0 1 0,0 0 0,0-1 0,0 1 0,0 0 0,0 0 0,0 0 0,0 1 0,-4 0 0,-12 3 36,1 0 1,-18 9-1,19-7-527,0-1-1,-29 6 1,21-8-6335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10.053"/>
    </inkml:context>
    <inkml:brush xml:id="br0">
      <inkml:brushProperty name="width" value="0.05" units="cm"/>
      <inkml:brushProperty name="height" value="0.05" units="cm"/>
    </inkml:brush>
  </inkml:definitions>
  <inkml:trace contextRef="#ctx0" brushRef="#br0">45 406 24575,'-5'-4'0,"1"0"0,0 0 0,1-1 0,-1 0 0,1 1 0,0-2 0,0 1 0,0 0 0,1 0 0,0-1 0,0 1 0,0-1 0,1 0 0,0 1 0,0-1 0,0 0 0,1-11 0,1 8 0,0-1 0,1 1 0,0 0 0,1 0 0,0 0 0,1 0 0,0 0 0,0 0 0,1 1 0,7-10 0,5-8 0,1 1 0,38-40 0,-48 57 0,1 0 0,0 0 0,0 1 0,1 0 0,0 1 0,0 0 0,1 1 0,-1 0 0,1 0 0,17-4 0,-24 8 0,0 0 0,1 0 0,-1 1 0,1-1 0,-1 1 0,0 0 0,1 0 0,-1 1 0,1-1 0,-1 1 0,1 0 0,-1 0 0,0 1 0,0-1 0,0 1 0,7 4 0,-6-3 0,0 1 0,0 0 0,0 1 0,-1-1 0,1 1 0,-1 0 0,0 0 0,0 0 0,-1 1 0,4 8 0,1 3 0,-1 2 0,-1-1 0,-1 0 0,0 1 0,-1 0 0,1 33 0,-4-28 0,-1-1 0,-1 1 0,-1-1 0,-1 1 0,-1-1 0,-1 0 0,-1 0 0,-1 0 0,-1-1 0,-1 0 0,-1-1 0,-1 0 0,-1 0 0,-1-1 0,0-1 0,-2 0 0,0-1 0,-1-1 0,-1 0 0,-36 28 0,51-44 0,0 0 0,1 1 0,-1-1 0,1 0 0,-1 1 0,1-1 0,-1 1 0,1-1 0,0 1 0,0 0 0,-2 2 0,3-4 0,1 1 0,-1-1 0,0 0 0,0 1 0,0-1 0,0 0 0,1 0 0,-1 1 0,0-1 0,0 0 0,1 0 0,-1 1 0,0-1 0,0 0 0,1 0 0,-1 0 0,0 1 0,1-1 0,-1 0 0,0 0 0,0 0 0,1 0 0,-1 0 0,0 0 0,1 0 0,-1 1 0,0-1 0,1 0 0,-1 0 0,1 0 0,-1-1 0,0 1 0,1 0 0,-1 0 0,0 0 0,1 0 0,-1 0 0,56-12 0,-44 9 0,444-87 0,-319 66 0,-95 15 0,-27 5 0,0 1 0,24-2 0,-27 6 108,-12-1-140,0 0 1,0 0 0,1 0-1,-1 0 1,0 0 0,0 0-1,0 0 1,0 1 0,1-1-1,-1 0 1,0 0 0,0 0-1,0 0 1,0 0 0,0 0-1,0 1 1,0-1 0,1 0-1,-1 0 1,0 0 0,0 0-1,0 1 1,0-1 0,0 0-1,0 0 1,0 0 0,0 1-1,0-1 1,0 0 0,0 0-1,0 0 1,0 1 0,0-1-1,0 0 1,0 0 0,0 0-1,0 0 1,0 1 0,0-1-1,0 0 1,-1 0 0,1 0-1,0 0 1,0 1 0,0-1-1,0 0 1,-7 9-6795</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31.349"/>
    </inkml:context>
    <inkml:brush xml:id="br0">
      <inkml:brushProperty name="width" value="0.05" units="cm"/>
      <inkml:brushProperty name="height" value="0.05" units="cm"/>
    </inkml:brush>
  </inkml:definitions>
  <inkml:trace contextRef="#ctx0" brushRef="#br0">52 0 24575,'-1'0'0,"0"1"0,0-1 0,0 0 0,0 1 0,0-1 0,0 1 0,0-1 0,1 1 0,-1 0 0,0-1 0,0 1 0,0 0 0,1 0 0,-1-1 0,0 1 0,1 0 0,-1 0 0,1 0 0,-1 0 0,1 0 0,-1 0 0,1 0 0,0 0 0,-1 0 0,1 1 0,-9 35 0,5-20 0,-1-3 0,1 1 0,0-1 0,-3 29 0,7-40 0,0 0 0,0 0 0,0 0 0,0 0 0,0 0 0,1 0 0,-1 0 0,1-1 0,0 1 0,0 0 0,0 0 0,2 2 0,-2-3 0,0-1 0,0 0 0,0 0 0,0 0 0,1 0 0,-1 0 0,0 0 0,1 0 0,-1 0 0,1 0 0,-1 0 0,1-1 0,-1 1 0,1-1 0,-1 1 0,1-1 0,-1 0 0,1 1 0,0-1 0,-1 0 0,1 0 0,0 0 0,2-1 0,2 0 0,1-1 0,-1-1 0,0 1 0,0-1 0,0 0 0,0-1 0,0 1 0,0-1 0,-1 0 0,0-1 0,0 1 0,0-1 0,0 0 0,-1 0 0,0 0 0,0-1 0,0 0 0,5-11 0,-8 16-35,-1 0 0,0 0 0,1 0 0,-1 0 0,0 0 0,0 0 0,1 0 0,-1 0 0,0 0 0,0 0 0,0 0 0,0 0 0,0 0 0,0 0 0,-1 0 0,1-1 0,0 1 0,0 1 0,-1-1 0,1 0 0,-1 0 0,1 0 0,-1 0 0,1 0 0,-1 0 0,0 0 0,1 1 0,-1-1 0,0 0 0,1 0 0,-1 1 0,0-1 0,0 1 0,0-1 0,0 0 0,0 1 0,0 0 0,-1-1 0,-9 0-6791</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37.883"/>
    </inkml:context>
    <inkml:brush xml:id="br0">
      <inkml:brushProperty name="width" value="0.05" units="cm"/>
      <inkml:brushProperty name="height" value="0.05" units="cm"/>
    </inkml:brush>
  </inkml:definitions>
  <inkml:trace contextRef="#ctx0" brushRef="#br0">42 150 24575,'-32'0'0,"22"0"0,17 0 0,614-49 0,-496 35 0,430-58-1365,-460 57-5461</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38.259"/>
    </inkml:context>
    <inkml:brush xml:id="br0">
      <inkml:brushProperty name="width" value="0.05" units="cm"/>
      <inkml:brushProperty name="height" value="0.05" units="cm"/>
    </inkml:brush>
  </inkml:definitions>
  <inkml:trace contextRef="#ctx0" brushRef="#br0">72 1 24575,'-5'2'0,"0"1"0,0 1 0,0-1 0,1 1 0,-1 0 0,1 0 0,0 0 0,0 1 0,1-1 0,-1 1 0,1 0 0,0 0 0,0 0 0,1 1 0,-1-1 0,1 1 0,0-1 0,1 1 0,-1 0 0,1-1 0,0 1 0,1 0 0,-1 0 0,2 9 0,1 11 0,1 0 0,1 0 0,1 0 0,11 30 0,-11-36 0,22 74 0,-5 1 0,-4 2 0,9 179 0,-28-71-1365,1-169-5461</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38.636"/>
    </inkml:context>
    <inkml:brush xml:id="br0">
      <inkml:brushProperty name="width" value="0.05" units="cm"/>
      <inkml:brushProperty name="height" value="0.05" units="cm"/>
    </inkml:brush>
  </inkml:definitions>
  <inkml:trace contextRef="#ctx0" brushRef="#br0">1 216 24575,'4'-5'0,"7"-1"0,1 5 0,-1 7 0,-3 7 0,2 11 0,-1 6 0,4 7 0,-2 7 0,3 0 0,-1 2 0,-4-2 0,-2-4 0,-3 1 0,-2-3 0,-1-7-8191</inkml:trace>
  <inkml:trace contextRef="#ctx0" brushRef="#br0" timeOffset="1">137 106 24575,'0'-9'0,"0"-8"0,0-5 0,0-4 0,0 7 0,0 7-8191</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39.013"/>
    </inkml:context>
    <inkml:brush xml:id="br0">
      <inkml:brushProperty name="width" value="0.05" units="cm"/>
      <inkml:brushProperty name="height" value="0.05" units="cm"/>
    </inkml:brush>
  </inkml:definitions>
  <inkml:trace contextRef="#ctx0" brushRef="#br0">1 1 24575,'5'1'0,"1"1"0,-1 0 0,0 1 0,0-1 0,0 1 0,0 0 0,0 0 0,0 0 0,-1 1 0,0 0 0,1 0 0,4 6 0,2 0 0,10 9 0,0 1 0,-1 1 0,19 28 0,-34-43 0,0 0 0,-1 1 0,0 0 0,-1-1 0,1 1 0,-1 1 0,-1-1 0,1 0 0,-1 1 0,-1-1 0,1 1 0,-1 0 0,0 0 0,-1-1 0,0 1 0,-2 15 0,-6-4 0,8-19 0,-1 0 0,1 0 0,0 0 0,0 0 0,-1 0 0,1 0 0,0 0 0,-1 0 0,1 0 0,0 0 0,0 0 0,-1 0 0,1 0 0,0 0 0,0 0 0,-1 0 0,1 0 0,0-1 0,0 1 0,-1 0 0,1 0 0,0 0 0,0 0 0,0-1 0,-1 1 0,1 0 0,0 0 0,0 0 0,0-1 0,0 1 0,-1 0 0,1 0 0,0-1 0,0 1 0,0 0 0,0 0 0,0-1 0,-2-3 0,1 0 0,-1 0 0,1 0 0,0 0 0,0 0 0,1 0 0,-1-7 0,2-3 0,0 0 0,1 0 0,1 0 0,0 0 0,1 0 0,1 0 0,0 1 0,0 0 0,1 0 0,1 0 0,0 1 0,1 0 0,1 0 0,-1 1 0,12-10 0,-18 18 0,0 1 0,1 0 0,-1-1 0,1 1 0,0 0 0,-1 0 0,1 1 0,0-1 0,0 0 0,0 1 0,1 0 0,-1 0 0,0 0 0,0 0 0,1 0 0,-1 1 0,0 0 0,1-1 0,-1 1 0,0 0 0,5 1 0,-5 0 0,1 0 0,-1 1 0,0-1 0,1 1 0,-1 0 0,0 0 0,0 0 0,0 0 0,0 0 0,0 1 0,-1-1 0,1 1 0,-1 0 0,0-1 0,0 1 0,0 1 0,0-1 0,0 0 0,1 4 0,2 4 0,-2 0 0,1 0 0,-1 0 0,-1 0 0,2 16 0,3 16 0,-7-43 0,0 0 0,0 1 0,0-1 0,0 0 0,0 0 0,0 0 0,0 0 0,0 1 0,0-1 0,0 0 0,0 0 0,0 0 0,0 0 0,0 1 0,1-1 0,-1 0 0,0 0 0,0 0 0,0 0 0,0 0 0,0 0 0,0 0 0,0 1 0,1-1 0,-1 0 0,0 0 0,0 0 0,0 0 0,0 0 0,0 0 0,1 0 0,-1 0 0,0 0 0,0 0 0,0 0 0,0 0 0,1 0 0,-1 0 0,0 0 0,0 0 0,0 0 0,0 0 0,1 0 0,-1 0 0,0 0 0,0 0 0,0 0 0,0 0 0,1 0 0,9-10 0,8-17 0,-17 26 0,16-28 0,-5 7 0,0 2 0,20-24 0,-29 40 0,0 0 0,1 0 0,-1 1 0,1-1 0,0 1 0,0 0 0,0 0 0,0 0 0,0 1 0,1-1 0,-1 1 0,1 0 0,0 0 0,-1 1 0,1-1 0,8 0 0,-10 2 0,0 0 0,-1 1 0,1-1 0,0 1 0,-1-1 0,1 1 0,-1 0 0,1 0 0,-1 0 0,0 0 0,1 1 0,-1-1 0,0 1 0,0-1 0,0 1 0,0 0 0,0 0 0,0 0 0,-1 0 0,1 0 0,-1 0 0,1 0 0,-1 1 0,0-1 0,2 5 0,2 4 0,-1 1 0,0 0 0,0-1 0,1 15 0,0 20-288,-1 0 0,-4 78 0,0-108-213,-1 10-6325</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39.402"/>
    </inkml:context>
    <inkml:brush xml:id="br0">
      <inkml:brushProperty name="width" value="0.05" units="cm"/>
      <inkml:brushProperty name="height" value="0.05" units="cm"/>
    </inkml:brush>
  </inkml:definitions>
  <inkml:trace contextRef="#ctx0" brushRef="#br0">61 161 24575,'13'0'0,"0"-1"0,-1 0 0,1-1 0,0 0 0,-1-1 0,19-7 0,-28 10 0,0-2 0,0 1 0,0 0 0,0 0 0,0-1 0,0 0 0,-1 0 0,1 1 0,-1-1 0,0-1 0,1 1 0,-1 0 0,0-1 0,0 1 0,0-1 0,0 1 0,-1-1 0,1 0 0,-1 0 0,0 0 0,0 0 0,0 0 0,0 0 0,0 0 0,-1 0 0,1 0 0,-1 0 0,0-1 0,0 1 0,0 0 0,0 0 0,-1-3 0,0 3 0,1 0 0,-1 0 0,0 0 0,0 0 0,-1 0 0,1 1 0,-1-1 0,1 0 0,-1 1 0,0-1 0,0 1 0,0 0 0,0 0 0,0-1 0,0 2 0,-1-1 0,1 0 0,-1 0 0,0 1 0,1-1 0,-1 1 0,0 0 0,0 0 0,0 0 0,1 0 0,-1 0 0,0 1 0,-4-1 0,3 0 0,-1 1 0,0 0 0,0 0 0,0 0 0,0 0 0,1 1 0,-1 0 0,0 0 0,1 0 0,-1 1 0,0-1 0,1 1 0,0 0 0,-1 0 0,1 1 0,0-1 0,-5 5 0,2 1 0,0 0 0,1 0 0,0 1 0,0 0 0,1 0 0,0 0 0,1 1 0,-1-1 0,2 1 0,0 0 0,0 1 0,1-1 0,0 0 0,-1 16 0,2-15 0,1 1 0,-1-1 0,2 1 0,0-1 0,0 1 0,1-1 0,0 0 0,1 1 0,0-1 0,1 0 0,1-1 0,10 21 0,-12-27-57,1 1 0,-1-1 1,1 0-1,0-1 0,0 1 0,0-1 0,0 0 0,1 0 0,-1 0 0,1 0 0,0-1 1,0 0-1,0 0 0,0 0 0,0 0 0,0-1 0,0 0 0,1 0 0,-1-1 1,0 1-1,1-1 0,-1 0 0,8-1 0,17-3-6769</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40.398"/>
    </inkml:context>
    <inkml:brush xml:id="br0">
      <inkml:brushProperty name="width" value="0.05" units="cm"/>
      <inkml:brushProperty name="height" value="0.05" units="cm"/>
    </inkml:brush>
  </inkml:definitions>
  <inkml:trace contextRef="#ctx0" brushRef="#br0">114 553 24575,'0'-3'0,"0"-1"0,0 0 0,-1 1 0,0-1 0,0 1 0,0-1 0,0 1 0,-1-1 0,1 1 0,-1 0 0,0 0 0,0 0 0,0-1 0,0 2 0,0-1 0,-5-4 0,6 6 0,-1 0 0,1 0 0,0 0 0,-1 0 0,1 0 0,0 1 0,-1-1 0,1 0 0,-1 1 0,1-1 0,-1 1 0,1 0 0,-1-1 0,0 1 0,1 0 0,-1 0 0,1 0 0,-1 0 0,0 0 0,1 1 0,-1-1 0,1 0 0,-1 1 0,1-1 0,-1 1 0,1-1 0,-1 1 0,1 0 0,0 0 0,-1 0 0,1-1 0,0 1 0,0 0 0,-1 1 0,1-1 0,0 0 0,0 0 0,0 0 0,-1 3 0,-2 1 0,1 1 0,0-1 0,0 1 0,0-1 0,0 1 0,1 0 0,0 0 0,0 0 0,1 1 0,0-1 0,0 0 0,0 1 0,1-1 0,0 0 0,0 1 0,0-1 0,1 0 0,0 1 0,3 9 0,-2-9 0,1 1 0,-1-1 0,2 1 0,-1-1 0,1 0 0,0 0 0,0-1 0,1 1 0,0-1 0,0 0 0,1 0 0,-1-1 0,1 1 0,1-1 0,7 5 0,-7-6 0,1-1 0,0 1 0,0-1 0,0-1 0,0 1 0,0-1 0,1-1 0,-1 0 0,1 0 0,-1 0 0,1-1 0,-1-1 0,1 1 0,-1-1 0,0-1 0,1 1 0,14-6 0,-16 4 0,-1 1 0,1-1 0,0 0 0,-1-1 0,0 0 0,0 0 0,0 0 0,0 0 0,-1-1 0,0 0 0,1 0 0,-2-1 0,1 0 0,-1 1 0,0-2 0,0 1 0,0 0 0,-1-1 0,0 1 0,-1-1 0,3-8 0,-4 10 0,0 0 0,0 0 0,-1 0 0,0 0 0,0 0 0,0 0 0,-1 1 0,1-1 0,-1 0 0,0 0 0,-1 0 0,1 1 0,-1-1 0,0 1 0,0-1 0,0 1 0,-1 0 0,0-1 0,0 1 0,0 1 0,0-1 0,0 0 0,-7-5 0,7 7 0,-1-1 0,1 1 0,-1-1 0,0 1 0,0 0 0,0 1 0,0-1 0,0 0 0,0 1 0,0 0 0,0 0 0,-1 1 0,1-1 0,0 1 0,-1 0 0,1 0 0,0 0 0,-1 0 0,1 1 0,0 0 0,-1 0 0,1 0 0,0 0 0,0 1 0,0 0 0,-6 3 0,9-5 0,0 1 0,0-1 0,0 0 0,1 1 0,-1-1 0,0 1 0,0-1 0,1 1 0,-1-1 0,0 1 0,1 0 0,-1-1 0,0 1 0,1 0 0,-1 0 0,1-1 0,-1 1 0,1 0 0,-1 0 0,1 0 0,0 0 0,0 0 0,-1-1 0,1 3 0,0-2 0,1-1 0,-1 1 0,1 0 0,-1 0 0,1-1 0,-1 1 0,1 0 0,-1-1 0,1 1 0,0 0 0,0-1 0,-1 1 0,1-1 0,0 1 0,0-1 0,-1 0 0,1 1 0,0-1 0,1 1 0,5 1 0,0 0 0,1-1 0,-1 1 0,13-1 0,9-3 0,-1-1 0,0-2 0,0-1 0,-1-1 0,0-2 0,51-22 0,-58 21 0,-17 8 0,1-1 0,0 1 0,0 1 0,0-1 0,1 0 0,-1 1 0,0 0 0,5-1 0,-8 2 0,0 0 0,0 0 0,-1 0 0,1 0 0,0 1 0,0-1 0,-1 0 0,1 0 0,0 1 0,0-1 0,-1 0 0,1 1 0,0-1 0,-1 1 0,1-1 0,0 0 0,-1 1 0,1 0 0,0 0 0,0 1 0,1 0 0,-2 0 0,1 0 0,0 0 0,0 0 0,0 0 0,-1 0 0,0 1 0,1-1 0,-1 3 0,1 16 0,-3 38 0,0-44 0,1-1 0,1 1 0,0 0 0,1-1 0,5 26 0,-6-37 0,1-1 0,0 1 0,0-1 0,0 1 0,0-1 0,0 1 0,0-1 0,1 0 0,-1 0 0,1 0 0,-1 0 0,1 0 0,0 0 0,0 0 0,0 0 0,0-1 0,0 1 0,0-1 0,0 1 0,3 0 0,-1-1 0,-1 0 0,0 0 0,1-1 0,-1 0 0,1 1 0,-1-1 0,0 0 0,1-1 0,-1 1 0,1-1 0,-1 1 0,0-1 0,6-2 0,1-1 0,1-1 0,-1 0 0,0-1 0,-1 0 0,1-1 0,-1 0 0,0 0 0,9-11 0,-2-3 0,-1 0 0,-1-1 0,-1-1 0,-1 0 0,-1 0 0,12-39 0,-22 60 0,0-1 0,0 0 0,0 1 0,1-1 0,-1 1 0,1-1 0,-1 1 0,1 0 0,0 0 0,0-1 0,2-1 0,-3 4 0,-1 0 0,0 0 0,0-1 0,0 1 0,1 0 0,-1 0 0,0 0 0,1 0 0,-1 0 0,0 0 0,0 0 0,1 0 0,-1 0 0,0 0 0,0 0 0,1 0 0,-1 0 0,0 0 0,1 0 0,-1 0 0,0 0 0,0 1 0,1-1 0,-1 0 0,0 0 0,0 0 0,0 0 0,1 0 0,-1 1 0,0-1 0,0 0 0,0 0 0,1 0 0,-1 1 0,0-1 0,0 1 0,6 21 0,-6-20 0,3 26 0,11 54 0,-12-75 0,0 0 0,0 0 0,1 0 0,0 0 0,0 0 0,1-1 0,-1 0 0,1 0 0,1 0 0,-1 0 0,1 0 0,0-1 0,8 7 0,-10-11 0,0 1 0,0-1 0,1 0 0,-1 1 0,1-1 0,-1-1 0,1 1 0,-1 0 0,1-1 0,-1 0 0,1 0 0,-1 0 0,1 0 0,0-1 0,-1 1 0,1-1 0,-1 0 0,1 0 0,-1 0 0,0 0 0,1-1 0,-1 1 0,0-1 0,0 0 0,4-3 0,6-4 0,-1 0 0,0-1 0,0 0 0,17-20 0,-16 13 0,-1 0 0,-1-1 0,0 0 0,-1-1 0,-1 0 0,-1 0 0,8-28 0,-3-2 0,13-96 0,-23 125 0,-1-1 0,-1 1 0,0 0 0,-2-1 0,0 1 0,-1 0 0,-2-1 0,-5-22 0,8 42 0,1-1 0,0 1 0,-1 0 0,1-1 0,-1 1 0,0 0 0,1 0 0,-1 0 0,0-1 0,0 1 0,1 0 0,-1 0 0,0 0 0,0 0 0,0 0 0,0 1 0,-2-2 0,2 2 0,0-1 0,1 1 0,-1 0 0,0 1 0,1-1 0,-1 0 0,1 0 0,-1 0 0,0 0 0,1 0 0,-1 1 0,1-1 0,-1 0 0,0 0 0,1 1 0,-1-1 0,1 0 0,-1 1 0,1-1 0,-1 1 0,1-1 0,0 1 0,-1-1 0,1 1 0,-1 0 0,-2 4 0,0 0 0,0 1 0,0-1 0,1 1 0,0-1 0,-2 11 0,-3 22 0,1 1 0,3 0 0,1 75 0,7-50 0,19 102 0,-7-97 0,-15-62 0,0-1 0,1 0 0,0 0 0,0 0 0,0 0 0,1 0 0,-1 0 0,6 5 0,4-2-1365,-2-8-5461</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40.758"/>
    </inkml:context>
    <inkml:brush xml:id="br0">
      <inkml:brushProperty name="width" value="0.05" units="cm"/>
      <inkml:brushProperty name="height" value="0.05" units="cm"/>
    </inkml:brush>
  </inkml:definitions>
  <inkml:trace contextRef="#ctx0" brushRef="#br0">7 55 24575,'-5'0'0,"3"0"0,7 0 0,7-5 0,11-1 0,6 0 0,7 2 0,8 0 0,4-2 0,0-2 0,0 2 0,-3 1 0,-4 2 0,-10 1-8191</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55.947"/>
    </inkml:context>
    <inkml:brush xml:id="br0">
      <inkml:brushProperty name="width" value="0.05" units="cm"/>
      <inkml:brushProperty name="height" value="0.05" units="cm"/>
    </inkml:brush>
  </inkml:definitions>
  <inkml:trace contextRef="#ctx0" brushRef="#br0">0 44 24575,'0'-3'0,"1"0"0,-1 0 0,0-1 0,1 1 0,0 0 0,-1 0 0,1 0 0,0 1 0,1-1 0,2-5 0,-4 7 0,0 1 0,1 0 0,-1-1 0,0 1 0,0 0 0,1-1 0,-1 1 0,0 0 0,1 0 0,-1-1 0,0 1 0,1 0 0,-1 0 0,0 0 0,1-1 0,-1 1 0,0 0 0,1 0 0,-1 0 0,1 0 0,-1 0 0,0 0 0,1 0 0,-1 0 0,1 0 0,-1 0 0,0 0 0,1 0 0,-1 0 0,1 0 0,0 1 0,0 0 0,1 0 0,-1 0 0,0 0 0,0 0 0,0 0 0,-1 0 0,1 1 0,0-1 0,0 0 0,-1 0 0,1 1 0,1 2 0,2 8 0,0 0 0,-1 0 0,0 1 0,-1-1 0,1 20 0,-1 69 0,-3-53 0,0 405-1365,1-416-5461</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56.383"/>
    </inkml:context>
    <inkml:brush xml:id="br0">
      <inkml:brushProperty name="width" value="0.05" units="cm"/>
      <inkml:brushProperty name="height" value="0.05" units="cm"/>
    </inkml:brush>
  </inkml:definitions>
  <inkml:trace contextRef="#ctx0" brushRef="#br0">89 36 24575,'-1'1'0,"-1"-1"0,1 1 0,0-1 0,0 1 0,-1-1 0,1 1 0,0 0 0,0 0 0,0-1 0,0 1 0,0 0 0,0 0 0,0 0 0,0 0 0,0 0 0,1 0 0,-1 0 0,0 1 0,1-1 0,-1 2 0,-13 28 0,13-28 0,-11 30 0,1 0 0,2 0 0,-7 52 0,14-68 0,0 1 0,1-1 0,1 0 0,1 1 0,1-1 0,0 0 0,1 0 0,10 33 0,-10-43 0,-1-1 0,2 1 0,-1 0 0,1-1 0,0 0 0,0 0 0,1 0 0,-1 0 0,1-1 0,1 1 0,-1-1 0,1-1 0,0 1 0,0-1 0,7 4 0,-5-4 0,0-1 0,1 0 0,-1 0 0,1-1 0,0 0 0,-1 0 0,1-1 0,0-1 0,0 1 0,0-1 0,11-2 0,-5 0 0,0 0 0,-1-2 0,0 1 0,0-2 0,0 0 0,0-1 0,-1 0 0,0-1 0,0 0 0,-1-1 0,0-1 0,0 0 0,-1 0 0,19-21 0,-18 15 0,-1-1 0,-1 0 0,-1 0 0,-1-1 0,0 0 0,-1-1 0,0 0 0,-2 0 0,6-30 0,-9 36 0,0 0 0,-1 0 0,0 0 0,-1 0 0,0 0 0,-1 0 0,0 0 0,-1 0 0,-1 0 0,0 0 0,0 1 0,-1-1 0,-1 1 0,1 0 0,-14-20 0,14 26 0,0 0 0,-1 0 0,0 1 0,1 0 0,-2 0 0,1 0 0,0 1 0,-1 0 0,1 0 0,-1 0 0,0 0 0,0 1 0,0 0 0,-1 1 0,1-1 0,0 1 0,-1 0 0,1 1 0,0-1 0,-1 1 0,1 0 0,-1 1 0,-11 2 0,1 0 0,0 1 0,1 1 0,0 0 0,0 2 0,0-1 0,1 2 0,-28 17 0,37-21-195,0 1 0,0 0 0,0 0 0,1 1 0,0 0 0,-9 12 0,1 5-6631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13.014"/>
    </inkml:context>
    <inkml:brush xml:id="br0">
      <inkml:brushProperty name="width" value="0.05" units="cm"/>
      <inkml:brushProperty name="height" value="0.05" units="cm"/>
    </inkml:brush>
  </inkml:definitions>
  <inkml:trace contextRef="#ctx0" brushRef="#br0">324 114 24575,'-39'-45'0,"29"33"0,0 0 0,-1 1 0,-17-16 0,27 26 0,0 1 0,-1-1 0,1 0 0,-1 0 0,1 1 0,-1-1 0,1 1 0,-1-1 0,0 1 0,1-1 0,-1 1 0,0 0 0,1 0 0,-1 0 0,0 0 0,1 0 0,-1 1 0,1-1 0,-1 0 0,0 1 0,1-1 0,-1 1 0,1-1 0,-1 1 0,1 0 0,-1 0 0,1 0 0,0-1 0,-1 1 0,1 1 0,0-1 0,0 0 0,-1 0 0,1 0 0,0 1 0,0-1 0,1 0 0,-2 2 0,-6 8 0,1 0 0,1 1 0,-9 19 0,12-25 0,-6 16 0,0 1 0,1 0 0,1 0 0,2 1 0,0 0 0,1 0 0,0 34 0,4-39 0,1-1 0,0 1 0,2-1 0,0 1 0,1-1 0,1 0 0,1 0 0,0-1 0,1 0 0,12 21 0,96 128 0,-35-56 0,-73-99 0,1 1 0,-2 0 0,0 0 0,0 1 0,-1-1 0,4 19 0,-7-25 0,-1-1 0,-1 0 0,1 1 0,-1-1 0,1 0 0,-2 1 0,1-1 0,-1 1 0,1-1 0,-1 0 0,-1 0 0,1 1 0,-1-1 0,0 0 0,0 0 0,0 0 0,-1-1 0,-5 9 0,-7 3 0,0-1 0,-1 0 0,-1-1 0,0-1 0,-1 0 0,0-1 0,-1-1 0,0-1 0,-1-1 0,0-1 0,0 0 0,-32 7 0,45-14 0,0 0 0,1 0 0,-1-1 0,0 0 0,0 0 0,0 0 0,-9-3 0,14 3 0,1 0 0,0-1 0,0 1 0,-1 0 0,1-1 0,0 1 0,0-1 0,0 1 0,0-1 0,0 0 0,0 1 0,0-1 0,0 0 0,0 0 0,0 0 0,0 0 0,0 0 0,0 0 0,1 0 0,-1 0 0,0 0 0,1 0 0,-1 0 0,1 0 0,-1 0 0,1-1 0,0 1 0,-1 0 0,1 0 0,0 0 0,0-1 0,0 1 0,0 0 0,0-1 0,0 1 0,0 0 0,0 0 0,1 0 0,-1-1 0,0 1 0,1 0 0,-1 0 0,1 0 0,0-1 0,-1 1 0,1 0 0,0 0 0,0-1 0,4-5 0,0-1 0,0 1 0,1 0 0,-1 0 0,2 1 0,-1-1 0,1 2 0,0-1 0,0 1 0,0 0 0,1 0 0,0 1 0,0 0 0,0 0 0,0 1 0,1 0 0,-1 0 0,18-2 0,-12 2 0,1 2 0,-1-1 0,1 2 0,-1 0 0,1 0 0,-1 2 0,1 0 0,-1 0 0,0 1 0,28 11 0,-30-9 0,-1 0 0,1 1 0,-1 1 0,-1 0 0,1 0 0,-1 1 0,0 1 0,-1-1 0,0 1 0,-1 1 0,0 0 0,9 13 0,-9-8 0,0 0 0,0 1 0,-2-1 0,0 2 0,0-1 0,-2 1 0,0 0 0,2 20 0,-4 1 0,-1-1 0,-1 1 0,-3-1 0,-1 1 0,-1-1 0,-2 0 0,-20 59 0,-44 98 0,26-75 0,41-108 0,0 0 0,1 0 0,1 1 0,-1-1 0,2 1 0,-1 18 0,2-26 0,0 0 0,1 0 0,-1 1 0,1-1 0,0 0 0,0 0 0,1 0 0,-1 0 0,1 0 0,0-1 0,0 1 0,0 0 0,0-1 0,1 1 0,-1-1 0,1 0 0,0 0 0,0 0 0,0 0 0,0 0 0,6 3 0,7 3 0,1-1 0,0 0 0,1-1 0,24 6 0,79 15 0,-104-25 0,14 4-227,0-1-1,0-2 1,0-2-1,1 0 1,51-6-1,-52-1-6598</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56.974"/>
    </inkml:context>
    <inkml:brush xml:id="br0">
      <inkml:brushProperty name="width" value="0.05" units="cm"/>
      <inkml:brushProperty name="height" value="0.05" units="cm"/>
    </inkml:brush>
  </inkml:definitions>
  <inkml:trace contextRef="#ctx0" brushRef="#br0">1 24 24575,'1'-3'0,"1"1"0,0 1 0,0-1 0,0 0 0,0 0 0,0 1 0,0-1 0,0 1 0,1 0 0,-1 0 0,0 0 0,1 0 0,-1 0 0,1 0 0,-1 0 0,1 1 0,0 0 0,-1-1 0,1 1 0,4 0 0,-6 1 0,1 0 0,0 0 0,0 0 0,0 0 0,0 1 0,-1-1 0,1 0 0,-1 1 0,1-1 0,-1 1 0,1 0 0,-1-1 0,0 1 0,0 0 0,0 0 0,0 0 0,0 0 0,0 0 0,-1 0 0,1 0 0,-1 0 0,1 0 0,-1 0 0,0 0 0,0 4 0,6 55 0,-4 0 0,-5 65 0,0-17 0,2-18 0,1 120 0,1-218 0,-1 0 0,1-1 0,1 1 0,3-12 0,3-16 0,-4 4 0,1-1 0,2 1 0,1 1 0,1-1 0,20-41 0,-25 64 0,0 0 0,1 0 0,0 1 0,1 0 0,0 0 0,0 0 0,0 1 0,1-1 0,0 2 0,10-8 0,-11 10 0,0-1 0,1 2 0,-1-1 0,1 1 0,-1 0 0,1 0 0,0 1 0,0 0 0,0 0 0,0 0 0,0 1 0,0 0 0,0 1 0,0-1 0,8 3 0,-4 0 0,1 0 0,0 1 0,-1 0 0,0 1 0,0 1 0,-1 0 0,1 0 0,-1 1 0,0 0 0,-1 0 0,0 1 0,0 1 0,10 12 0,-8-8 0,-1 0 0,0 1 0,-1 0 0,-1 1 0,0 0 0,-1 0 0,-1 0 0,0 1 0,4 19 0,-9-28 0,1 0 0,-1 0 0,-1 0 0,1 1 0,-1-1 0,-1 0 0,1 0 0,-1 0 0,0 0 0,-1 0 0,0 0 0,0 0 0,0 0 0,-1-1 0,0 1 0,0-1 0,-1 1 0,0-1 0,0 0 0,0-1 0,-1 1 0,0-1 0,0 0 0,0 0 0,0 0 0,-1-1 0,0 0 0,0 0 0,-7 3 0,-2 1 0,-2 0 0,1-2 0,-1 0 0,0-1 0,0 0 0,0-1 0,-1-1 0,1-1 0,-1-1 0,-31-1 0,43 0-68,1 0 0,-1-1-1,0 0 1,0 0 0,0 0 0,1-1-1,-1 0 1,1 0 0,-1 0 0,1-1-1,0 1 1,0-2 0,0 1 0,0 0-1,1-1 1,-1 0 0,1 0 0,0 0-1,-6-8 1,-2-9-6758</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57.645"/>
    </inkml:context>
    <inkml:brush xml:id="br0">
      <inkml:brushProperty name="width" value="0.05" units="cm"/>
      <inkml:brushProperty name="height" value="0.05" units="cm"/>
    </inkml:brush>
  </inkml:definitions>
  <inkml:trace contextRef="#ctx0" brushRef="#br0">1 111 24575,'0'-6'0,"0"0"0,1 0 0,-1 0 0,1 0 0,1 0 0,-1 0 0,1 1 0,0-1 0,0 0 0,1 1 0,5-9 0,-7 12 0,1 0 0,-1 0 0,1 0 0,0 0 0,0 0 0,0 1 0,0-1 0,0 1 0,1-1 0,-1 1 0,0 0 0,1 0 0,-1 0 0,1 0 0,-1 0 0,1 0 0,-1 1 0,1-1 0,-1 1 0,1 0 0,0 0 0,-1 0 0,1 0 0,0 0 0,-1 0 0,1 1 0,-1-1 0,6 3 0,-5-2 0,0 1 0,0-1 0,-1 1 0,1 0 0,0 0 0,-1 0 0,1 0 0,-1 0 0,0 1 0,0-1 0,0 1 0,0 0 0,0-1 0,0 1 0,-1 0 0,1 0 0,1 6 0,3 7 0,-1 0 0,3 19 0,-6-26 0,23 123 0,7 31 0,-15-246 0,-9 47 0,2 1 0,1-1 0,2 2 0,2 0 0,1 1 0,31-49 0,-43 77 0,0-1 0,0 1 0,1 0 0,0 0 0,0 0 0,1 1 0,-1 0 0,10-6 0,-14 9 0,0 0 0,1 1 0,-1-1 0,1 0 0,-1 1 0,0-1 0,1 1 0,-1-1 0,1 1 0,-1 0 0,1 0 0,-1-1 0,1 1 0,0 0 0,-1 0 0,1 1 0,-1-1 0,1 0 0,-1 0 0,1 1 0,-1-1 0,1 1 0,-1-1 0,0 1 0,1 0 0,-1 0 0,0-1 0,1 1 0,-1 0 0,0 0 0,0 0 0,0 0 0,0 1 0,0-1 0,0 0 0,0 0 0,0 1 0,0-1 0,-1 0 0,1 1 0,0-1 0,-1 1 0,1 1 0,10 33 0,-1 0 0,-2 1 0,4 38 0,-3-17 0,-3-15 0,-5-31 0,0 1 0,1-1 0,0 1 0,1-1 0,0 0 0,1 0 0,1 0 0,6 12 0,-11-23 0,1 0 0,0 1 0,0-1 0,0 0 0,1-1 0,-1 1 0,0 0 0,0 0 0,0 0 0,1-1 0,-1 1 0,0 0 0,1-1 0,-1 0 0,0 1 0,1-1 0,-1 0 0,1 1 0,-1-1 0,0 0 0,1 0 0,-1 0 0,1 0 0,-1-1 0,1 1 0,-1 0 0,0 0 0,1-1 0,-1 1 0,1-1 0,-1 0 0,0 1 0,0-1 0,1 0 0,-1 0 0,0 1 0,0-1 0,0 0 0,1-2 0,6-3 0,-2 0 0,1 0 0,-1-1 0,10-12 0,-4 4-151,-2-1-1,0 0 0,-1 0 0,0-1 1,-1 0-1,-1 0 0,-1-1 1,4-18-1,-9 18-6674</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42.529"/>
    </inkml:context>
    <inkml:brush xml:id="br0">
      <inkml:brushProperty name="width" value="0.05" units="cm"/>
      <inkml:brushProperty name="height" value="0.05" units="cm"/>
    </inkml:brush>
  </inkml:definitions>
  <inkml:trace contextRef="#ctx0" brushRef="#br0">0 29 24575,'5'0'0,"1"-5"0,4-1 0,6 0 0,4 2 0,3 0 0,3 2 0,6 1 0,7 1 0,11 4 0,6 2 0,7 1 0,7 2 0,2 1 0,-13-2-8191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42.871"/>
    </inkml:context>
    <inkml:brush xml:id="br0">
      <inkml:brushProperty name="width" value="0.05" units="cm"/>
      <inkml:brushProperty name="height" value="0.05" units="cm"/>
    </inkml:brush>
  </inkml:definitions>
  <inkml:trace contextRef="#ctx0" brushRef="#br0">7 1 24575,'-5'0'0,"4"0"0,6 0 0,6 0 0,7 0 0,10 0 0,8 0 0,9 0 0,5 0 0,3 0 0,3 0 0,0 0 0,1 0 0,-1 0 0,-5 0 0,-7 0 0,-5 0 0,-10 0-8191</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44.289"/>
    </inkml:context>
    <inkml:brush xml:id="br0">
      <inkml:brushProperty name="width" value="0.05" units="cm"/>
      <inkml:brushProperty name="height" value="0.05" units="cm"/>
    </inkml:brush>
  </inkml:definitions>
  <inkml:trace contextRef="#ctx0" brushRef="#br0">0 2495 24575,'22'-19'0,"41"-30"0,-3 4 0,22-28 0,-3-2 0,-3-4 0,-4-4 0,-4-2 0,-3-3 0,-4-3 0,-5-3 0,56-124 0,162-469 0,-218 537 0,-47 128 0,14-35 0,-3 0 0,-2-2 0,15-92 0,-32 139 9,0 1 1,-1-1-1,-1 0 0,0 0 0,0 0 1,-1 0-1,-1 1 0,0-1 0,0 1 0,-1-1 1,-1 1-1,-10-18 0,6 14-195,-1 1 1,-1-1-1,0 2 0,-1 0 1,0 0-1,-1 1 1,-26-19-1,14 14-6640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44.802"/>
    </inkml:context>
    <inkml:brush xml:id="br0">
      <inkml:brushProperty name="width" value="0.05" units="cm"/>
      <inkml:brushProperty name="height" value="0.05" units="cm"/>
    </inkml:brush>
  </inkml:definitions>
  <inkml:trace contextRef="#ctx0" brushRef="#br0">31 240 24575,'0'1'0,"-1"0"0,1-1 0,-1 1 0,0 0 0,1 0 0,-1-1 0,0 1 0,0-1 0,0 1 0,1 0 0,-1-1 0,0 1 0,0-1 0,0 0 0,0 1 0,0-1 0,0 0 0,0 0 0,0 1 0,0-1 0,0 0 0,0 0 0,0 0 0,0 0 0,0 0 0,0 0 0,0-1 0,-2 1 0,3-1 0,-1 0 0,1 0 0,-1 0 0,1 0 0,0 1 0,0-1 0,-1 0 0,1 0 0,0 0 0,0 0 0,0 0 0,0 0 0,0 0 0,0 0 0,0 0 0,0 1 0,1-1 0,-1 0 0,0 0 0,0 0 0,1 0 0,-1 0 0,1 1 0,-1-1 0,0 0 0,1 0 0,0 1 0,-1-1 0,1 0 0,-1 0 0,1 1 0,1-1 0,13-21 0,2 2 0,1 0 0,0 1 0,1 1 0,1 0 0,1 2 0,0 0 0,1 1 0,1 2 0,0 0 0,28-10 0,-44 21 0,1 0 0,-1 0 0,1 1 0,-1 0 0,1 1 0,0 0 0,-1 0 0,1 0 0,-1 1 0,1 0 0,-1 1 0,1-1 0,-1 2 0,0-1 0,13 7 0,6 4 0,0 2 0,43 32 0,-21-12 0,4 5 35,-41-30-315,1 0 0,0-1 0,1-1 0,26 14 0,-18-14-6546</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45.893"/>
    </inkml:context>
    <inkml:brush xml:id="br0">
      <inkml:brushProperty name="width" value="0.05" units="cm"/>
      <inkml:brushProperty name="height" value="0.05" units="cm"/>
    </inkml:brush>
  </inkml:definitions>
  <inkml:trace contextRef="#ctx0" brushRef="#br0">0 2698 24575,'0'-4'0,"8"-4"0,15-8 0,57-34 0,-1-3 0,-3-3 0,108-105 0,-140 116 0,-2-2 0,-2-2 0,-2-1 0,-3-2 0,-2-1 0,38-83 0,-29 34 0,-5-2 0,46-208 0,3-224 0,-63 367 0,-13 101 0,50-463 0,-59 517 0,0 9 0,-1 0 0,1 0 0,-1 0 0,0 0 0,0 0 0,0 0 0,-1 0 0,0 0 0,0 0 0,0 0 0,-1 0 0,1 0 0,-5-7 0,5 11-37,1 1 0,0-1 1,-1 1-1,1 0 0,-1-1 0,0 1 0,1 0 0,-1-1 0,1 1 0,-1 0 0,1 0 0,-1 0 1,0 0-1,1-1 0,-1 1 0,1 0 0,-1 0 0,0 0 0,1 0 0,-1 0 0,0 0 0,1 0 1,-1 1-1,1-1 0,-1 0 0,0 0 0,1 0 0,-1 1 0,1-1 0,-1 0 0,1 1 0,-1-1 1,1 0-1,-1 1 0,1-1 0,-1 1 0,-9 9-6789</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46.329"/>
    </inkml:context>
    <inkml:brush xml:id="br0">
      <inkml:brushProperty name="width" value="0.05" units="cm"/>
      <inkml:brushProperty name="height" value="0.05" units="cm"/>
    </inkml:brush>
  </inkml:definitions>
  <inkml:trace contextRef="#ctx0" brushRef="#br0">18 340 24575,'-1'0'0,"0"0"0,0 0 0,1 0 0,-1 0 0,0 0 0,0-1 0,1 1 0,-1 0 0,0-1 0,1 1 0,-1 0 0,0-1 0,1 1 0,-1-1 0,1 1 0,-1-1 0,0 1 0,1-1 0,-1 1 0,1-1 0,0 0 0,-1 1 0,1-1 0,-1 0 0,1 1 0,0-1 0,0 0 0,-1 0 0,1 1 0,0-1 0,0 0 0,0 0 0,0 1 0,0-1 0,0 0 0,0 0 0,0 1 0,0-1 0,0-1 0,9-29 0,-1 16 0,1 2 0,1-1 0,0 1 0,0 0 0,18-14 0,68-54 0,-40 36 0,-37 28 0,-15 12 0,1-1 0,1 1 0,-1 1 0,1-1 0,0 1 0,0 0 0,0 0 0,1 1 0,11-5 0,-17 8 0,0 0 0,-1 0 0,1 0 0,0 0 0,0 0 0,0 0 0,0 1 0,-1-1 0,1 0 0,0 1 0,0-1 0,-1 0 0,1 1 0,0-1 0,0 1 0,-1-1 0,1 1 0,-1 0 0,1-1 0,0 1 0,-1-1 0,1 1 0,-1 0 0,1 0 0,-1-1 0,0 1 0,1 0 0,-1 0 0,0-1 0,1 2 0,6 31 0,-5-22 0,5 20 0,2 0 0,0-1 0,2 0 0,2 0 0,0-2 0,2 1 0,30 42 0,-32-53-1365,-3-2-5461</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12.399"/>
    </inkml:context>
    <inkml:brush xml:id="br0">
      <inkml:brushProperty name="width" value="0.05" units="cm"/>
      <inkml:brushProperty name="height" value="0.05" units="cm"/>
    </inkml:brush>
  </inkml:definitions>
  <inkml:trace contextRef="#ctx0" brushRef="#br0">0 74 24575,'2'-5'0,"0"0"0,1 0 0,-1 0 0,1 0 0,0 0 0,0 1 0,0-1 0,1 1 0,6-7 0,-7 9 0,-2 1 0,0-1 0,0 1 0,0 0 0,0 0 0,0-1 0,1 1 0,-1 0 0,0 0 0,1 0 0,-1 1 0,1-1 0,0 0 0,-1 0 0,1 1 0,-1-1 0,1 1 0,0 0 0,-1-1 0,1 1 0,0 0 0,-1 0 0,1 0 0,3 0 0,-3 1 0,0 0 0,1 0 0,-1 1 0,0-1 0,0 0 0,1 1 0,-1-1 0,0 1 0,-1 0 0,1-1 0,0 1 0,0 0 0,-1 0 0,2 3 0,5 7 0,-1 1 0,-1 0 0,0 1 0,5 18 0,27 100 0,36 250 0,-66-324 0,-3 0 0,-3 73 0,-3-103 0,-2 1 0,0-1 0,-2 0 0,-2 0 0,0 0 0,-18 43 0,6-38-1365</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13.132"/>
    </inkml:context>
    <inkml:brush xml:id="br0">
      <inkml:brushProperty name="width" value="0.05" units="cm"/>
      <inkml:brushProperty name="height" value="0.05" units="cm"/>
    </inkml:brush>
  </inkml:definitions>
  <inkml:trace contextRef="#ctx0" brushRef="#br0">58 124 24575,'-1'-6'0,"0"0"0,0 1 0,0-1 0,-1 0 0,0 0 0,0 1 0,-1-1 0,1 1 0,-1 0 0,0 0 0,-7-9 0,5 7 0,1 1 0,0-1 0,0-1 0,-5-13 0,40 37 0,25 11 0,1-1 0,101 29 0,129 17 0,-234-60 0,217 45 0,218 57 0,-482-112 0,3 0 0,0 1 0,-1 0 0,1 0 0,0 1 0,-1 0 0,0 0 0,0 1 0,8 6 0,-16-10 0,1-1 0,-1 1 0,1-1 0,-1 1 0,1 0 0,-1-1 0,1 1 0,-1 0 0,0-1 0,1 1 0,-1 0 0,0-1 0,1 1 0,-1 0 0,0 0 0,0 0 0,0-1 0,0 1 0,0 0 0,0 0 0,0 0 0,0-1 0,0 1 0,0 0 0,0 0 0,-1-1 0,1 1 0,0 0 0,0 0 0,-1-1 0,1 1 0,0 0 0,-1-1 0,1 1 0,-1 0 0,1-1 0,-1 1 0,1-1 0,-1 1 0,0-1 0,1 1 0,-1-1 0,0 1 0,1-1 0,-1 0 0,0 1 0,1-1 0,-1 0 0,-1 1 0,-43 17 0,39-17 0,-33 13 0,-1 1 0,2 2 0,-52 31 0,12-4 0,-167 65 0,-93 6 0,62-24 0,257-84 0,-61 24 0,72-27 0,0 0 0,0 1 0,1 0 0,-1 0 0,1 0 0,0 1 0,-7 8 0,11-10-119,-10 10 372,12-13-303,1-1 0,0 1 0,-1-1 0,1 0 0,-1 1 0,1-1 0,-1 0 0,1 0 0,-1 1 0,1-1 0,-1 0 0,1 0 0,-1 0 0,1 1 0,-1-1 0,1 0 0,-1 0 1,1 0-1,-1 0 0,1 0 0,-1 0 0,1 0 0,-1 0 0,1 0 0,-1 0 0,1-1 0,-1 1 0,1 0 0,-2-1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14.190"/>
    </inkml:context>
    <inkml:brush xml:id="br0">
      <inkml:brushProperty name="width" value="0.05" units="cm"/>
      <inkml:brushProperty name="height" value="0.05" units="cm"/>
    </inkml:brush>
  </inkml:definitions>
  <inkml:trace contextRef="#ctx0" brushRef="#br0">268 142 24575,'57'-74'0,"12"6"0,-90 85 0,0 0 0,2 2 0,0 0 0,2 1 0,0 1 0,1 0 0,1 2 0,-15 28 0,24-40 0,1 1 0,0 0 0,1 0 0,1 0 0,0 0 0,0 1 0,1-1 0,1 1 0,0 0 0,0-1 0,2 1 0,-1 0 0,2-1 0,0 1 0,0 0 0,1-1 0,0 0 0,1 0 0,9 18 0,-4-13 0,2 1 0,0-2 0,1 1 0,0-2 0,2 1 0,18 16 0,100 74 0,-87-73 0,52 50 0,-91-78 0,-1 1 0,0 0 0,0 0 0,0 0 0,0 1 0,-1 0 0,0-1 0,-1 2 0,1-1 0,-1 0 0,-1 1 0,0-1 0,2 10 0,-3-10 0,-1-1 0,0 1 0,0 0 0,-1-1 0,0 1 0,0 0 0,-1-1 0,1 0 0,-1 1 0,-1-1 0,1 0 0,-1 0 0,0 0 0,-1 0 0,-7 10 0,-1-1 0,-1-1 0,-1-1 0,0 0 0,0 0 0,-1-2 0,-1 0 0,0 0 0,-1-2 0,0 0 0,0-1 0,-19 7 0,-2-2 0,-1-2 0,0-1 0,-1-2 0,-48 3 0,69-9 0,0-1 0,0-1 0,-22-3 0,35 3 0,1-1 0,0 0 0,0-1 0,0 1 0,0-1 0,0 0 0,-6-4 0,9 5 0,0 0 0,0-1 0,1 1 0,-1 0 0,1-1 0,-1 1 0,1-1 0,0 0 0,-1 1 0,1-1 0,0 0 0,0 0 0,0 0 0,0 0 0,1 0 0,-1 0 0,0 0 0,0-4 0,1 4 0,0 0 0,1 0 0,-1 0 0,0-1 0,1 1 0,-1 0 0,1 0 0,-1 0 0,1 0 0,0 0 0,0 0 0,0 0 0,0 1 0,1-1 0,-1 0 0,0 1 0,1-1 0,-1 0 0,1 1 0,-1 0 0,1-1 0,0 1 0,0 0 0,-1 0 0,1 0 0,0 0 0,0 0 0,0 0 0,0 1 0,0-1 0,4 0 0,5-2 0,0 0 0,0 1 0,0 1 0,19-1 0,-16 3 0,0-1 0,1 2 0,-1 0 0,0 1 0,0 0 0,-1 1 0,1 1 0,-1 0 0,0 0 0,0 2 0,0-1 0,-1 2 0,0 0 0,0 0 0,-1 1 0,17 17 0,-14-11 0,-1 1 0,-1 0 0,0 1 0,-1 0 0,-1 1 0,-1 0 0,0 1 0,-1 0 0,-1 0 0,-1 0 0,4 24 0,-5-15 0,-2 0 0,-1 0 0,-1 0 0,-2 1 0,0-1 0,-2 0 0,-1 0 0,-12 41 0,-5 0 0,-4 0 0,-34 68 0,57-134 0,1-1 0,0 0 0,0 1 0,0-1 0,1 1 0,-1 0 0,0-1 0,1 1 0,0-1 0,-1 1 0,2 3 0,-1-5 0,0 0 0,1 0 0,-1-1 0,1 1 0,-1 0 0,1-1 0,-1 1 0,1 0 0,-1-1 0,1 1 0,0 0 0,0-1 0,-1 1 0,1-1 0,0 1 0,0-1 0,-1 0 0,1 1 0,0-1 0,0 0 0,0 0 0,0 1 0,-1-1 0,1 0 0,0 0 0,0 0 0,0 0 0,0 0 0,0 0 0,0 0 0,0 0 0,-1-1 0,1 1 0,0 0 0,1-1 0,40-6 0,65-21 0,-64 16 0,60-10 0,-87 20-119,42-5 372,-53 7-389,-1 0-1,0 0 1,1 1 0,-1-1-1,0 1 1,0 0 0,1 0 0,-1 0-1,0 1 1,5 2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14.516"/>
    </inkml:context>
    <inkml:brush xml:id="br0">
      <inkml:brushProperty name="width" value="0.05" units="cm"/>
      <inkml:brushProperty name="height" value="0.05" units="cm"/>
    </inkml:brush>
  </inkml:definitions>
  <inkml:trace contextRef="#ctx0" brushRef="#br0">105 112 24575,'0'-5'0,"-1"1"0,0 0 0,0 0 0,-1 0 0,1 0 0,-1 0 0,0 0 0,-5-7 0,7 11 0,0 0 0,0 0 0,0 0 0,0 0 0,0-1 0,-1 1 0,1 0 0,0 0 0,0 0 0,0 0 0,0 0 0,-1 0 0,1 0 0,0-1 0,0 1 0,0 0 0,-1 0 0,1 0 0,0 0 0,0 0 0,0 0 0,-1 0 0,1 0 0,0 0 0,0 0 0,0 0 0,-1 0 0,1 0 0,0 0 0,0 0 0,0 0 0,-1 0 0,1 1 0,0-1 0,0 0 0,0 0 0,-1 0 0,1 0 0,0 0 0,0 0 0,0 1 0,0-1 0,-1 0 0,1 0 0,0 0 0,0 0 0,0 1 0,0-1 0,0 0 0,0 0 0,0 0 0,0 1 0,0-1 0,0 0 0,-1 0 0,1 0 0,0 1 0,0-1 0,0 0 0,0 0 0,0 0 0,0 1 0,0-1 0,1 0 0,-1 0 0,0 0 0,0 1 0,0-1 0,0 0 0,-2 19 0,-2 157 0,2-4 0,-15 94 0,-17 460 0,37-447 0,-5 177 0,-9-349 0,6-78 0,2 0 0,0-1 0,4 56 0,0-80 0,-1 1 0,1 0 0,0 0 0,0-1 0,0 1 0,1-1 0,0 1 0,0-1 0,0 0 0,0 1 0,1-1 0,-1 0 0,1 0 0,0-1 0,7 8 0,-5-8 0,1 0 0,-1 0 0,0 0 0,1 0 0,-1-1 0,1 0 0,0 0 0,0-1 0,0 1 0,0-1 0,0-1 0,7 1 0,52 0 0,0-2 0,70-12 0,66-2 0,281 43-410,-1 37-80,-412-54 478,635 105 12,94 13 0,-528-97 0,-195-27 0,120-7 0,-191 1 27,1 1 0,-1 0 0,0-1 0,0 0-1,1 0 1,-1 0 0,0-1 0,0 1 0,0-1 0,0 0-1,0 0 1,0 0 0,-1-1 0,1 1 0,-1-1-1,6-6 1,-7 6-4,0 0 0,0 0 0,0-1-1,-1 1 1,1-1 0,-1 1 0,0-1 0,0 0-1,0 0 1,-1 1 0,1-1 0,-1 0 0,0 0-1,0 0 1,0 1 0,-1-1 0,1 0 0,-1 0-1,-1-5 1,-60-202-23,-17-83 0,66 200 0,3-1 0,5-1 0,8-117 0,48-285 0,0 0 0,-63 167 0,0 125 0,12 196 0,0 1 0,0 1 0,-1 0 0,-2-16 0,2 23 0,1 0 0,0-1 0,-1 1 0,1-1 0,-1 1 0,0 0 0,1-1 0,-1 1 0,0 0 0,0 0 0,0 0 0,1-1 0,-1 1 0,-1 0 0,1 0 0,0 0 0,0 0 0,0 1 0,0-1 0,-1 0 0,1 0 0,0 1 0,-1-1 0,1 1 0,0-1 0,-1 1 0,1 0 0,-2-1 0,-17 1 0,0 1 0,1 1 0,-1 1 0,-33 8 0,-17 3 0,-10-5 0,-140-3 0,-82-25 0,226 14 0,-897-86-560,45 4 39,884 83 521,-34-3 0,-132 6 0,205 1-15,0 1 1,0-1 0,1 1 0,-1 0 0,0 1-1,0-1 1,1 1 0,-1 0 0,0 0 0,1 0 0,0 1-1,0-1 1,-1 1 0,2 0 0,-1 0 0,0 1 0,1-1-1,-1 1 1,-3 5 0,-1 4-6812</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15.869"/>
    </inkml:context>
    <inkml:brush xml:id="br0">
      <inkml:brushProperty name="width" value="0.05" units="cm"/>
      <inkml:brushProperty name="height" value="0.05" units="cm"/>
    </inkml:brush>
  </inkml:definitions>
  <inkml:trace contextRef="#ctx0" brushRef="#br0">743 1 24575,'-33'2'0,"0"2"0,1 1 0,-1 2 0,-40 14 0,-58 11 0,85-24 0,-23 4 0,-140 7 0,205-20 0,0 1 0,0 0 0,0 1 0,0-1 0,1 1 0,-1-1 0,0 1 0,1 0 0,-1 0 0,0 1 0,1-1 0,-1 1 0,1 0 0,0 0 0,-4 2 0,5-1 0,-1 0 0,1 0 0,0 0 0,0 0 0,1 0 0,-1 0 0,1 0 0,-1 1 0,1-1 0,0 1 0,0-1 0,1 1 0,-1 0 0,1-1 0,-1 1 0,1 4 0,0 8-124,1 0 0,1 0 0,0-1 0,1 1 0,0 0 0,1-1-1,1 0 1,1 0 0,0 0 0,14 24 0,-7-15-6702</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17.835"/>
    </inkml:context>
    <inkml:brush xml:id="br0">
      <inkml:brushProperty name="width" value="0.05" units="cm"/>
      <inkml:brushProperty name="height" value="0.05" units="cm"/>
    </inkml:brush>
  </inkml:definitions>
  <inkml:trace contextRef="#ctx0" brushRef="#br0">746 346 24575,'0'0'0,"1"0"0,-1 0 0,0 0 0,1 0 0,-1 0 0,1 0 0,-1 0 0,1 0 0,-1 0 0,1 0 0,-1 1 0,1-1 0,-1 0 0,0 0 0,1 0 0,-1 1 0,1-1 0,-1 0 0,0 1 0,1-1 0,-1 0 0,0 1 0,1-1 0,-1 0 0,0 1 0,0-1 0,1 0 0,-1 1 0,0-1 0,0 1 0,0-1 0,1 1 0,-1-1 0,0 1 0,0-1 0,0 0 0,0 1 0,0-1 0,0 1 0,0-1 0,0 1 0,0-1 0,0 1 0,0-1 0,0 1 0,-1-1 0,1 1 0,0-1 0,0 0 0,0 1 0,-1-1 0,1 1 0,0-1 0,0 0 0,-1 1 0,1 0 0,-18 23 0,9-17 0,0 0 0,0-1 0,-1 0 0,0 0 0,-1-1 0,1-1 0,-1 1 0,0-2 0,0 1 0,0-2 0,-19 3 0,7-2 0,-1-2 0,0 0 0,0-2 0,-36-5 0,49 5 0,0-1 0,1 0 0,-1-1 0,1 0 0,0 0 0,-15-9 0,21 10 0,1 0 0,-1 0 0,1-1 0,0 0 0,0 0 0,0 0 0,0 0 0,0 0 0,1 0 0,0-1 0,-1 1 0,1-1 0,0 0 0,1 1 0,-1-1 0,1 0 0,0 0 0,0 0 0,-1-8 0,1-2 0,0 1 0,1-1 0,1 1 0,0 0 0,1-1 0,1 1 0,0 0 0,0 0 0,2 1 0,7-18 0,-4 13 0,0 1 0,1-1 0,1 2 0,1 0 0,0 0 0,26-26 0,-32 36 0,1 0 0,-1 1 0,1-1 0,0 1 0,0 0 0,0 1 0,1 0 0,-1 0 0,1 0 0,0 1 0,0-1 0,0 2 0,0-1 0,0 1 0,0 0 0,0 0 0,1 1 0,-1 0 0,0 1 0,0-1 0,0 1 0,1 1 0,-1-1 0,0 1 0,-1 0 0,1 1 0,0 0 0,-1 0 0,1 0 0,-1 1 0,0 0 0,0 0 0,8 8 0,-1 0 0,0 1 0,0 1 0,-2 0 0,1 1 0,-2 0 0,0 0 0,-1 1 0,0 1 0,-2-1 0,0 1 0,0 1 0,-2-1 0,0 1 0,-1 0 0,-1 0 0,-1 0 0,0 1 0,-2 18 0,0-12 0,-1 1 0,-1-1 0,-2 0 0,0 0 0,-2 0 0,-1 0 0,0-1 0,-2 0 0,-1-1 0,-1 0 0,-1 0 0,-23 32 0,16-31 0,-2-2 0,0 0 0,-2-1 0,0-1 0,-1-2 0,-1 0 0,0-2 0,-37 18 0,14-11 0,-2-2 0,0-2 0,-99 23 0,142-41 0,-7 3 0,1-2 0,-1 1 0,1-2 0,-24 0 0,35-1 0,-1 0 0,1 0 0,0 0 0,0 0 0,0-1 0,-1 1 0,1-1 0,0 0 0,0 1 0,0-1 0,0 0 0,0 0 0,0 0 0,1-1 0,-1 1 0,0 0 0,0-1 0,1 1 0,-1-1 0,1 1 0,-1-1 0,1 0 0,0 0 0,0 0 0,0 1 0,0-1 0,0 0 0,0 0 0,0-1 0,1 1 0,-1 0 0,1 0 0,-1 0 0,1 0 0,0-1 0,0-3 0,0-2 0,0 0 0,1 1 0,-1-1 0,2 0 0,-1 0 0,1 1 0,1-1 0,-1 1 0,1-1 0,0 1 0,1 0 0,0 0 0,0 1 0,0-1 0,1 1 0,0 0 0,0 0 0,1 0 0,-1 1 0,1 0 0,0 0 0,1 0 0,-1 1 0,1 0 0,0 0 0,0 1 0,0-1 0,1 2 0,-1-1 0,1 1 0,0 0 0,-1 1 0,1 0 0,0 0 0,0 0 0,0 1 0,-1 0 0,1 1 0,0 0 0,0 0 0,14 5 0,-6 0 0,0 1 0,-1 1 0,0 0 0,26 19 0,50 49 0,-13-10 0,-53-48-341,0 0 0,2-2-1,53 26 1,-46-30-6485</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18.272"/>
    </inkml:context>
    <inkml:brush xml:id="br0">
      <inkml:brushProperty name="width" value="0.05" units="cm"/>
      <inkml:brushProperty name="height" value="0.05" units="cm"/>
    </inkml:brush>
  </inkml:definitions>
  <inkml:trace contextRef="#ctx0" brushRef="#br0">3 40 24575,'2'0'0,"7"-1"0,1 1 0,-1 1 0,1 0 0,-1 0 0,17 5 0,-24-5 0,0-1 0,0 1 0,-1 0 0,1 0 0,-1 0 0,1 0 0,-1 0 0,1 0 0,-1 0 0,1 1 0,-1-1 0,0 0 0,0 1 0,0-1 0,0 1 0,0-1 0,0 1 0,0 0 0,0-1 0,0 1 0,-1 0 0,1 0 0,-1-1 0,0 1 0,1 0 0,-1 0 0,0 0 0,0 0 0,0-1 0,0 1 0,0 0 0,0 0 0,-1 0 0,1-1 0,-1 1 0,1 0 0,-2 2 0,-1 3 0,1-1 0,-1 0 0,-1 0 0,1 0 0,-1 0 0,-8 9 0,11-13 0,0-1 0,0 1 0,-1 0 0,1-1 0,0 1 0,-1-1 0,0 0 0,1 1 0,-1-1 0,0 0 0,0 0 0,1 0 0,-1 0 0,0 0 0,0-1 0,0 1 0,0 0 0,0-1 0,0 0 0,-1 1 0,1-1 0,0 0 0,0 0 0,0 0 0,-3-1 0,3 0 0,0 0 0,1 0 0,-1-1 0,0 1 0,1-1 0,0 1 0,-1-1 0,1 0 0,0 1 0,0-1 0,0 0 0,0 0 0,0 0 0,0 0 0,0 0 0,1 0 0,-1 0 0,1 0 0,-1 0 0,1 0 0,0 0 0,0 0 0,0 0 0,0 0 0,0-3 0,1-4 0,0 0 0,0-1 0,0 1 0,5-12 0,-4 13 20,1 1 0,0 0 0,1-1 0,-1 1 0,7-8 0,-9 13-71,0 1 0,0-1-1,0 1 1,0 0 0,0-1 0,0 1 0,1 0-1,-1 0 1,1 0 0,-1 0 0,1 0 0,-1 0-1,1 0 1,-1 0 0,1 1 0,0-1-1,-1 0 1,1 1 0,0 0 0,-1-1 0,1 1-1,0 0 1,0 0 0,0 0 0,-1 0 0,1 0-1,0 0 1,3 2 0,9 5-6775</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18.661"/>
    </inkml:context>
    <inkml:brush xml:id="br0">
      <inkml:brushProperty name="width" value="0.05" units="cm"/>
      <inkml:brushProperty name="height" value="0.05" units="cm"/>
    </inkml:brush>
  </inkml:definitions>
  <inkml:trace contextRef="#ctx0" brushRef="#br0">17 48 24575,'0'5'0,"0"6"0,-5 1 0,-1-7 0,0-7 0,6-9 0,3-8 0,5 1 0,7 2 0,4 4 0,0 9 0,1 5 0,-3 7 0,-4 7 0,0 4 0,-2 0-8191</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19.131"/>
    </inkml:context>
    <inkml:brush xml:id="br0">
      <inkml:brushProperty name="width" value="0.05" units="cm"/>
      <inkml:brushProperty name="height" value="0.05" units="cm"/>
    </inkml:brush>
  </inkml:definitions>
  <inkml:trace contextRef="#ctx0" brushRef="#br0">0 94 24575,'11'-2'0,"-3"2"0,-2 13 0,-4 7 0,-1 0 0,0 0 0,-3 26 0,0-32 0,1 1 0,0-1 0,1 0 0,1 0 0,1 0 0,0 0 0,0 0 0,7 19 0,-7-29 0,-1-1 0,1 1 0,0 0 0,0-1 0,0 0 0,1 1 0,0-1 0,-1 0 0,1 0 0,0 0 0,0 0 0,0-1 0,1 0 0,-1 1 0,1-1 0,-1 0 0,1 0 0,0-1 0,0 1 0,0-1 0,0 0 0,0 0 0,0 0 0,0-1 0,0 1 0,0-1 0,0 0 0,0 0 0,0 0 0,4-1 0,6-2 0,-1 0 0,0 0 0,0-1 0,0-1 0,0 0 0,-1-1 0,20-12 0,-17 8 0,0-1 0,-1 0 0,0 0 0,-1-2 0,0 0 0,-1 0 0,19-29 0,-26 35 0,0 0 0,-1 0 0,0-1 0,-1 1 0,1-1 0,-1 0 0,-1 0 0,0-1 0,0 1 0,0 0 0,-1-1 0,0 1 0,-1-1 0,0 1 0,0-1 0,-1 1 0,0-1 0,-4-14 0,3 19 0,1 0 0,-1 1 0,0-1 0,0 0 0,0 1 0,-1-1 0,0 1 0,1-1 0,-1 1 0,0 0 0,0 0 0,-1 1 0,1-1 0,0 1 0,-5-3 0,1 2 0,-1-1 0,1 1 0,-1 0 0,0 1 0,0 0 0,0 0 0,-12-1 0,5 2 0,1 1 0,-1 0 0,1 1 0,-1 0 0,1 1 0,-1 1 0,1 0 0,-21 8 0,31-9-72,0-1 1,0 0-1,1 1 0,-1 0 0,0-1 0,1 1 0,0 1 0,-1-1 1,1 1-1,0-1 0,0 1 0,0 0 0,1 0 0,-1 0 0,1 0 1,0 0-1,-1 1 0,-1 3 0,1 12-6754</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19.551"/>
    </inkml:context>
    <inkml:brush xml:id="br0">
      <inkml:brushProperty name="width" value="0.05" units="cm"/>
      <inkml:brushProperty name="height" value="0.05" units="cm"/>
    </inkml:brush>
  </inkml:definitions>
  <inkml:trace contextRef="#ctx0" brushRef="#br0">138 56 24575,'-2'7'0,"0"-1"0,0 0 0,0 0 0,-1-1 0,0 1 0,0-1 0,0 1 0,-1-1 0,-6 7 0,0 3 0,-6 9 0,-35 57 0,47-72 0,0-1 0,0 1 0,1 0 0,0 0 0,1 0 0,0 0 0,-2 19 0,4-26 0,0 0 0,0 0 0,0 0 0,0 1 0,1-1 0,-1 0 0,0 0 0,1 0 0,0 0 0,-1 0 0,1 0 0,0 0 0,0 0 0,0 0 0,1-1 0,-1 1 0,0 0 0,1-1 0,-1 1 0,3 2 0,0-2 0,-1 0 0,1 0 0,-1 0 0,1 0 0,0-1 0,0 0 0,0 0 0,0 0 0,0 0 0,5 0 0,9 0 0,0 0 0,0-2 0,32-5 0,-49 6 0,12-2 0,1-1 0,-1 0 0,0-1 0,0 0 0,0-2 0,-1 1 0,0-1 0,0-1 0,0 0 0,-1-1 0,17-14 0,-21 16 0,0-1 0,0-1 0,-1 0 0,0 0 0,0 0 0,-1 0 0,0-1 0,0 0 0,-1 0 0,0 0 0,-1-1 0,0 1 0,0-1 0,-1 0 0,-1 1 0,2-17 0,-4 20 5,1 1 0,-1-1 0,0 0-1,0 0 1,-1 1 0,0-1 0,0 1 0,0-1-1,0 1 1,-1 0 0,0 0 0,0 0 0,0 0-1,-1 1 1,0-1 0,0 1 0,0 0-1,0 0 1,-1 0 0,1 1 0,-1 0 0,0-1-1,0 2 1,-10-5 0,6 2-104,1 2 0,-1-1 0,0 2 0,0-1 0,0 1 0,0 0 0,0 1 0,-1 0 0,1 0 0,0 1 0,-1 1 0,1-1 0,0 1 0,-18 5 0,9 1-6727</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19.912"/>
    </inkml:context>
    <inkml:brush xml:id="br0">
      <inkml:brushProperty name="width" value="0.05" units="cm"/>
      <inkml:brushProperty name="height" value="0.05" units="cm"/>
    </inkml:brush>
  </inkml:definitions>
  <inkml:trace contextRef="#ctx0" brushRef="#br0">37 45 24575,'4'10'0,"-2"-7"0,0 1 0,0 0 0,-1 0 0,1 0 0,-1 0 0,1 6 0,-2-9 0,0 0 0,0 1 0,0-1 0,0 0 0,0 0 0,0 0 0,-1 1 0,1-1 0,0 0 0,-1 0 0,1 0 0,-1 0 0,1 0 0,-1 0 0,1 0 0,-1 0 0,0 0 0,0 0 0,1 0 0,-1 0 0,0 0 0,0 0 0,0-1 0,0 1 0,0 0 0,0-1 0,0 1 0,0-1 0,0 1 0,0-1 0,-2 1 0,2 0 0,0-1 0,1 1 0,-1-1 0,0 0 0,0 1 0,1-1 0,-1 0 0,0 0 0,0 1 0,0-1 0,1 0 0,-1 0 0,0 0 0,0 0 0,0 0 0,0 0 0,1 0 0,-1 0 0,0 0 0,0-1 0,0 1 0,1 0 0,-1 0 0,0-1 0,0 1 0,1 0 0,-1-1 0,0 1 0,0-1 0,1 1 0,-1-1 0,1 0 0,-1 1 0,0-1 0,1 1 0,-1-1 0,1 0 0,-1 0 0,1 1 0,0-1 0,-1 0 0,1 0 0,0 1 0,0-1 0,-1 0 0,1 0 0,0 0 0,0 1 0,0-1 0,0 0 0,0-2 0,0 0 0,0 0 0,1-1 0,-1 1 0,1-1 0,0 1 0,0 0 0,0-1 0,0 1 0,1 0 0,-1 0 0,4-5 0,-1 2 14,1 1-1,0 0 0,0 0 0,0 1 1,0 0-1,1 0 0,-1 0 1,9-4-1,-10 6-100,-1 1-1,1-1 1,-1 1 0,1 0-1,0 0 1,-1 0 0,1 1-1,0-1 1,0 1-1,-1 0 1,1 0 0,0 0-1,0 0 1,-1 1 0,1 0-1,5 1 1,11 7-6739</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20.265"/>
    </inkml:context>
    <inkml:brush xml:id="br0">
      <inkml:brushProperty name="width" value="0.05" units="cm"/>
      <inkml:brushProperty name="height" value="0.05" units="cm"/>
    </inkml:brush>
  </inkml:definitions>
  <inkml:trace contextRef="#ctx0" brushRef="#br0">72 12 24575,'0'5'0,"-4"1"0,-2 4 0,0 6 0,1 4 0,-3-6 0,0-10 0,-4-5 0,1-8 0,1-6 0,8-1 0,9-3 0,7 3 0,2 8 0,3 6 0,-3 2-8191</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20.700"/>
    </inkml:context>
    <inkml:brush xml:id="br0">
      <inkml:brushProperty name="width" value="0.05" units="cm"/>
      <inkml:brushProperty name="height" value="0.05" units="cm"/>
    </inkml:brush>
  </inkml:definitions>
  <inkml:trace contextRef="#ctx0" brushRef="#br0">189 54 24575,'0'-3'0,"-1"0"0,1 1 0,0-1 0,-1 0 0,0 1 0,1-1 0,-1 0 0,0 1 0,0-1 0,-1 1 0,1-1 0,0 1 0,-1 0 0,1 0 0,-1 0 0,0-1 0,-2-1 0,3 4 0,0-1 0,0 0 0,0 0 0,0 1 0,0-1 0,0 1 0,-1-1 0,1 1 0,0 0 0,0-1 0,0 1 0,-1 0 0,1 0 0,0-1 0,0 1 0,-1 0 0,1 0 0,0 1 0,0-1 0,0 0 0,-1 0 0,1 1 0,0-1 0,0 0 0,0 1 0,-1-1 0,1 1 0,0 0 0,0-1 0,0 1 0,0 0 0,0 0 0,0-1 0,1 1 0,-1 0 0,0 0 0,0 0 0,0 2 0,-19 20 0,1 2 0,1 0 0,2 2 0,-23 48 0,36-69 0,1 0 0,0 0 0,1 1 0,-1-1 0,1 0 0,0 1 0,1-1 0,0 0 0,0 1 0,0-1 0,1 1 0,-1-1 0,4 9 0,-3-11 0,0 0 0,1-1 0,0 1 0,0 0 0,0-1 0,0 1 0,1-1 0,-1 0 0,1 0 0,0 0 0,0 0 0,0 0 0,0 0 0,1-1 0,-1 0 0,1 0 0,-1 0 0,1 0 0,0 0 0,0-1 0,7 3 0,2-2 0,-1 0 0,1-1 0,0 0 0,0-1 0,0 0 0,0-1 0,0 0 0,-1-1 0,1-1 0,-1 0 0,1-1 0,-1 0 0,0-1 0,0 0 0,15-10 0,-16 10 0,0-2 0,-1 0 0,0 0 0,0 0 0,-1-2 0,0 1 0,0-1 0,-1 0 0,0-1 0,-1 0 0,0 0 0,0 0 0,-1-1 0,-1 0 0,1-1 0,3-12 0,-8 20 0,0 0 0,0-1 0,0 1 0,-1 0 0,1 0 0,-1-1 0,0 1 0,0 0 0,0-1 0,-1 1 0,0 0 0,0 0 0,0 0 0,0 0 0,0-1 0,-1 1 0,0 1 0,0-1 0,0 0 0,-4-5 0,2 5 0,0 1 0,0 0 0,0-1 0,0 2 0,0-1 0,-1 0 0,0 1 0,1 0 0,-1 0 0,0 0 0,0 1 0,0 0 0,0 0 0,0 0 0,0 0 0,-10 1 0,8 0-227,1 0-1,-1 0 1,0 1-1,0-1 1,-11 4-1,-1 4-6598</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16.045"/>
    </inkml:context>
    <inkml:brush xml:id="br0">
      <inkml:brushProperty name="width" value="0.05" units="cm"/>
      <inkml:brushProperty name="height" value="0.05" units="cm"/>
    </inkml:brush>
  </inkml:definitions>
  <inkml:trace contextRef="#ctx0" brushRef="#br0">17 94 24575,'0'-10'0,"0"-1"0,-1 1 0,0 0 0,-1-1 0,0 1 0,-1 0 0,-4-12 0,21 115 0,2 17 0,-5 2 0,-5 0 0,-9 120 0,-13-69-1365,10-127-5461</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21.070"/>
    </inkml:context>
    <inkml:brush xml:id="br0">
      <inkml:brushProperty name="width" value="0.05" units="cm"/>
      <inkml:brushProperty name="height" value="0.05" units="cm"/>
    </inkml:brush>
  </inkml:definitions>
  <inkml:trace contextRef="#ctx0" brushRef="#br0">147 62 24575,'0'0'0,"0"0"0,-1 0 0,1 0 0,0 0 0,-1-1 0,1 1 0,-1 0 0,1 0 0,0 0 0,-1-1 0,1 1 0,0 0 0,0 0 0,-1-1 0,1 1 0,0 0 0,0-1 0,-1 1 0,1 0 0,0-1 0,0 1 0,0 0 0,-1-1 0,1 1 0,0-1 0,0 1 0,0 0 0,0-1 0,0 1 0,0-1 0,0 1 0,0 0 0,0-1 0,0 1 0,0-1 0,0 1 0,0 0 0,0-1 0,1 1 0,-1 0 0,0-1 0,0 1 0,0-1 0,0 1 0,1 0 0,-1-1 0,0 1 0,0 0 0,1 0 0,-1-1 0,0 1 0,1 0 0,-1-1 0,-4 3 0,-1-1 0,1 1 0,0 0 0,-1 0 0,1 0 0,0 1 0,0-1 0,0 1 0,1 0 0,-1 0 0,1 1 0,-6 5 0,-34 48 0,37-48 0,0 0 0,1 1 0,0 0 0,1-1 0,0 2 0,0-1 0,1 0 0,-3 16 0,6-23 0,0 0 0,0 1 0,0-1 0,0 0 0,1 0 0,-1 1 0,1-1 0,0 0 0,-1 0 0,2 0 0,-1 0 0,0 0 0,1 0 0,-1 0 0,1 0 0,0-1 0,0 1 0,0-1 0,0 1 0,0-1 0,1 0 0,-1 1 0,1-1 0,-1-1 0,1 1 0,0 0 0,0-1 0,0 1 0,0-1 0,0 0 0,0 0 0,4 1 0,8 2 0,0 0 0,0-2 0,1 1 0,0-2 0,-1 0 0,1-1 0,-1-1 0,1 0 0,0-1 0,18-5 0,-21 5 0,-1-2 0,0 0 0,0 0 0,0-1 0,-1 0 0,0-1 0,0 0 0,0-1 0,-1 0 0,0-1 0,0 0 0,0-1 0,7-9 0,-12 11 0,0 1 0,-1-1 0,0 0 0,0 0 0,-1-1 0,0 1 0,0-1 0,-1 1 0,0-1 0,0 0 0,-1 0 0,0 0 0,0-16 0,-1 19 0,0 1 0,-1-1 0,0 1 0,0-1 0,0 1 0,0 0 0,-1 0 0,1-1 0,-1 1 0,0 0 0,0 0 0,-1 0 0,1 1 0,-1-1 0,0 1 0,0-1 0,0 1 0,-1 0 0,1 0 0,-1 0 0,1 1 0,-1-1 0,0 1 0,0 0 0,-9-4 0,-1 2-273,-1 0 0,0 1 0,0 0 0,-16 0 0,-14 0-6553</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35.605"/>
    </inkml:context>
    <inkml:brush xml:id="br0">
      <inkml:brushProperty name="width" value="0.05" units="cm"/>
      <inkml:brushProperty name="height" value="0.05" units="cm"/>
    </inkml:brush>
  </inkml:definitions>
  <inkml:trace contextRef="#ctx0" brushRef="#br0">51 0 24575,'4'0'0,"3"5"0,-2 6 0,0 6 0,-2 4 0,0 4 0,-2 2 0,-6-4 0,-1 0 0,-4-1 0,-1 2 0,1 1 0,-1 0 0,0 2 0,2 0 0,3-4-8191</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36.136"/>
    </inkml:context>
    <inkml:brush xml:id="br0">
      <inkml:brushProperty name="width" value="0.05" units="cm"/>
      <inkml:brushProperty name="height" value="0.05" units="cm"/>
    </inkml:brush>
  </inkml:definitions>
  <inkml:trace contextRef="#ctx0" brushRef="#br0">0 1 24575,'8'1'0,"-1"0"0,0 0 0,1 1 0,-1 0 0,8 4 0,12 3 0,27 4 0,-1 3 0,73 33 0,-124-49 0,0 1 0,0-1 0,-1 1 0,1 0 0,0 0 0,-1 0 0,1 0 0,-1 0 0,1 0 0,-1 0 0,0 0 0,1 0 0,-1 1 0,0-1 0,0 1 0,0-1 0,0 1 0,0-1 0,0 1 0,0-1 0,-1 1 0,1 0 0,0-1 0,-1 1 0,0 0 0,1 0 0,-1 0 0,0-1 0,0 1 0,0 0 0,0 0 0,0 2 0,-1-1 0,-1 0 0,1 0 0,-1 0 0,0 0 0,0 0 0,0-1 0,0 1 0,0-1 0,-1 1 0,1-1 0,-1 0 0,1 0 0,-1 0 0,0 0 0,0 0 0,-5 2 0,-11 4 15,-1-1 0,0-1 0,0-1 0,-40 5 0,-10 4-1455,58-11-5386</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48.274"/>
    </inkml:context>
    <inkml:brush xml:id="br0">
      <inkml:brushProperty name="width" value="0.05" units="cm"/>
      <inkml:brushProperty name="height" value="0.05" units="cm"/>
    </inkml:brush>
  </inkml:definitions>
  <inkml:trace contextRef="#ctx0" brushRef="#br0">110 371 24575,'-1'-3'0,"1"0"0,-1-1 0,0 1 0,0 0 0,0 0 0,0-1 0,0 1 0,-1 0 0,0 0 0,1 0 0,-1 1 0,0-1 0,0 0 0,-1 1 0,1-1 0,0 1 0,-5-4 0,6 6 0,1 0 0,-1 0 0,1 0 0,-1 0 0,1 0 0,-1 0 0,1 0 0,-1 0 0,1 0 0,-1 0 0,0 0 0,1 1 0,-1-1 0,1 0 0,-1 0 0,1 0 0,0 1 0,-1-1 0,1 0 0,-1 1 0,1-1 0,-1 0 0,1 1 0,0-1 0,-1 0 0,1 1 0,0-1 0,-1 1 0,1-1 0,0 1 0,0-1 0,-1 1 0,1-1 0,0 1 0,0-1 0,0 1 0,0-1 0,0 1 0,0 0 0,-5 25 0,4-24 0,-14 160 0,-9 64 0,7-85 0,53-238 0,23-92 0,-25 70 0,6 2 0,70-144 0,-104 248 0,1 1 0,1-1 0,0 2 0,16-19 0,-23 28 0,0 0 0,1 1 0,-1-1 0,1 0 0,-1 1 0,1 0 0,0-1 0,0 1 0,0 0 0,0 0 0,0 0 0,0 0 0,0 0 0,0 1 0,0-1 0,0 1 0,0-1 0,0 1 0,1 0 0,-1 0 0,0 0 0,0 0 0,0 0 0,1 0 0,-1 0 0,0 1 0,0-1 0,0 1 0,0 0 0,0 0 0,0-1 0,0 1 0,0 1 0,0-1 0,0 0 0,0 0 0,-1 1 0,1-1 0,2 3 0,2 3 0,0 0 0,0 1 0,-1 0 0,0 0 0,-1 0 0,1 1 0,-1-1 0,3 12 0,18 78 0,-22-85 0,22 129 0,9 236 0,-32-340 0,-1-29 0,-1 1 0,1-1 0,1 0 0,0 0 0,0 1 0,5 12 0,-6-21 0,-1 0 0,0-1 0,0 1 0,1 0 0,-1-1 0,0 1 0,0-1 0,1 1 0,-1-1 0,1 1 0,-1 0 0,1-1 0,-1 0 0,1 1 0,-1-1 0,1 1 0,-1-1 0,1 0 0,-1 1 0,1-1 0,-1 0 0,1 1 0,0-1 0,-1 0 0,1 0 0,0 0 0,-1 0 0,1 0 0,1 1 0,-1-2 0,0 0 0,0 1 0,1-1 0,-1 0 0,0 1 0,0-1 0,0 0 0,0 0 0,0 0 0,0 0 0,-1 0 0,1 0 0,0 0 0,0-2 0,23-48 0,-22 46 0,153-411 0,-146 392 0,-2 5 0,1-1 0,0 1 0,2 0 0,0 1 0,20-28 0,-29 45 0,0 0 0,-1 0 0,1 0 0,0 0 0,0 0 0,-1 0 0,1 0 0,0 1 0,0-1 0,0 0 0,0 0 0,0 1 0,0-1 0,0 1 0,0-1 0,1 1 0,-1 0 0,0-1 0,0 1 0,0 0 0,0 0 0,1-1 0,-1 1 0,0 0 0,0 0 0,0 1 0,1-1 0,-1 0 0,2 1 0,-2 0 0,1 0 0,0 1 0,0 0 0,-1-1 0,1 1 0,-1 0 0,0 0 0,1-1 0,-1 1 0,0 0 0,0 1 0,0-1 0,0 0 0,0 3 0,4 10 0,-2 0 0,0 1 0,2 19 0,-3 282 0,-1-29 0,3-258-1365,2-9-5461</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48.725"/>
    </inkml:context>
    <inkml:brush xml:id="br0">
      <inkml:brushProperty name="width" value="0.05" units="cm"/>
      <inkml:brushProperty name="height" value="0.05" units="cm"/>
    </inkml:brush>
  </inkml:definitions>
  <inkml:trace contextRef="#ctx0" brushRef="#br0">0 243 24575,'0'-84'0,"0"791"0,2-779 0,3 1 0,3-1 0,29-119 0,-22 136 0,2 2 0,2-1 0,3 2 0,2 1 0,38-61 0,-56 103 0,0 0 0,1 0 0,0 1 0,0 0 0,1 0 0,14-10 0,-21 16 0,1 1 0,0-1 0,0 1 0,0 0 0,0 0 0,0 0 0,1 0 0,-1 0 0,0 0 0,0 1 0,1-1 0,-1 1 0,0 0 0,1 0 0,-1-1 0,0 1 0,1 1 0,-1-1 0,0 0 0,1 1 0,-1-1 0,0 1 0,0-1 0,0 1 0,1 0 0,-1 0 0,0 0 0,0 0 0,0 1 0,0-1 0,0 0 0,-1 1 0,1 0 0,0-1 0,-1 1 0,3 3 0,3 4 0,-1 1 0,-1 0 0,1 0 0,-2 0 0,1 1 0,-1-1 0,-1 1 0,0 0 0,3 22 0,-1 12 0,0 51 0,-5-69 0,0 315 3,-2-206-1371,1-95-5458</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49.491"/>
    </inkml:context>
    <inkml:brush xml:id="br0">
      <inkml:brushProperty name="width" value="0.05" units="cm"/>
      <inkml:brushProperty name="height" value="0.05" units="cm"/>
    </inkml:brush>
  </inkml:definitions>
  <inkml:trace contextRef="#ctx0" brushRef="#br0">39 742 24575,'-11'-10'0,"8"8"0,0-1 0,0 0 0,0 0 0,0 0 0,1-1 0,-1 1 0,1-1 0,-3-4 0,5 6 0,0 0 0,-1 1 0,1-1 0,0 0 0,0 1 0,0-1 0,0 0 0,0 1 0,1-1 0,-1 0 0,0 1 0,1-1 0,0 1 0,-1-1 0,1 1 0,0-1 0,-1 1 0,1-1 0,0 1 0,0 0 0,0-1 0,0 1 0,1 0 0,-1 0 0,0 0 0,2-2 0,6-4 0,0-1 0,1 1 0,0 1 0,0 0 0,1 0 0,-1 1 0,1 0 0,0 1 0,23-5 0,8 0 0,61-4 0,-32 5 0,3-2 0,6 0 0,129-33 0,-201 41 0,0-1 0,-1 0 0,1 0 0,-1-1 0,0 0 0,1 0 0,-2 0 0,1-1 0,-1 0 0,1-1 0,6-7 0,-9 9 0,-1-1 0,0 1 0,-1-1 0,1 0 0,-1 0 0,1 0 0,-2 0 0,1 0 0,0-1 0,-1 1 0,0-1 0,0 1 0,-1 0 0,0-1 0,0 1 0,0-1 0,-1-7 0,1 13 0,0 0 0,0 0 0,-1 1 0,1-1 0,0 0 0,0 0 0,0 0 0,0 0 0,0 0 0,0 1 0,-1-1 0,1 0 0,0 0 0,0 0 0,0 0 0,0 0 0,-1 0 0,1 0 0,0 0 0,0 0 0,0 0 0,0 0 0,-1 0 0,1 0 0,0 1 0,0-2 0,0 1 0,-1 0 0,1 0 0,0 0 0,0 0 0,0 0 0,0 0 0,-1 0 0,1 0 0,0 0 0,0 0 0,0 0 0,0 0 0,-1 0 0,1 0 0,0-1 0,0 1 0,0 0 0,0 0 0,0 0 0,-1 0 0,1 0 0,0-1 0,0 1 0,0 0 0,0 0 0,0 0 0,0 0 0,0-1 0,0 1 0,0 0 0,0 0 0,0 0 0,0-1 0,0 1 0,-9 16 0,2 10 0,2 1 0,0 0 0,2 0 0,1 1 0,1-1 0,3 30 0,-2-7 0,0 15 0,2 128 0,-2-187 0,1 0 0,-1 1 0,1-1 0,0 0 0,1 0 0,3 10 0,-5-15 0,0-1 0,0 0 0,0 0 0,1 0 0,-1 0 0,0 0 0,0 0 0,0 0 0,0 1 0,0-1 0,0 0 0,0 0 0,0 0 0,0 0 0,0 0 0,0 0 0,0 0 0,0 0 0,0 0 0,1 0 0,-1 1 0,0-1 0,0 0 0,0 0 0,0 0 0,0 0 0,0 0 0,0 0 0,0 0 0,1 0 0,-1 0 0,0 0 0,0 0 0,0 0 0,0 0 0,0 0 0,0 0 0,0 0 0,1 0 0,-1 0 0,0 0 0,0 0 0,0 0 0,0 0 0,0 0 0,0 0 0,0 0 0,1-1 0,-1 1 0,0 0 0,0 0 0,0 0 0,0 0 0,0 0 0,0 0 0,0 0 0,0 0 0,0 0 0,0 0 0,0-1 0,0 1 0,1 0 0,3-12 0,0-17 0,-2-26 0,-4 1 0,-7-56 0,-2-51 0,11 98 0,12-92 0,-9 129 0,2 1 0,1 0 0,1 0 0,1 0 0,1 1 0,17-32 0,-22 49 0,0 1 0,0-1 0,1 1 0,0 0 0,0 0 0,0 1 0,1-1 0,-1 1 0,2 0 0,-1 1 0,0 0 0,1 0 0,0 0 0,-1 0 0,2 1 0,-1 0 0,0 1 0,13-3 0,-9 3 0,0 2 0,0-1 0,0 1 0,0 1 0,-1 0 0,1 0 0,0 1 0,0 0 0,-1 1 0,1 0 0,-1 1 0,16 8 0,-12-5 0,-1 0 0,0 1 0,0 1 0,-1 0 0,0 1 0,-1 0 0,0 0 0,0 1 0,14 21 0,-22-28 0,0 0 0,0 1 0,-1-1 0,0 1 0,0-1 0,0 1 0,0 0 0,-1 0 0,0 0 0,0 0 0,0 0 0,-1 0 0,1 0 0,-1 0 0,0 0 0,-1 0 0,1 0 0,-1 0 0,0 0 0,-1 0 0,1 0 0,-1 0 0,0 0 0,0-1 0,0 1 0,0-1 0,-1 0 0,0 1 0,0-1 0,0 0 0,-1-1 0,-5 6 0,-8 7 0,0-2 0,-2 0 0,0-1 0,0-1 0,-36 16 0,-109 36 0,94-46 0,52-15 0,0 1 0,0 2 0,-18 6 0,36-11 0,-1-1 0,1 0 0,0 0 0,-1 0 0,1 0 0,0 0 0,-1 1 0,1-1 0,0 0 0,-1 0 0,1 0 0,0 1 0,0-1 0,-1 0 0,1 0 0,0 1 0,0-1 0,-1 0 0,1 1 0,0-1 0,0 0 0,0 1 0,0-1 0,0 0 0,-1 1 0,1-1 0,0 1 0,0-1 0,0 0 0,0 1 0,0-1 0,0 0 0,0 1 0,0-1 0,0 1 0,0-1 0,1 0 0,-1 1 0,0-1 0,0 0 0,0 1 0,0-1 0,0 0 0,1 1 0,-1-1 0,0 0 0,0 1 0,1-1 0,-1 0 0,0 0 0,0 1 0,1-1 0,-1 0 0,1 0 0,21 15 0,-18-12 0,86 50 0,-3 3 0,157 135 0,-122-71-1365,-94-91-5461</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49.969"/>
    </inkml:context>
    <inkml:brush xml:id="br0">
      <inkml:brushProperty name="width" value="0.05" units="cm"/>
      <inkml:brushProperty name="height" value="0.05" units="cm"/>
    </inkml:brush>
  </inkml:definitions>
  <inkml:trace contextRef="#ctx0" brushRef="#br0">3 174 24575,'17'429'0,"-15"-405"0,5 67 0,-5 123 0,-2-212 0,0-1 0,0 1 0,0-1 0,0 1 0,0-1 0,0 1 0,0 0 0,-1-1 0,1 0 0,-1 1 0,1-1 0,-1 1 0,1-1 0,-1 1 0,0-1 0,0 0 0,0 0 0,0 1 0,-1 0 0,1-3 0,0 1 0,0-1 0,0 0 0,1 0 0,-1 0 0,0 0 0,0 0 0,1 0 0,-1 0 0,0 0 0,1-1 0,-1 1 0,1 0 0,0 0 0,-1 0 0,1-1 0,0 1 0,0 0 0,-1 0 0,1-1 0,0 1 0,0 0 0,1-2 0,-8-68 0,4-1 0,3 0 0,3 0 0,3 1 0,26-117 0,-15 114 0,52-142 0,-66 207 0,1 1 0,0 0 0,1 0 0,0 0 0,0 1 0,1 0 0,-1 0 0,2 0 0,8-7 0,-13 12 0,0 1 0,0-1 0,0 1 0,0 0 0,0 0 0,0-1 0,1 1 0,-1 1 0,1-1 0,-1 0 0,1 1 0,-1-1 0,1 1 0,-1 0 0,1-1 0,-1 1 0,1 0 0,-1 1 0,1-1 0,-1 0 0,1 1 0,-1 0 0,1-1 0,-1 1 0,0 0 0,1 0 0,-1 0 0,0 1 0,0-1 0,0 0 0,0 1 0,0 0 0,0-1 0,0 1 0,0 0 0,2 4 0,9 11 0,-2 0 0,-1 1 0,0 0 0,-1 0 0,-1 1 0,8 27 0,-2-9 0,4 11-90,98 278 312,-100-271-522,-3 0 1,-2 0 0,-3 1-1,2 61 1,-10-82-6527</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50.361"/>
    </inkml:context>
    <inkml:brush xml:id="br0">
      <inkml:brushProperty name="width" value="0.05" units="cm"/>
      <inkml:brushProperty name="height" value="0.05" units="cm"/>
    </inkml:brush>
  </inkml:definitions>
  <inkml:trace contextRef="#ctx0" brushRef="#br0">86 176 24575,'-6'-2'0,"0"0"0,-1 0 0,1-1 0,1 0 0,-1 0 0,0 0 0,1-1 0,-1 0 0,1 0 0,0 0 0,-4-6 0,7 9 0,1 0 0,0 0 0,0 0 0,0 0 0,0 0 0,0-1 0,1 1 0,-1 0 0,0 0 0,1-1 0,-1 1 0,0-1 0,1 1 0,0 0 0,-1-1 0,1 1 0,0-1 0,0 1 0,0-1 0,0 1 0,0-1 0,0 1 0,0-1 0,0 1 0,1-2 0,0 1 0,0 0 0,1 0 0,-1 0 0,1 0 0,-1 0 0,1 0 0,0 1 0,0-1 0,-1 1 0,1-1 0,0 1 0,0 0 0,1 0 0,1-1 0,8-4 0,1 2 0,-1 0 0,1 0 0,18-2 0,379-28 0,-371 33-54,-16 1-383,-1-1 0,26-4 0,-24-1-6389</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50.733"/>
    </inkml:context>
    <inkml:brush xml:id="br0">
      <inkml:brushProperty name="width" value="0.05" units="cm"/>
      <inkml:brushProperty name="height" value="0.05" units="cm"/>
    </inkml:brush>
  </inkml:definitions>
  <inkml:trace contextRef="#ctx0" brushRef="#br0">24 0 24575,'-5'0'0,"-6"0"0,4 0 0,7 0 0,13 0 0,14 0 0,11 0 0,9 0 0,6 0 0,2 0 0,-2 0 0,-7 0 0,-6 0 0,-9 0-8191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29.680"/>
    </inkml:context>
    <inkml:brush xml:id="br0">
      <inkml:brushProperty name="width" value="0.05" units="cm"/>
      <inkml:brushProperty name="height" value="0.05" units="cm"/>
    </inkml:brush>
  </inkml:definitions>
  <inkml:trace contextRef="#ctx0" brushRef="#br0">0 0 24575,'5'0'0,"6"0"0,5 0 0,6 0 0,3 0 0,2 0 0,1 0 0,0 0 0,1 0 0,-1 0 0,0 0 0,0 0 0,-1 0 0,-4 5 0,-6 1-8191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16.621"/>
    </inkml:context>
    <inkml:brush xml:id="br0">
      <inkml:brushProperty name="width" value="0.05" units="cm"/>
      <inkml:brushProperty name="height" value="0.05" units="cm"/>
    </inkml:brush>
  </inkml:definitions>
  <inkml:trace contextRef="#ctx0" brushRef="#br0">439 1576 24575,'-79'-163'0,"32"71"0,22 41 0,-153-338 0,154 324 0,2-1 0,2-1 0,4 0 0,-8-80 0,22 127 0,1 0 0,0 0 0,2 0 0,1 1 0,0-1 0,1 0 0,11-35 0,-9 42 0,0 0 0,1 0 0,1 0 0,0 1 0,0 0 0,1 0 0,1 1 0,0 0 0,1 1 0,-1 0 0,22-16 0,-10 11 0,0 1 0,1 1 0,0 1 0,1 1 0,0 1 0,1 1 0,0 2 0,46-10 0,-37 12 0,0 2 0,0 1 0,0 1 0,1 2 0,-1 2 0,42 7 0,-32 0 0,-1 1 0,-1 1 0,0 3 0,0 2 0,-2 1 0,0 2 0,-1 1 0,-2 2 0,0 2 0,56 50 0,-57-39 0,-1 2 0,-2 1 0,-2 1 0,-1 2 0,-2 1 0,-2 1 0,-2 1 0,-3 1 0,18 54 0,-21-48 0,-3 2 0,-2 0 0,-2 0 0,-3 1 0,-2 0 0,-2 1 0,-3-1 0,-8 64 0,6-97 0,-2-1 0,0 1 0,-1-1 0,-1 0 0,-2 0 0,0-1 0,0 0 0,-2 0 0,-1-1 0,0 0 0,-1-1 0,-1 0 0,-1-1 0,-1-1 0,0 0 0,-1-1 0,0-1 0,-1 0 0,-1-1 0,-30 16 0,11-10 0,-1-1 0,-1-3 0,0-1 0,-1-2 0,-48 9 0,61-17 0,1 0 0,-1-2 0,1-1 0,-1-1 0,1-1 0,-1-1 0,1-1 0,-1-2 0,-29-9 0,46 11 0,0-1 0,1 0 0,0-1 0,0 1 0,0-2 0,1 1 0,-1-1 0,1-1 0,1 0 0,-1 0 0,1 0 0,0-1 0,1 0 0,-7-10 0,9 12 0,1-1 0,0 1 0,0-1 0,1 0 0,0 0 0,0 0 0,0 0 0,1 0 0,0-1 0,0 1 0,1 0 0,0-1 0,0 1 0,1 0 0,0 0 0,0 0 0,1-1 0,0 1 0,0 0 0,5-11 0,-4 12 0,0 1 0,0-1 0,0 1 0,1-1 0,-1 1 0,1 0 0,0 0 0,1 1 0,-1-1 0,1 1 0,0 0 0,0 0 0,0 1 0,10-5 0,-8 5 0,1 0 0,-1 1 0,1 0 0,0 0 0,0 0 0,0 1 0,0 1 0,0-1 0,0 1 0,10 2 0,4 1 0,0 2 0,-1 0 0,1 2 0,-1 0 0,-1 1 0,1 2 0,25 15 0,20 17 0,-1 2 0,-3 3 0,-1 3 0,-3 3 0,-3 2 0,96 122 0,-122-133 29,-1 1-1,25 57 1,0 1-1480,-44-87-5375</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30.306"/>
    </inkml:context>
    <inkml:brush xml:id="br0">
      <inkml:brushProperty name="width" value="0.05" units="cm"/>
      <inkml:brushProperty name="height" value="0.05" units="cm"/>
    </inkml:brush>
  </inkml:definitions>
  <inkml:trace contextRef="#ctx0" brushRef="#br0">0 0 24575,'0'2'0,"1"1"0,-1-1 0,1 0 0,0 0 0,0 0 0,0 0 0,0-1 0,0 1 0,0 0 0,0 0 0,0-1 0,1 1 0,-1 0 0,1-1 0,-1 1 0,3 1 0,30 21 0,-30-22 0,145 83 0,-148-85 0,0 0 0,0 1 0,-1-1 0,1 1 0,0-1 0,0 1 0,0 0 0,0-1 0,0 1 0,-1 0 0,1-1 0,0 1 0,-1 0 0,1 0 0,0 0 0,-1 0 0,1 0 0,-1-1 0,1 1 0,-1 0 0,0 0 0,1 0 0,-1 0 0,0 0 0,0 0 0,0 0 0,0 1 0,0-1 0,0 0 0,0 0 0,0 0 0,0 0 0,0 0 0,0 0 0,-1 0 0,1 0 0,0 0 0,-1 0 0,1 0 0,-1 0 0,1-1 0,-1 1 0,0 0 0,1 0 0,-1 0 0,0 0 0,-6 5 0,1-1 0,0 0 0,-1 0 0,0-1 0,-8 4 0,1 0 0,-53 34-1365,51-29-5461</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31.661"/>
    </inkml:context>
    <inkml:brush xml:id="br0">
      <inkml:brushProperty name="width" value="0.05" units="cm"/>
      <inkml:brushProperty name="height" value="0.05" units="cm"/>
    </inkml:brush>
  </inkml:definitions>
  <inkml:trace contextRef="#ctx0" brushRef="#br0">47 125 24575,'1'0'0,"0"0"0,0-1 0,0 1 0,0-1 0,0 1 0,0 0 0,0-1 0,0 0 0,0 1 0,0-1 0,-1 0 0,1 1 0,0-1 0,0 0 0,-1 0 0,1 0 0,0 1 0,-1-1 0,2-2 0,11-24 0,-8 15 0,-1 5 0,0-1 0,1 1 0,-1 0 0,1 0 0,1 1 0,0-1 0,8-7 0,-12 13 0,-1 0 0,0 0 0,1 0 0,-1 0 0,1 1 0,-1-1 0,1 0 0,0 1 0,-1-1 0,1 1 0,0 0 0,-1-1 0,1 1 0,0 0 0,-1 0 0,1 0 0,2 1 0,-1-1 0,-1 1 0,0 0 0,0 0 0,0 0 0,0 1 0,0-1 0,-1 0 0,1 1 0,0-1 0,0 1 0,-1 0 0,1-1 0,-1 1 0,0 0 0,1 0 0,1 3 0,0 2 0,0 0 0,0-1 0,0 1 0,-1 0 0,0 0 0,-1 0 0,1 1 0,-1-1 0,-1 0 0,1 1 0,-1-1 0,-1 0 0,1 0 0,-1 1 0,0-1 0,-1 0 0,0 0 0,0 0 0,0 0 0,-1 0 0,0 0 0,-1-1 0,1 0 0,-6 7 0,-2 4 0,-2-1 0,0 0 0,0 0 0,-2-2 0,0 1 0,-1-2 0,-23 16 0,11-17 0,27-12 0,1 1 0,0-1 0,-1 0 0,1 0 0,-1 1 0,1-1 0,-1 0 0,1 0 0,0 0 0,-1 0 0,1 0 0,-1 1 0,1-1 0,-1 0 0,1 0 0,-1 0 0,1 0 0,-1-1 0,1 1 0,-1 0 0,1 0 0,-1 0 0,1 0 0,-1 0 0,1-1 0,0 1 0,-1 0 0,1 0 0,-1 0 0,1-1 0,0 1 0,-1 0 0,1-1 0,0 1 0,-1 0 0,1-1 0,0 1 0,-1-1 0,1 1 0,0-1 0,0 1 0,-1 0 0,1-1 0,0 1 0,0-1 0,0 1 0,0-1 0,0 1 0,0-1 0,0 1 0,0-1 0,0 1 0,0-1 0,0 1 0,0-1 0,0 1 0,0-1 0,4-5 0,0 0 0,0 1 0,0-1 0,0 1 0,1 0 0,0 0 0,0 1 0,1-1 0,-1 1 0,11-5 0,-15 8 1,0 0 0,1 0 0,-1 0 0,1 1 0,-1-1 0,1 0 0,-1 1 0,1 0-1,-1-1 1,1 1 0,-1 0 0,1 0 0,-1-1 0,1 1 0,0 0 0,-1 1 0,1-1 0,-1 0-1,1 0 1,-1 1 0,1-1 0,-1 1 0,1-1 0,-1 1 0,1 0 0,-1 0 0,0-1 0,1 1 0,-1 0-1,0 0 1,0 0 0,0 0 0,1 1 0,-1-1 0,-1 0 0,3 3 0,3 5-32,-1 1 1,-1 0 0,1-1-1,4 19 1,4 6-1217,-4-18-5579</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32.457"/>
    </inkml:context>
    <inkml:brush xml:id="br0">
      <inkml:brushProperty name="width" value="0.05" units="cm"/>
      <inkml:brushProperty name="height" value="0.05" units="cm"/>
    </inkml:brush>
  </inkml:definitions>
  <inkml:trace contextRef="#ctx0" brushRef="#br0">0 0 24575,'1'7'0,"0"0"0,0-1 0,0 1 0,1-1 0,4 12 0,4 16 0,-6-14 0,1 0 0,0 0 0,10 22 0,-11-57 0,-1-12 0,-3 26 0,1-13 0,1 0 0,8-25 0,-9 35 0,0 1 0,0-1 0,1 0 0,-1 1 0,1-1 0,0 1 0,0 0 0,0-1 0,1 1 0,-1 0 0,1 0 0,0 1 0,0-1 0,5-4 0,-7 7 0,0-1 0,0 1 0,0 0 0,0-1 0,0 1 0,0 0 0,0 0 0,0 0 0,0 0 0,0 0 0,0 0 0,-1 0 0,1 0 0,0 0 0,0 1 0,0-1 0,0 0 0,0 1 0,0-1 0,0 0 0,0 1 0,-1-1 0,1 1 0,0-1 0,0 1 0,-1 0 0,1-1 0,0 1 0,-1 0 0,1-1 0,-1 1 0,1 0 0,0 1 0,16 32 0,-15-29 0,3 7 0,-4-7 0,1-1 0,-1 1 0,1-1 0,0 0 0,0 0 0,0 1 0,1-1 0,0-1 0,-1 1 0,1 0 0,1-1 0,-1 1 0,6 4 0,-8-8 0,0 0 0,0 0 0,1 0 0,-1 0 0,0 0 0,0 0 0,0 0 0,0 0 0,0-1 0,0 1 0,0 0 0,-1-1 0,1 1 0,0 0 0,0-1 0,0 1 0,0-1 0,0 0 0,0 1 0,-1-1 0,1 0 0,0 1 0,-1-1 0,1 0 0,0-1 0,17-24 0,-17 24 0,13-24 0,-10 17 0,1 0 0,0 0 0,0 1 0,1 0 0,0 0 0,1 0 0,12-11 0,-19 18 0,0 1 0,1 0 0,-1 0 0,0 0 0,1-1 0,-1 1 0,1 0 0,-1 0 0,0 0 0,1 0 0,-1 0 0,1 0 0,-1 0 0,0 0 0,1 0 0,-1 0 0,0 0 0,1 0 0,-1 0 0,1 0 0,-1 0 0,0 1 0,1-1 0,-1 0 0,0 0 0,1 0 0,-1 0 0,0 1 0,1-1 0,-1 0 0,0 1 0,1-1 0,-1 0 0,0 0 0,0 1 0,1-1 0,-1 0 0,0 1 0,0-1 0,0 0 0,1 1 0,-1-1 0,0 1 0,0-1 0,0 0 0,0 1 0,7 24 0,-5-16 0,29 127 0,-24-95 0,-2-15-1365,-2-2-5461</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39.382"/>
    </inkml:context>
    <inkml:brush xml:id="br0">
      <inkml:brushProperty name="width" value="0.05" units="cm"/>
      <inkml:brushProperty name="height" value="0.05" units="cm"/>
    </inkml:brush>
  </inkml:definitions>
  <inkml:trace contextRef="#ctx0" brushRef="#br0">0 0 24575,'5'0'0,"1"5"0,4 1 0,6 0 0,4-2 0,3 0 0,3-2 0,2-1 0,0-1 0,0 0 0,0 0 0,0 0 0,0 0 0,0-1 0,-1 1 0,1 0 0,-10 0 0,-8 0-8191</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40.078"/>
    </inkml:context>
    <inkml:brush xml:id="br0">
      <inkml:brushProperty name="width" value="0.05" units="cm"/>
      <inkml:brushProperty name="height" value="0.05" units="cm"/>
    </inkml:brush>
  </inkml:definitions>
  <inkml:trace contextRef="#ctx0" brushRef="#br0">0 1 24575,'1'1'0,"0"1"0,-1 0 0,1 0 0,0-1 0,0 1 0,0 0 0,0-1 0,1 1 0,-1-1 0,0 0 0,1 1 0,-1-1 0,1 0 0,-1 0 0,1 0 0,0 0 0,3 2 0,31 14 0,-34-16 0,5 0 0,-1 2 0,1-1 0,-1 1 0,0 0 0,11 7 0,-16-9 0,0 0 0,0 0 0,0 0 0,0 0 0,0 0 0,0 0 0,-1 0 0,1 0 0,0 1 0,-1-1 0,1 0 0,0 1 0,-1-1 0,0 0 0,1 1 0,-1-1 0,0 0 0,1 1 0,-1-1 0,0 1 0,0-1 0,0 0 0,0 1 0,-1-1 0,1 1 0,0-1 0,-1 0 0,1 1 0,-1-1 0,1 0 0,-1 1 0,1-1 0,-1 0 0,0 0 0,-1 2 0,-3 3-13,0 1 1,-1-1-1,0-1 0,0 1 0,0-1 0,-1 0 0,0 0 1,0-1-1,-12 6 0,-6 5-1224,7-3-5589</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40.807"/>
    </inkml:context>
    <inkml:brush xml:id="br0">
      <inkml:brushProperty name="width" value="0.05" units="cm"/>
      <inkml:brushProperty name="height" value="0.05" units="cm"/>
    </inkml:brush>
  </inkml:definitions>
  <inkml:trace contextRef="#ctx0" brushRef="#br0">1 0 24575,'0'5'0,"4"1"0,7 0 0,6 3 0,4 1 0,4-2 0,2-3 0,1-1 0,0-2 0,1-1 0,-1-1 0,-5 5 0,-1 1 0,-5-5 0,-5-3-8191</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41.400"/>
    </inkml:context>
    <inkml:brush xml:id="br0">
      <inkml:brushProperty name="width" value="0.05" units="cm"/>
      <inkml:brushProperty name="height" value="0.05" units="cm"/>
    </inkml:brush>
  </inkml:definitions>
  <inkml:trace contextRef="#ctx0" brushRef="#br0">14 1 24575,'-1'0'0,"1"0"0,-1 0 0,1 0 0,-1 0 0,1 0 0,-1 0 0,1 0 0,-1 0 0,1 0 0,-1 0 0,1 0 0,-1 1 0,1-1 0,-1 0 0,1 0 0,-1 1 0,1-1 0,0 0 0,-1 1 0,1-1 0,-1 0 0,1 1 0,0-1 0,0 1 0,-1-1 0,1 0 0,0 1 0,-1-1 0,1 1 0,0-1 0,0 1 0,0-1 0,0 1 0,0-1 0,-1 1 0,1-1 0,0 1 0,0-1 0,0 1 0,0-1 0,0 1 0,1-1 0,-1 1 0,0-1 0,0 1 0,0-1 0,0 1 0,0-1 0,1 1 0,-1-1 0,0 1 0,1-1 0,-1 0 0,0 1 0,0-1 0,1 1 0,0-1 0,18 26 0,-8-18 0,0-1 0,0 0 0,1-1 0,21 8 0,-22-10 0,-1 1 0,1 0 0,-1 0 0,0 1 0,18 14 0,-28-20 0,1 1 0,0 0 0,0 0 0,0 0 0,0 0 0,-1 0 0,1 0 0,0 0 0,-1 0 0,1 0 0,-1 1 0,0-1 0,1 0 0,-1 0 0,0 0 0,1 1 0,-1-1 0,0 0 0,0 0 0,0 0 0,0 1 0,0-1 0,-1 0 0,1 0 0,0 1 0,0-1 0,-1 0 0,1 0 0,-1 0 0,1 0 0,-1 0 0,1 0 0,-1 1 0,0-1 0,0 0 0,1-1 0,-1 1 0,0 0 0,0 0 0,0 0 0,0 0 0,0-1 0,0 1 0,-2 1 0,-8 5 0,0-1 0,0 0 0,-18 8 0,15-8 0,-16 11-1365</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41.929"/>
    </inkml:context>
    <inkml:brush xml:id="br0">
      <inkml:brushProperty name="width" value="0.05" units="cm"/>
      <inkml:brushProperty name="height" value="0.05" units="cm"/>
    </inkml:brush>
  </inkml:definitions>
  <inkml:trace contextRef="#ctx0" brushRef="#br0">12 1 24575,'-5'0'0,"-1"4"0,5 3 0,7-1 0,7-1 0,7-2 0,8 0 0,5-2 0,1 4 0,-1 1 0,-1 0 0,-2-2 0,0-1 0,-2-1 0,0-1 0,-10-1 0,-12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42.555"/>
    </inkml:context>
    <inkml:brush xml:id="br0">
      <inkml:brushProperty name="width" value="0.05" units="cm"/>
      <inkml:brushProperty name="height" value="0.05" units="cm"/>
    </inkml:brush>
  </inkml:definitions>
  <inkml:trace contextRef="#ctx0" brushRef="#br0">30 7 24575,'-1'0'0,"1"-1"0,-1 1 0,1-1 0,-1 1 0,1-1 0,-1 1 0,1-1 0,-1 1 0,0 0 0,1-1 0,-1 1 0,1 0 0,-1 0 0,0-1 0,1 1 0,-1 0 0,0 0 0,0 0 0,1 0 0,-1 0 0,0 0 0,1 0 0,-1 0 0,0 0 0,1 0 0,-1 0 0,0 0 0,1 1 0,-1-1 0,0 0 0,1 0 0,-1 1 0,0-1 0,1 1 0,-1-1 0,1 0 0,-1 1 0,1-1 0,-1 1 0,0 0 0,0 0 0,1 0 0,0 0 0,-1 0 0,1 0 0,0-1 0,-1 1 0,1 0 0,0 0 0,0 0 0,0 0 0,0 0 0,0 0 0,0 0 0,0 0 0,0 0 0,0 0 0,0-1 0,1 1 0,-1 0 0,0 0 0,0 0 0,1 0 0,-1 0 0,1-1 0,-1 1 0,1 0 0,-1 0 0,1-1 0,0 1 0,-1 0 0,1-1 0,0 1 0,-1-1 0,2 2 0,10 6 0,1-1 0,-1 0 0,1 0 0,0-1 0,26 7 0,-36-12 0,0 0 0,-1 0 0,1 0 0,-1 0 0,1 0 0,-1 1 0,0-1 0,1 1 0,-1-1 0,0 1 0,0 0 0,0 0 0,0 0 0,2 3 0,-3-4 0,-1 0 0,0 1 0,1-1 0,-1 0 0,0 0 0,0 1 0,1-1 0,-1 0 0,0 1 0,0-1 0,0 0 0,-1 1 0,1-1 0,0 0 0,0 0 0,-1 1 0,1-1 0,-1 0 0,1 0 0,-1 0 0,0 0 0,1 1 0,-1-1 0,0 0 0,0 0 0,1 0 0,-1 0 0,0-1 0,0 1 0,0 0 0,0 0 0,-2 0 0,-6 6 20,-1 0 0,0-2-1,0 1 1,0-1 0,-14 5 0,-23 11-1504,33-13-5342</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43.132"/>
    </inkml:context>
    <inkml:brush xml:id="br0">
      <inkml:brushProperty name="width" value="0.05" units="cm"/>
      <inkml:brushProperty name="height" value="0.05" units="cm"/>
    </inkml:brush>
  </inkml:definitions>
  <inkml:trace contextRef="#ctx0" brushRef="#br0">1 1 24575,'4'0'0,"8"0"0,4 0 0,6 0 0,3 0 0,2 0 0,1 0 0,0 0 0,1 0 0,-1 0 0,0 0 0,-10 0 0,-7 0-8191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17.072"/>
    </inkml:context>
    <inkml:brush xml:id="br0">
      <inkml:brushProperty name="width" value="0.05" units="cm"/>
      <inkml:brushProperty name="height" value="0.05" units="cm"/>
    </inkml:brush>
  </inkml:definitions>
  <inkml:trace contextRef="#ctx0" brushRef="#br0">119 236 24575,'-4'-4'0,"-1"1"0,0 0 0,-1-1 0,1 2 0,0-1 0,-1 0 0,0 1 0,0 0 0,-7-1 0,7 6 0,10 5 0,9 6 0,-5-10 0,-1 1 0,1-1 0,0-1 0,1 1 0,-1-1 0,0-1 0,1 0 0,0 0 0,-1 0 0,14-1 0,-9 0 0,0 0 0,1-2 0,-1 0 0,1 0 0,-1-1 0,16-5 0,-26 7 0,0-1 0,0 0 0,0 0 0,0 0 0,-1 0 0,1-1 0,0 1 0,0-1 0,-1 0 0,1 1 0,-1-1 0,0 0 0,1-1 0,-1 1 0,0 0 0,0-1 0,0 1 0,-1-1 0,1 1 0,0-1 0,-1 0 0,0 0 0,0 0 0,0 0 0,0 0 0,0 0 0,0 0 0,-1 0 0,0 0 0,1 0 0,-1 0 0,0 0 0,-1 0 0,1 0 0,0-1 0,-1 1 0,0 0 0,0 0 0,-1-4 0,-2-2 0,0 0 0,0 0 0,-1 1 0,1 0 0,-2-1 0,1 2 0,-1-1 0,-1 1 0,1 0 0,-1 0 0,-13-10 0,10 11 0,1-1 0,-1 2 0,0-1 0,-1 2 0,1-1 0,-1 1 0,0 1 0,0 0 0,-22-3 0,29 5 0,-1 1 0,1 0 0,-1 1 0,0-1 0,1 1 0,-1-1 0,1 1 0,0 1 0,-1-1 0,1 1 0,0-1 0,0 1 0,0 1 0,0-1 0,0 0 0,0 1 0,0 0 0,1 0 0,0 0 0,-1 0 0,1 1 0,0-1 0,1 1 0,-1 0 0,1-1 0,-1 1 0,-2 8 0,0 0 0,1 1 0,0 1 0,1-1 0,0 0 0,1 1 0,1 0 0,0 16 0,1-4 0,2 0 0,8 48 0,-8-64 0,0 0 0,1 0 0,0 0 0,1 0 0,0-1 0,0 1 0,1-1 0,1 0 0,-1-1 0,2 1 0,-1-1 0,8 7 0,-8-9 0,0-2 0,0 1 0,0-1 0,1 0 0,0 0 0,0-1 0,0 0 0,0 0 0,0-1 0,0 1 0,1-2 0,-1 1 0,1-1 0,0 0 0,-1-1 0,15 0 0,-7-1-195,1-1 0,-1 0 0,0-1 0,0-1 0,0 0 0,20-9 0,2-5-6631</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43.629"/>
    </inkml:context>
    <inkml:brush xml:id="br0">
      <inkml:brushProperty name="width" value="0.05" units="cm"/>
      <inkml:brushProperty name="height" value="0.05" units="cm"/>
    </inkml:brush>
  </inkml:definitions>
  <inkml:trace contextRef="#ctx0" brushRef="#br0">12 1 24575,'-1'0'0,"1"0"0,0 0 0,-1 0 0,1 0 0,0 0 0,-1 0 0,1-1 0,0 1 0,-1 0 0,1 0 0,-1 0 0,1 1 0,0-1 0,-1 0 0,1 0 0,0 0 0,-1 0 0,1 0 0,0 0 0,-1 0 0,1 1 0,0-1 0,-1 0 0,1 0 0,0 1 0,-1-1 0,1 0 0,0 0 0,0 1 0,-1-1 0,1 0 0,0 1 0,0-1 0,0 0 0,-1 1 0,1-1 0,9 12 0,21 6 0,25 0 0,-42-14 0,0 0 0,0 0 0,0 2 0,0-1 0,0 1 0,11 9 0,-23-15 0,0 1 0,1 0 0,-1 0 0,0 0 0,0 0 0,0 0 0,0 0 0,0 0 0,0 0 0,0 0 0,0 0 0,-1 0 0,1 1 0,0-1 0,-1 0 0,1 1 0,-1-1 0,1 0 0,-1 1 0,0-1 0,1 1 0,-1-1 0,0 0 0,0 1 0,0-1 0,0 1 0,0-1 0,0 1 0,-1-1 0,1 1 0,0-1 0,-1 0 0,1 1 0,-1-1 0,1 0 0,-1 1 0,0-1 0,0 0 0,0 0 0,1 0 0,-1 0 0,0 1 0,0-1 0,-2 1 0,-6 5 0,0 0 0,0-1 0,0 0 0,-18 8 0,16-8 0,-12 8-1365,4-1-5461</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44.295"/>
    </inkml:context>
    <inkml:brush xml:id="br0">
      <inkml:brushProperty name="width" value="0.05" units="cm"/>
      <inkml:brushProperty name="height" value="0.05" units="cm"/>
    </inkml:brush>
  </inkml:definitions>
  <inkml:trace contextRef="#ctx0" brushRef="#br0">1 12 24575,'0'-5'0,"5"-1"0,5 5 0,7 2 0,5 2 0,3 0 0,2-1 0,1-1 0,0 1 0,1-2 0,-1 0 0,-4 1-8191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44.715"/>
    </inkml:context>
    <inkml:brush xml:id="br0">
      <inkml:brushProperty name="width" value="0.05" units="cm"/>
      <inkml:brushProperty name="height" value="0.05" units="cm"/>
    </inkml:brush>
  </inkml:definitions>
  <inkml:trace contextRef="#ctx0" brushRef="#br0">23 0 24575,'0'2'0,"0"-1"0,1 1 0,-1-1 0,1 0 0,-1 1 0,1-1 0,-1 0 0,1 0 0,0 1 0,0-1 0,0 0 0,0 0 0,0 0 0,0 0 0,0 0 0,0 0 0,0 0 0,0 0 0,3 1 0,27 14 0,-26-14 0,32 11 0,-30-11 0,1 0 0,-1 0 0,0 1 0,0 0 0,0 0 0,0 1 0,0 0 0,-1 0 0,9 7 0,-15-11 0,1 1 0,-1 0 0,1-1 0,-1 1 0,0 0 0,1-1 0,-1 1 0,1 0 0,-1-1 0,0 1 0,0 0 0,0 0 0,1-1 0,-1 1 0,0 0 0,0 0 0,0-1 0,0 1 0,0 0 0,0 0 0,0 0 0,0-1 0,-1 1 0,1 0 0,0 0 0,0-1 0,-1 1 0,1 0 0,0-1 0,-1 1 0,1 0 0,-1-1 0,1 1 0,-1 0 0,1-1 0,-1 1 0,1-1 0,-1 1 0,0-1 0,1 1 0,-1-1 0,0 0 0,1 1 0,-2 0 0,-38 14 0,33-13 0,-106 25-1365,88-19-5461</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51.407"/>
    </inkml:context>
    <inkml:brush xml:id="br0">
      <inkml:brushProperty name="width" value="0.05" units="cm"/>
      <inkml:brushProperty name="height" value="0.05" units="cm"/>
    </inkml:brush>
  </inkml:definitions>
  <inkml:trace contextRef="#ctx0" brushRef="#br0">3 478 24575,'0'-11'0,"0"22"0,0 43 0,0-26 0,-3 152 0,6 195 0,-3-374 0,0 4 0,0 0 0,1 0 0,0 0 0,-1 1 0,1-1 0,1 0 0,-1 0 0,3 5 0,-4-10 0,0 0 0,1 0 0,-1 0 0,0 1 0,0-1 0,0 0 0,0 0 0,0 0 0,0 0 0,1 0 0,-1 0 0,0 0 0,0 0 0,0 0 0,0 0 0,1 0 0,-1 0 0,0 0 0,0 0 0,0 0 0,0 0 0,1 0 0,-1 0 0,0 0 0,0 0 0,0 0 0,0 0 0,0 0 0,1 0 0,-1 0 0,0 0 0,0 0 0,0 0 0,0 0 0,0 0 0,1-1 0,-1 1 0,0 0 0,0 0 0,0 0 0,0 0 0,0 0 0,0 0 0,0-1 0,0 1 0,1 0 0,-1 0 0,0 0 0,0 0 0,0 0 0,0-1 0,0 1 0,0 0 0,0 0 0,0 0 0,0 0 0,0-1 0,4-12 0,-4 13 0,11-44 0,-3 0 0,6-82 0,-11-94 0,-4 129 0,16-148 0,-7 190 0,24-78 0,-24 101 0,2 1 0,0 1 0,2 0 0,24-39 0,-33 58 0,0 1 0,1 0 0,-1 0 0,1 0 0,-1 0 0,1 0 0,0 1 0,1 0 0,-1 0 0,8-4 0,-10 6 0,-1 1 0,1-1 0,0 1 0,0-1 0,0 1 0,0 0 0,0 0 0,0 0 0,-1 0 0,1 0 0,0 1 0,0-1 0,0 0 0,0 1 0,0-1 0,-1 1 0,1 0 0,0 0 0,0 0 0,-1 0 0,1 0 0,-1 0 0,1 0 0,-1 0 0,1 0 0,-1 1 0,0-1 0,0 1 0,1-1 0,-1 1 0,1 2 0,7 10 0,-1 0 0,0 1 0,-2-1 0,1 1 0,-2 1 0,5 20 0,17 103 0,-20-93 0,28 229 0,2 16 0,-29-258 0,-3-27 0,-2-21 0,-1-87 0,-2 58 0,2 0 0,1 0 0,2 1 0,15-57 0,-11 68 0,28-59 0,-33 82 0,0 0 0,1 1 0,0 0 0,0 0 0,1 0 0,0 1 0,1 0 0,0 0 0,0 0 0,0 1 0,13-8 0,-18 12 0,0 1 0,1 0 0,-1 0 0,1 0 0,-1 0 0,1 0 0,-1 1 0,1-1 0,0 1 0,-1-1 0,1 1 0,0 0 0,0 0 0,-1 1 0,1-1 0,0 0 0,-1 1 0,1-1 0,-1 1 0,3 1 0,-1 0 0,0 1 0,0-1 0,0 1 0,0 0 0,-1 0 0,1 0 0,-1 0 0,0 1 0,0-1 0,4 8 0,2 3 0,-2 1 0,0 0 0,0 1 0,-1-1 0,4 23 0,1 20 0,-3 1 0,2 100 0,-4-32 0,-3-83-108,-2-12-206,2-1-1,1 0 1,13 49 0,-4-45-6512</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51.877"/>
    </inkml:context>
    <inkml:brush xml:id="br0">
      <inkml:brushProperty name="width" value="0.05" units="cm"/>
      <inkml:brushProperty name="height" value="0.05" units="cm"/>
    </inkml:brush>
  </inkml:definitions>
  <inkml:trace contextRef="#ctx0" brushRef="#br0">223 276 24575,'2'0'0,"0"-1"0,-1 1 0,1-1 0,0 1 0,0-1 0,0 0 0,0 0 0,-1 0 0,1 0 0,0 0 0,-1 0 0,1 0 0,-1-1 0,1 1 0,-1 0 0,1-1 0,0-1 0,22-33 0,-18 26 0,3-5 0,-1 0 0,0 0 0,8-25 0,-14 34 0,0 0 0,0 0 0,-1-1 0,0 1 0,0 0 0,0-1 0,-1 1 0,0-1 0,0 1 0,-1-1 0,0 1 0,-2-9 0,2 12 0,0 1 0,0 0 0,0 0 0,-1 0 0,1 0 0,-1 0 0,1 0 0,-1 1 0,0-1 0,0 0 0,1 1 0,-1 0 0,0-1 0,0 1 0,-1 0 0,1 0 0,0 0 0,0 0 0,-1 0 0,1 0 0,0 1 0,-1-1 0,1 1 0,0 0 0,-1 0 0,-3 0 0,-2 0 0,1 0 0,-1 1 0,1 0 0,-1 0 0,1 1 0,0 0 0,-11 4 0,6 0 0,0 0 0,0 1 0,0 1 0,1 0 0,0 0 0,1 1 0,0 1 0,0 0 0,1 0 0,0 1 0,1 0 0,1 0 0,-1 1 0,-8 21 0,7-14 0,1 1 0,1 0 0,1 0 0,1 1 0,0 0 0,2 0 0,0 0 0,1 41 0,3-55 0,-1 1 0,1-1 0,1 1 0,0-1 0,0 1 0,0-1 0,1 0 0,0 0 0,0 0 0,0 0 0,1-1 0,0 1 0,7 7 0,-8-10 0,1 0 0,0-1 0,0 1 0,0-1 0,0 0 0,1 0 0,-1 0 0,1-1 0,0 1 0,-1-1 0,1 0 0,0 0 0,1-1 0,-1 0 0,0 0 0,0 0 0,0 0 0,1-1 0,8 0 0,-6-1 0,0 0 0,1 0 0,-1-1 0,0 0 0,0-1 0,0 0 0,0 0 0,-1-1 0,1 0 0,-1 0 0,0 0 0,0-1 0,0 0 0,-1-1 0,0 0 0,0 1 0,0-2 0,-1 1 0,7-10 0,4-11 0,-1 0 0,-1 0 0,19-55 0,-32 80 0,1-3 0,0 0 0,0 0 0,1 0 0,-1 0 0,7-8 0,-8 13 0,-1-1 0,1 1 0,-1-1 0,1 1 0,-1-1 0,1 1 0,-1-1 0,1 1 0,-1 0 0,1-1 0,0 1 0,-1 0 0,1 0 0,0-1 0,-1 1 0,1 0 0,0 0 0,-1 0 0,1 0 0,0 0 0,1 0 0,-1 0 0,0 1 0,0-1 0,0 1 0,0 0 0,0-1 0,0 1 0,0 0 0,0 0 0,-1-1 0,1 1 0,0 0 0,0 0 0,-1 0 0,1 0 0,0 0 0,-1 0 0,1 2 0,7 16 0,-1-1 0,-2 1 0,8 39 0,-8-30 0,14 39 0,-16-59 0,-1-1 0,2 0 0,-1 0 0,1 0 0,0 0 0,1 0 0,0-1 0,0 0 0,10 10 0,-12-14-45,0 0-1,0 0 1,0 0-1,0-1 1,0 1-1,0-1 1,1 0-1,-1 0 1,0 0-1,1 0 1,-1-1-1,1 1 1,-1-1-1,1 0 1,-1 0-1,1 0 1,-1-1-1,1 1 1,-1-1-1,0 0 1,1 0-1,-1 0 1,0 0-1,1 0 0,-1-1 1,0 0-1,0 1 1,0-1-1,5-4 1,16-12-6781</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52.249"/>
    </inkml:context>
    <inkml:brush xml:id="br0">
      <inkml:brushProperty name="width" value="0.05" units="cm"/>
      <inkml:brushProperty name="height" value="0.05" units="cm"/>
    </inkml:brush>
  </inkml:definitions>
  <inkml:trace contextRef="#ctx0" brushRef="#br0">198 351 24575,'-39'-144'0,"25"86"0,7 27 0,1 8 0,0-1 0,-13-31 0,18 54 0,1 0 0,0 0 0,0 0 0,-1 1 0,1-1 0,0 0 0,-1 0 0,1 0 0,-1 1 0,1-1 0,-1 0 0,1 1 0,-1-1 0,0 0 0,1 1 0,-1-1 0,0 1 0,1-1 0,-3 0 0,-1 13 0,4 30 0,15 121 0,21 168 0,-22-246 0,44 153 0,-57-234-151,0 0-1,1 0 0,-1 0 0,1 0 1,0 0-1,0 0 0,0-1 1,6 8-1,1-6-6674</inkml:trace>
  <inkml:trace contextRef="#ctx0" brushRef="#br0" timeOffset="1">115 598 24575,'-4'-5'0,"-7"-1"0,-6-5 0,-4 0 0,-4 2 0,2-3 0,11-3 0,11 0 0,11 4 0,12 2 0,13 4 0,9 2 0,6 2 0,4 1 0,-7 1-8191</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52.578"/>
    </inkml:context>
    <inkml:brush xml:id="br0">
      <inkml:brushProperty name="width" value="0.05" units="cm"/>
      <inkml:brushProperty name="height" value="0.05" units="cm"/>
    </inkml:brush>
  </inkml:definitions>
  <inkml:trace contextRef="#ctx0" brushRef="#br0">1 1 24575,'0'4'0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53.125"/>
    </inkml:context>
    <inkml:brush xml:id="br0">
      <inkml:brushProperty name="width" value="0.05" units="cm"/>
      <inkml:brushProperty name="height" value="0.05" units="cm"/>
    </inkml:brush>
  </inkml:definitions>
  <inkml:trace contextRef="#ctx0" brushRef="#br0">0 241 24575,'1'-6'0,"-1"0"0,2-1 0,-1 1 0,1 0 0,-1 0 0,2 0 0,-1 0 0,1 1 0,5-10 0,-1 3 0,1 0 0,1 1 0,11-12 0,-19 22 0,-1 0 0,1 0 0,0 0 0,-1 0 0,1 1 0,0-1 0,0 0 0,0 0 0,0 1 0,0-1 0,0 1 0,0-1 0,0 1 0,0-1 0,0 1 0,0 0 0,0-1 0,0 1 0,0 0 0,1 0 0,-1 0 0,0 0 0,0 0 0,0 0 0,0 0 0,2 0 0,-2 1 0,1 0 0,-1 0 0,0 0 0,1 0 0,-1 1 0,0-1 0,0 0 0,0 1 0,0-1 0,0 0 0,0 1 0,0-1 0,0 1 0,-1-1 0,2 3 0,2 10 0,-1-1 0,0 0 0,2 20 0,-5-30 0,9 109 0,-8 146 0,-3-157 0,9-118 0,4-20 0,135-478 0,-142 502 0,15-38 0,-17 48 0,-1 0 0,1 0 0,0 0 0,-1 0 0,1 0 0,1 0 0,-1 1 0,0-1 0,1 1 0,-1-1 0,1 1 0,4-3 0,-6 5 0,-1 0 0,1 0 0,0 0 0,-1-1 0,1 1 0,-1 0 0,1 0 0,0 0 0,-1 0 0,1 0 0,0 0 0,-1 0 0,1 0 0,0 0 0,-1 1 0,1-1 0,-1 0 0,1 0 0,0 1 0,-1-1 0,1 0 0,-1 1 0,1-1 0,-1 0 0,1 1 0,-1-1 0,1 1 0,-1-1 0,1 1 0,-1-1 0,0 1 0,1-1 0,-1 1 0,0-1 0,1 1 0,-1-1 0,0 1 0,0 0 0,1-1 0,-1 1 0,0 0 0,0 0 0,6 31 0,-6-30 0,6 82 0,-8 116 0,-2-71 0,7-106 0,-3-23 0,0 0 0,0 1 0,0-1 0,0 0 0,0 0 0,1 1 0,-1-1 0,0 0 0,0 0 0,0 1 0,0-1 0,1 0 0,-1 0 0,0 1 0,0-1 0,1 0 0,-1 0 0,0 0 0,0 0 0,1 0 0,-1 1 0,0-1 0,0 0 0,1 0 0,-1 0 0,0 0 0,1 0 0,-1 0 0,0 0 0,0 0 0,1 0 0,-1 0 0,0 0 0,1 0 0,2-2 0,-1 1 0,1-1 0,-1 0 0,1 0 0,-1 0 0,0 0 0,0-1 0,0 1 0,0-1 0,1-2 0,14-17 0,114-143 0,-108 140 0,0 1 0,2 1 0,1 1 0,35-24 0,-56 43 0,-1 0 0,1 1 0,0-1 0,0 1 0,0 0 0,0 0 0,0 1 0,1 0 0,-1-1 0,0 2 0,1-1 0,-1 1 0,7-1 0,-9 2 0,0 0 0,0-1 0,0 1 0,0 0 0,0 0 0,0 1 0,-1-1 0,1 0 0,0 1 0,-1 0 0,1 0 0,-1 0 0,1 0 0,-1 0 0,0 0 0,0 0 0,0 1 0,0-1 0,0 1 0,-1 0 0,1-1 0,-1 1 0,0 0 0,2 3 0,1 8 0,1 0 0,-2 1 0,0-1 0,-1 1 0,0 0 0,-1 14 0,-1 11 0,-5 40 0,-14 12-1365,13-69-5461</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54.420"/>
    </inkml:context>
    <inkml:brush xml:id="br0">
      <inkml:brushProperty name="width" value="0.05" units="cm"/>
      <inkml:brushProperty name="height" value="0.05" units="cm"/>
    </inkml:brush>
  </inkml:definitions>
  <inkml:trace contextRef="#ctx0" brushRef="#br0">332 709 24575,'1'-69'0,"-3"-79"0,2 145 0,0-1 0,0 0 0,-1 0 0,0 0 0,0 1 0,0-1 0,0 0 0,-1 1 0,1-1 0,-1 1 0,0-1 0,0 1 0,0 0 0,-4-5 0,4 7 0,0 0 0,1 0 0,-1 0 0,0 0 0,0 0 0,0 0 0,0 1 0,0-1 0,0 1 0,0-1 0,0 1 0,-1 0 0,1 0 0,0 0 0,0 0 0,0 0 0,0 1 0,0-1 0,0 0 0,0 1 0,0 0 0,0-1 0,0 1 0,0 0 0,0 0 0,0 0 0,-2 3 0,-10 4 0,0 2 0,1 0 0,1 0 0,0 1 0,0 1 0,1 0 0,-11 15 0,2 1 0,1 1 0,-21 42 0,27-44 0,1 0 0,-15 51 0,25-70 0,0 0 0,0 0 0,0 0 0,1 0 0,1 1 0,-1-1 0,2 0 0,-1 1 0,1-1 0,0 0 0,0 0 0,1 0 0,1 0 0,4 14 0,-5-19 0,-1-1 0,0 1 0,1-1 0,0 0 0,-1 1 0,1-1 0,0 0 0,0 0 0,0 0 0,0 0 0,0-1 0,1 1 0,-1 0 0,1-1 0,-1 0 0,1 1 0,-1-1 0,1 0 0,0-1 0,-1 1 0,1 0 0,0-1 0,0 1 0,0-1 0,-1 0 0,1 0 0,0 0 0,0 0 0,0-1 0,0 1 0,-1-1 0,1 1 0,0-1 0,2-1 0,3-2 0,-1 1 0,0-1 0,0 0 0,-1 0 0,1-1 0,-1 1 0,0-2 0,0 1 0,0-1 0,-1 1 0,6-9 0,4-10 0,23-48 0,-32 56 0,1 0 0,1 1 0,1 0 0,0 0 0,1 1 0,1 0 0,0 1 0,14-13 0,-23 24 0,-1 1 0,1-1 0,0 1 0,0-1 0,0 1 0,0 0 0,0 0 0,0 0 0,1 0 0,-1 0 0,0 0 0,0 1 0,1-1 0,-1 1 0,0 0 0,1-1 0,-1 1 0,3 1 0,-3-1 0,0 1 0,-1-1 0,1 1 0,0 0 0,-1 0 0,1 0 0,-1 0 0,0 0 0,1 0 0,-1 0 0,0 1 0,0-1 0,1 0 0,-1 1 0,0-1 0,0 1 0,-1-1 0,3 4 0,0 4 0,0 0 0,0 0 0,-1 0 0,0 1 0,-1 0 0,0-1 0,-1 13 0,0 6 0,-1-14 0,0-1 0,1 0 0,1 1 0,0-1 0,5 19 0,-6-30 0,1 0 0,-1 0 0,1 0 0,0 0 0,0 0 0,0 0 0,0 0 0,1 0 0,-1 0 0,0 0 0,1 0 0,0-1 0,-1 1 0,1-1 0,0 1 0,-1-1 0,1 0 0,0 0 0,0 0 0,0 0 0,0 0 0,1 0 0,-1 0 0,0 0 0,0-1 0,0 1 0,0-1 0,1 0 0,-1 0 0,0 0 0,1 0 0,-1 0 0,0 0 0,0 0 0,0-1 0,1 1 0,-1-1 0,2-1 0,10-2 0,0-1 0,-1 0 0,0-1 0,0-1 0,-1 0 0,17-12 0,2-4 0,31-31 0,-48 41 0,0-1 0,-2 0 0,0-1 0,0-1 0,-2 0 0,0 0 0,14-31 0,-21 41 0,-1 0 0,1-1 0,-1 0 0,0 0 0,-1 1 0,1-1 0,-1 0 0,-1 0 0,1-1 0,-1 1 0,-1 0 0,1 0 0,-1 0 0,0 0 0,-1 0 0,1 1 0,-2-1 0,1 0 0,-1 1 0,0-1 0,0 1 0,0 0 0,-9-11 0,9 14 0,1 0 0,-1 1 0,0 0 0,0-1 0,0 1 0,0 0 0,0 1 0,0-1 0,-1 1 0,1-1 0,0 1 0,-1 0 0,0 0 0,1 0 0,-1 1 0,1-1 0,-1 1 0,0 0 0,-5 0 0,7 0 0,0 1 0,0-1 0,0 1 0,0-1 0,0 1 0,0 0 0,0-1 0,0 1 0,0 0 0,0 0 0,0 1 0,0-1 0,0 0 0,1 0 0,-1 1 0,1-1 0,-1 1 0,1 0 0,-1-1 0,1 1 0,0 0 0,0 0 0,0 0 0,0 0 0,0 0 0,0 0 0,1 0 0,-1 0 0,1 0 0,-1 0 0,1 0 0,0 1 0,0 2 0,0 1 0,0 0 0,0 0 0,1 0 0,0-1 0,0 1 0,1 0 0,-1 0 0,1 0 0,1-1 0,-1 1 0,1-1 0,0 0 0,6 9 0,3 1 0,1-1 0,0-1 0,15 13 0,-15-16 0,-1 2 0,0-1 0,-1 2 0,11 15 0,-18-24 0,-2 1 0,1 0 0,-1 0 0,0 0 0,0 1 0,0-1 0,0 0 0,-1 1 0,0-1 0,0 1 0,-1-1 0,0 1 0,0 0 0,0-1 0,0 1 0,-3 8 0,1-3 0,-1-1 0,-1 1 0,0-1 0,0 0 0,-1 0 0,-8 12 0,10-17 0,0 0 0,-1 0 0,1 0 0,-1-1 0,0 0 0,0 0 0,-1 0 0,1 0 0,-1-1 0,0 1 0,0-1 0,0 0 0,-7 2 0,11-4 0,0-1 0,0 1 0,0-1 0,0 0 0,0 0 0,1 0 0,-1 1 0,0-1 0,0 0 0,0 0 0,0 0 0,0 0 0,0-1 0,0 1 0,0 0 0,0 0 0,0 0 0,1-1 0,-1 1 0,0 0 0,0-1 0,0 1 0,0-1 0,1 1 0,-2-2 0,1 1 0,0-1 0,0 1 0,1 0 0,-1-1 0,0 1 0,1-1 0,-1 1 0,1-1 0,0 1 0,0-1 0,-1 1 0,1-1 0,0 0 0,1-1 0,-1-4 0,1-1 0,0 1 0,1-1 0,0 1 0,4-10 0,23-46 0,66-103 0,-2 5 0,-60 97 0,61-125 0,-77 148 0,-1-1 0,17-71 0,-30 82 0,-5 20 0,-6 18 0,0 13 0,0-1 0,2 1 0,0 1 0,2-1 0,0 1 0,-2 29 0,2-18 0,-8 95 0,4 1 0,7-1 0,22 201 0,-15-269 0,-9-54 0,-1-13 0,-4-15 0,-6-31 0,-12-102 0,20 118 0,4 26 0,0 1 0,0-1 0,1 1 0,1-1 0,1-17 0,-1 26 0,1-1 0,0 1 0,0-1 0,0 1 0,1 0 0,-1-1 0,1 1 0,0 0 0,0 0 0,0 0 0,0 0 0,0 0 0,0 1 0,1-1 0,0 1 0,-1-1 0,1 1 0,0 0 0,0 0 0,0 0 0,0 1 0,5-3 0,21-6 0,0 2 0,0 0 0,0 2 0,1 2 0,47-3 0,26-4 0,-92 10 0,10-2 0,0-1 0,38-12 0,-55 14 0,1 1 0,-1-1 0,0 0 0,0 0 0,0 0 0,-1 0 0,1-1 0,0 1 0,-1-1 0,0 0 0,1 0 0,-1-1 0,0 1 0,-1-1 0,1 1 0,-1-1 0,1 0 0,-1 0 0,3-8 0,-5 11 0,1 0 0,-1 0 0,1 0 0,-1 0 0,0-1 0,1 1 0,-1 0 0,0 0 0,0 0 0,0-1 0,0 1 0,0 0 0,0 0 0,0-1 0,0 1 0,0 0 0,-1 0 0,1 0 0,-1 0 0,1-1 0,-1 1 0,1 0 0,-1 0 0,1 0 0,-1 0 0,0 0 0,0 0 0,1 0 0,-1 0 0,0 1 0,0-1 0,0 0 0,0 0 0,0 1 0,0-1 0,0 1 0,0-1 0,0 1 0,0-1 0,-1 1 0,1-1 0,0 1 0,0 0 0,0 0 0,-1 0 0,1 0 0,0 0 0,-2 0 0,-3 0 0,0 1 0,0-1 0,1 1 0,-1 0 0,1 1 0,-1 0 0,1-1 0,-1 2 0,-5 2 0,-1 3 0,1-1 0,1 2 0,0-1 0,0 2 0,0-1 0,1 1 0,1 0 0,-1 1 0,2 0 0,0 0 0,0 1 0,-6 14 0,6-8 0,0 0 0,2 0 0,0 0 0,1 0 0,0 1 0,2 0 0,0 0 0,1 20 0,1-33-68,1-1 0,-1 1-1,1-1 1,0 1 0,0-1 0,0 1-1,1-1 1,0 0 0,0 0 0,0 0-1,1 0 1,0 0 0,-1-1 0,2 1-1,-1-1 1,0 1 0,1-1 0,0 0-1,6 4 1,20 12-6758</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54.780"/>
    </inkml:context>
    <inkml:brush xml:id="br0">
      <inkml:brushProperty name="width" value="0.05" units="cm"/>
      <inkml:brushProperty name="height" value="0.05" units="cm"/>
    </inkml:brush>
  </inkml:definitions>
  <inkml:trace contextRef="#ctx0" brushRef="#br0">146 350 24575,'-19'-20'0,"1"0"0,1-1 0,0-1 0,2-1 0,0 0 0,-21-49 0,34 68 0,1 0 0,-1 0 0,1-1 0,0 1 0,0 0 0,1-1 0,0 1 0,-1-7 0,1 10 0,1 0 0,-1 0 0,0 0 0,0 0 0,0 1 0,1-1 0,-1 0 0,0 0 0,1 1 0,-1-1 0,0 0 0,1 0 0,-1 1 0,1-1 0,-1 0 0,1 1 0,0-1 0,-1 1 0,1-1 0,0 1 0,-1-1 0,1 1 0,0-1 0,-1 1 0,1-1 0,0 1 0,0 0 0,0 0 0,-1-1 0,1 1 0,0 0 0,0 0 0,0 0 0,0 0 0,-1 0 0,1 0 0,0 0 0,0 0 0,0 0 0,0 1 0,-1-1 0,1 0 0,0 0 0,0 1 0,0-1 0,-1 0 0,1 1 0,0-1 0,0 1 0,5 2 0,0 1 0,0-1 0,0 1 0,0 0 0,-1 0 0,0 1 0,0 0 0,0-1 0,-1 2 0,1-1 0,-1 0 0,6 11 0,3 9 0,19 43 0,-28-57 0,7 14 0,-2 1 0,0 1 0,8 49 0,-15-67 0,-1-1 0,0 1 0,-1 0 0,0-1 0,0 1 0,-1 0 0,0 0 0,0-1 0,-1 1 0,0-1 0,-1 1 0,0-1 0,0 0 0,-1 0 0,0 0 0,-5 8 0,7-14 0,1 0 0,-1 0 0,0 0 0,0-1 0,0 1 0,0 0 0,0-1 0,0 0 0,-1 1 0,1-1 0,0 0 0,-1 0 0,1 0 0,-1 0 0,1-1 0,-1 1 0,1-1 0,-1 1 0,1-1 0,-1 0 0,0 0 0,1 0 0,-6-1 0,6 1 0,0-1 0,0 0 0,0 1 0,1-1 0,-1 0 0,0 0 0,0 0 0,0 0 0,1-1 0,-1 1 0,0 0 0,1-1 0,-1 1 0,1-1 0,0 1 0,-1-1 0,1 0 0,0 0 0,0 0 0,0 1 0,0-1 0,1 0 0,-1 0 0,0 0 0,1 0 0,-1 0 0,1 0 0,0-1 0,0 1 0,0-2 0,0-9 0,1 1 0,1 0 0,0 0 0,1 0 0,0 0 0,1 0 0,0 1 0,1-1 0,0 1 0,10-15 0,3-2 0,1 1 0,38-42 0,-9 17 0,59-49 0,-88 84 0,2 1 0,0 2 0,0 0 0,2 1 0,-1 1 0,35-13 0,-52 24 15,1-1 0,0 1 0,0 0 0,0 0 0,0 0 0,0 1 0,11 1 0,-16-1-44,0 0 1,0 0-1,0 0 1,0 0-1,0 0 1,0 1-1,0-1 1,-1 0-1,1 1 0,0-1 1,0 0-1,0 1 1,0-1-1,0 1 1,-1 0-1,1-1 1,0 1-1,-1 0 0,1-1 1,0 1-1,-1 0 1,1 0-1,-1 0 1,1-1-1,-1 1 0,1 0 1,-1 0-1,0 0 1,1 0-1,-1 0 1,0 0-1,0 0 1,0 0-1,0 0 0,0 0 1,0 0-1,0 0 1,0 0-1,0 0 1,0 0-1,0-1 1,-1 1-1,1 0 0,0 0 1,-1 0-1,1 0 1,0 0-1,-1 0 1,1 0-1,-1-1 1,-1 2-1,-12 21-6797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28.945"/>
    </inkml:context>
    <inkml:brush xml:id="br0">
      <inkml:brushProperty name="width" value="0.05" units="cm"/>
      <inkml:brushProperty name="height" value="0.05" units="cm"/>
    </inkml:brush>
  </inkml:definitions>
  <inkml:trace contextRef="#ctx0" brushRef="#br0">17 136 24575,'1'-26'0,"0"11"0,-4 31 0,-2 24 0,0-14 0,2 0 0,1 1 0,2 49 0,1-68 0,0-1 0,0 0 0,0 0 0,1 0 0,1 0 0,-1 0 0,1 0 0,0 0 0,0-1 0,1 1 0,0-1 0,0 0 0,1 0 0,0-1 0,0 1 0,0-1 0,0 0 0,12 8 0,-10-9 0,1 0 0,0 0 0,-1-1 0,1 0 0,1 0 0,-1-1 0,0 0 0,0-1 0,1 0 0,-1 0 0,1 0 0,-1-1 0,1-1 0,-1 0 0,1 0 0,-1 0 0,0-1 0,15-5 0,-8 2 0,1-1 0,0-1 0,-1-1 0,-1 0 0,1-1 0,-1 0 0,-1-2 0,20-17 0,-28 23 0,1 0 0,-1-1 0,-1 0 0,1 0 0,-1 0 0,0 0 0,0-1 0,-1 1 0,0-1 0,0 0 0,0 0 0,-1 0 0,0 0 0,-1-1 0,0 1 0,0 0 0,0-1 0,-1 1 0,0-1 0,0 1 0,-1-1 0,0 1 0,0 0 0,-1-1 0,0 1 0,0 0 0,-1 0 0,0 0 0,0 0 0,-1 1 0,1-1 0,-2 1 0,1 0 0,0 0 0,-10-9 0,1 2 17,-1 0 0,0 1 1,-1 1-1,-1 0 0,0 1 0,-22-11 0,32 18-76,1 0-1,0 1 1,-1 0-1,1 0 1,-1 1 0,1-1-1,-1 1 1,0 0-1,0 1 1,0 0 0,1 0-1,-1 0 1,0 0-1,0 1 1,0 0 0,1 0-1,-1 0 1,1 1-1,-1 0 1,1 0 0,-1 1-1,1-1 1,0 1-1,-6 4 1,-8 11-6767</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17.410"/>
    </inkml:context>
    <inkml:brush xml:id="br0">
      <inkml:brushProperty name="width" value="0.05" units="cm"/>
      <inkml:brushProperty name="height" value="0.05" units="cm"/>
    </inkml:brush>
  </inkml:definitions>
  <inkml:trace contextRef="#ctx0" brushRef="#br0">1 170 24575,'0'-18'0,"-1"3"0,1 1 0,1-1 0,0 1 0,0-1 0,2 1 0,0 0 0,7-21 0,-6 32 0,0 11 0,3 18 0,-6-20 0,14 65 0,16 57 0,-27-117 0,0 0 0,0-1 0,1 1 0,0-1 0,1 0 0,0-1 0,1 1 0,14 15 0,-19-22 0,1 0 0,0-1 0,0 1 0,0-1 0,0 0 0,0 0 0,1 0 0,-1 0 0,0 0 0,1-1 0,0 0 0,-1 1 0,1-1 0,0-1 0,-1 1 0,1 0 0,0-1 0,0 0 0,0 0 0,-1 0 0,1 0 0,0-1 0,0 1 0,0-1 0,-1 0 0,1 0 0,-1-1 0,1 1 0,-1-1 0,1 0 0,-1 1 0,0-1 0,1-1 0,-1 1 0,3-4 0,4-3 0,-1 0 0,0-1 0,0 0 0,-1-1 0,0 0 0,-1 0 0,0-1 0,9-23 0,-9 18 0,-1-1 0,0 0 0,-2 0 0,0 0 0,-1 0 0,-1 0 0,0-1 0,-2 1 0,0-1 0,-4-29 0,-3 32 0,7 16 0,-1 0 0,1 0 0,0 0 0,0 0 0,-1 0 0,1 0 0,0 0 0,0 0 0,0 0 0,-1 0 0,1 0 0,0 0 0,0 0 0,0 0 0,-1 0 0,1 0 0,0 0 0,0 0 0,0 1 0,-1-1 0,1 0 0,0 0 0,0 0 0,0 0 0,0 0 0,0 1 0,-1-1 0,1 0 0,0 0 0,0 0 0,0 1 0,0-1 0,0 0 0,0 0 0,0 0 0,0 1 0,0-1 0,0 0 0,0 1 0,-1 1 0,0 0 0,1 0 0,0 0 0,-1 0 0,1 0 0,0 0 0,0 0 0,0 0 0,0 1 0,1-1 0,-1 0 0,0 0 0,1 0 0,1 3 0,10 12-1365,4-2-5461</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46.536"/>
    </inkml:context>
    <inkml:brush xml:id="br0">
      <inkml:brushProperty name="width" value="0.05" units="cm"/>
      <inkml:brushProperty name="height" value="0.05" units="cm"/>
    </inkml:brush>
  </inkml:definitions>
  <inkml:trace contextRef="#ctx0" brushRef="#br0">0 109 24575,'1'-9'0,"0"1"0,1 0 0,0 0 0,0 0 0,1 0 0,-1 0 0,2 0 0,-1 1 0,1 0 0,1 0 0,-1 0 0,7-8 0,-11 15 0,1 0 0,-1 0 0,0 0 0,0-1 0,1 1 0,-1 0 0,0 0 0,0 0 0,1 0 0,-1 0 0,0 0 0,1 0 0,-1 0 0,0 0 0,0 0 0,1 0 0,-1 0 0,0 0 0,0 0 0,1 0 0,-1 0 0,0 0 0,0 1 0,1-1 0,-1 0 0,0 0 0,0 0 0,1 0 0,-1 0 0,0 1 0,0-1 0,0 0 0,0 0 0,1 0 0,-1 1 0,0-1 0,0 0 0,0 0 0,0 1 0,0-1 0,1 0 0,-1 0 0,0 1 0,0-1 0,0 0 0,0 0 0,0 1 0,0-1 0,0 0 0,0 0 0,0 1 0,0-1 0,0 0 0,0 1 0,2 17 0,-2-18 0,2 48 0,2-1 0,2 0 0,3 0 0,27 90 0,-21-98 0,2-1 0,1-1 0,2 0 0,25 34 0,-32-53 0,2 0 0,0-1 0,1 0 0,0-2 0,1 0 0,1 0 0,1-2 0,37 22 0,-21-20 0,-1 0 0,2-2 0,0-2 0,74 13 0,153 4 0,-251-27 0,3 0-120,-3 0-87,-1 0-1,0-1 1,0 0-1,0 0 0,18-4 1,-11-2-6619</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46.895"/>
    </inkml:context>
    <inkml:brush xml:id="br0">
      <inkml:brushProperty name="width" value="0.05" units="cm"/>
      <inkml:brushProperty name="height" value="0.05" units="cm"/>
    </inkml:brush>
  </inkml:definitions>
  <inkml:trace contextRef="#ctx0" brushRef="#br0">1 0 24575,'0'5'0,"0"6"0,0 6 0,4 4 0,2 4 0,0 2 0,-1 1 0,-2 1 0,-1-1 0,0 1 0,-2-1 0,0-1 0,0-4-8191</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47.454"/>
    </inkml:context>
    <inkml:brush xml:id="br0">
      <inkml:brushProperty name="width" value="0.05" units="cm"/>
      <inkml:brushProperty name="height" value="0.05" units="cm"/>
    </inkml:brush>
  </inkml:definitions>
  <inkml:trace contextRef="#ctx0" brushRef="#br0">48 415 24575,'-7'-10'0,"2"0"0,-1 0 0,1 0 0,1-1 0,0 1 0,0-1 0,1 0 0,-2-17 0,3 16 0,1 1 0,0 0 0,1 0 0,0-1 0,1 1 0,0 0 0,1 0 0,0 0 0,1 0 0,0 0 0,1 1 0,0-1 0,1 1 0,0 0 0,0 0 0,1 0 0,0 1 0,1 0 0,0 0 0,1 1 0,0 0 0,0 0 0,0 1 0,1 0 0,0 0 0,1 1 0,-1 0 0,1 1 0,0 0 0,1 0 0,-1 1 0,1 1 0,20-5 0,-15 6 0,1 0 0,0 1 0,-1 0 0,1 1 0,-1 1 0,1 1 0,-1 0 0,1 2 0,-1-1 0,0 2 0,24 10 0,-31-11 0,-1 0 0,0 1 0,0 0 0,0 0 0,0 1 0,-1 0 0,0 0 0,0 0 0,0 1 0,-1 0 0,0 1 0,-1-1 0,0 1 0,0 0 0,0 1 0,-1-1 0,0 1 0,-1 0 0,0 0 0,-1 0 0,3 16 0,-4-19 0,0 1 0,-1-1 0,0 0 0,-1 1 0,1-1 0,-1 0 0,0 0 0,-1 1 0,0-1 0,0 0 0,0 0 0,-5 8 0,2-4 0,-1-1 0,0-1 0,-1 1 0,0-1 0,0 0 0,-16 13 0,4-7 0,0-1 0,0 0 0,-2-2 0,1 0 0,-1-1 0,-29 8 0,6-5 0,119-9 0,-56-2 0,1 0 0,-1 2 0,0 0 0,0 1 0,0 1 0,0 0 0,-1 2 0,20 10 0,-31-14 0,0 1 0,-1-1 0,1 1 0,-1 1 0,0-1 0,0 1 0,0 0 0,-1 1 0,9 11 0,-12-13 0,0 0 0,0-1 0,0 1 0,0 0 0,-1 0 0,1 0 0,-1 1 0,-1-1 0,1 0 0,-1 0 0,0 0 0,0 1 0,0-1 0,-1 0 0,0 0 0,-2 9 0,2-9 0,-1 1 0,0-1 0,0 0 0,-1 0 0,1 0 0,-1 0 0,0 0 0,0-1 0,-1 1 0,0-1 0,1 0 0,-1 0 0,-1 0 0,-6 5 0,3-4 0,0-1 0,0 0 0,0 0 0,-1-1 0,1 0 0,-1 0 0,0-1 0,-12 2 0,-4-2 0,-1-1 0,1-1 0,0-1 0,0-1 0,-39-9 0,58 10-55,-11-2 101,0-2-1,0 1 1,-24-11-1,38 14-95,1 0 1,-1 0-1,1 0 0,-1 0 0,1-1 1,-1 1-1,1-1 0,0 0 0,0 1 1,0-1-1,0 0 0,0 0 1,0 0-1,0-1 0,1 1 0,-1 0 1,1-1-1,-1 1 0,1-1 0,0 1 1,0-1-1,0 0 0,1 1 0,-1-1 1,0 0-1,1 0 0,0 1 0,0-1 1,0-4-1,6-15-6776</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47.878"/>
    </inkml:context>
    <inkml:brush xml:id="br0">
      <inkml:brushProperty name="width" value="0.05" units="cm"/>
      <inkml:brushProperty name="height" value="0.05" units="cm"/>
    </inkml:brush>
  </inkml:definitions>
  <inkml:trace contextRef="#ctx0" brushRef="#br0">0 30 24575,'1'-1'0,"-1"1"0,0 0 0,0-1 0,1 1 0,-1 0 0,0-1 0,1 1 0,-1 0 0,1 0 0,-1-1 0,0 1 0,1 0 0,-1 0 0,1 0 0,-1 0 0,0-1 0,1 1 0,-1 0 0,1 0 0,-1 0 0,1 0 0,-1 0 0,0 0 0,1 0 0,-1 0 0,1 0 0,-1 0 0,1 0 0,-1 1 0,1-1 0,-1 0 0,0 0 0,1 1 0,7 14 0,-2 24 0,-6-38 0,-1 67 0,0-53 0,0 0 0,1 1 0,1-1 0,0 0 0,1 0 0,4 16 0,-3-25 0,0 0 0,0 0 0,1 0 0,0 0 0,0 0 0,0-1 0,1 0 0,0 0 0,0 0 0,0-1 0,1 1 0,-1-1 0,1 0 0,0-1 0,0 0 0,1 0 0,-1 0 0,8 2 0,-5-2 0,-1 0 0,0-1 0,1 0 0,-1 0 0,1-1 0,0 0 0,-1-1 0,1 0 0,0 0 0,0-1 0,-1 0 0,1 0 0,-1-1 0,11-3 0,-12 1 0,0 0 0,0-1 0,0 0 0,0 0 0,-1 0 0,1-1 0,-1 0 0,-1 0 0,1 0 0,-1-1 0,-1 0 0,1 0 0,-1 0 0,0-1 0,-1 1 0,1-1 0,-1 0 0,2-12 0,-2 10 0,-1 0 0,0 0 0,0-1 0,-1 1 0,-1 0 0,0-1 0,0 1 0,-1-1 0,0 1 0,-1 0 0,0 0 0,-1 0 0,0 0 0,-7-16 0,6 20 0,1 1 0,-1 0 0,0 0 0,0 0 0,-1 1 0,1-1 0,-1 1 0,0 0 0,0 0 0,-8-3 0,11 5 0,0 1 0,0 0 0,-1-1 0,1 1 0,0 0 0,-1 1 0,1-1 0,-1 0 0,1 1 0,-1-1 0,1 1 0,-1 0 0,1 0 0,-1 0 0,0 0 0,1 0 0,-1 0 0,1 1 0,-1-1 0,1 1 0,-1 0 0,1 0 0,0 0 0,-1 0 0,1 0 0,0 0 0,-3 3 0,-3 8-1365,6 0-5461</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48.295"/>
    </inkml:context>
    <inkml:brush xml:id="br0">
      <inkml:brushProperty name="width" value="0.05" units="cm"/>
      <inkml:brushProperty name="height" value="0.05" units="cm"/>
    </inkml:brush>
  </inkml:definitions>
  <inkml:trace contextRef="#ctx0" brushRef="#br0">355 77 24575,'0'-3'0,"0"0"0,0 0 0,-1 0 0,1 0 0,0 0 0,-1 0 0,0 0 0,0 0 0,0 0 0,0 0 0,0 0 0,0 1 0,-1-1 0,0 0 0,1 1 0,-1-1 0,0 1 0,0 0 0,0 0 0,0 0 0,-1 0 0,1 0 0,-1 0 0,1 0 0,-1 1 0,0-1 0,1 1 0,-1 0 0,0 0 0,0 0 0,0 0 0,-4 0 0,1 0 0,0 0 0,-1 1 0,1 0 0,0 0 0,0 0 0,0 1 0,-1 0 0,1 0 0,0 1 0,0 0 0,1 0 0,-1 0 0,0 1 0,1-1 0,-7 5 0,-3 4 0,1 1 0,1 0 0,0 1 0,1 0 0,0 1 0,1 1 0,0-1 0,1 2 0,1-1 0,-7 18 0,5-10 0,2 1 0,1 0 0,0 0 0,2 1 0,1-1 0,-3 42 0,7-52-49,0-1 1,2 1-1,-1-1 0,2 0 0,0 1 1,0-1-1,2 0 0,-1 0 0,2 0 1,-1-1-1,2 1 0,0-1 0,0 0 1,1-1-1,0 0 0,1 0 0,1 0 1,0-1-1,0 0 0,1-1 0,0 0 1,0-1-1,1 0 0,0 0 0,0-1 0,1-1 1,14 6-1,6 0-6777</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48.624"/>
    </inkml:context>
    <inkml:brush xml:id="br0">
      <inkml:brushProperty name="width" value="0.05" units="cm"/>
      <inkml:brushProperty name="height" value="0.05" units="cm"/>
    </inkml:brush>
  </inkml:definitions>
  <inkml:trace contextRef="#ctx0" brushRef="#br0">165 22 24575,'0'-1'0,"0"0"0,1 1 0,-1-1 0,0 0 0,0 0 0,0 0 0,0 1 0,0-1 0,0 0 0,0 0 0,0 0 0,-1 1 0,1-1 0,0 0 0,0 0 0,-1 1 0,1-1 0,0 0 0,-1 1 0,1-1 0,-1 0 0,1 1 0,-1-1 0,1 0 0,-1 1 0,1-1 0,-2 0 0,1 1 0,0 0 0,0 1 0,0-1 0,0 0 0,0 1 0,0-1 0,0 1 0,0-1 0,0 1 0,0 0 0,0-1 0,1 1 0,-1 0 0,0-1 0,1 1 0,-1 0 0,0 1 0,-29 44 0,9-6 0,3 2 0,1 0 0,3 1 0,-11 51 0,19-67 0,2 0 0,1 1 0,1 0 0,1 0 0,1 0 0,2-1 0,10 56 0,-10-77-195,0 1 0,0 0 0,0-1 0,1 0 0,0 1 0,7 10 0,5 1-6631</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49.018"/>
    </inkml:context>
    <inkml:brush xml:id="br0">
      <inkml:brushProperty name="width" value="0.05" units="cm"/>
      <inkml:brushProperty name="height" value="0.05" units="cm"/>
    </inkml:brush>
  </inkml:definitions>
  <inkml:trace contextRef="#ctx0" brushRef="#br0">121 139 24575,'-13'-5'0,"0"0"0,0 1 0,0 1 0,0 0 0,0 1 0,-16-1 0,16 1 0,142 3 0,-49-3 0,41 4 0,-19 1 0,173-19 0,-264 15 0,64-14 0,-72 15 0,0-1 0,1 0 0,-1 0 0,0-1 0,0 1 0,1-1 0,-1 1 0,0-1 0,-1 0 0,1 0 0,0 0 0,0-1 0,-1 1 0,0-1 0,1 1 0,-1-1 0,2-3 0,-4 5 0,1 0 0,-1 0 0,0 1 0,1-1 0,-1 0 0,0 0 0,0 0 0,0 0 0,0 0 0,0 0 0,0 0 0,0 0 0,0 1 0,0-1 0,0 0 0,0 0 0,-1 0 0,1 0 0,0 0 0,-1 0 0,1 1 0,-1-1 0,1 0 0,-1 0 0,1 1 0,-2-2 0,1 0 0,-1 1 0,-1-1 0,1 1 0,0-1 0,0 1 0,-1 0 0,1 0 0,0 0 0,-4-1 0,-3-1 0,0 1 0,0 1 0,0-1 0,-13 1 0,16 1 0,1 1 0,-1-1 0,1 1 0,-1 1 0,1-1 0,0 1 0,0 0 0,0 0 0,0 0 0,0 1 0,0-1 0,0 1 0,1 1 0,0-1 0,-1 1 0,1-1 0,0 1 0,1 0 0,-1 1 0,1-1 0,0 0 0,0 1 0,0 0 0,-2 5 0,3-5 0,0-1 0,0 1 0,1 0 0,0 0 0,-1-1 0,2 1 0,-1 0 0,1 0 0,-1 0 0,1 0 0,1 0 0,-1 0 0,1 0 0,0 0 0,0 0 0,0 0 0,0 0 0,1 0 0,0-1 0,0 1 0,1-1 0,-1 1 0,1-1 0,0 0 0,0 0 0,6 6 0,0-2-455,0-1 0,20 12 0,-6-4-6371</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49.405"/>
    </inkml:context>
    <inkml:brush xml:id="br0">
      <inkml:brushProperty name="width" value="0.05" units="cm"/>
      <inkml:brushProperty name="height" value="0.05" units="cm"/>
    </inkml:brush>
  </inkml:definitions>
  <inkml:trace contextRef="#ctx0" brushRef="#br0">27 61 24575,'-1'-3'0,"0"1"0,0 0 0,0 0 0,0 0 0,0 0 0,0 0 0,0 0 0,-1 0 0,1 0 0,-1 1 0,1-1 0,-1 0 0,-2-1 0,-3-1 0,18 16 0,24 21 0,-14-15 0,26 31 0,-41-42 0,-1-1 0,0 1 0,-1 0 0,0 0 0,0 1 0,-1-1 0,1 1 0,-2 0 0,4 10 0,-6-16 0,1 0 0,-1-1 0,0 1 0,1 0 0,-1 0 0,0 0 0,0 0 0,0 0 0,0-1 0,-1 1 0,1 0 0,-1 0 0,1 0 0,-1 0 0,1-1 0,-1 1 0,-1 2 0,1-3 0,1 0 0,-1-1 0,0 1 0,0 0 0,0-1 0,0 1 0,0-1 0,1 1 0,-1-1 0,0 1 0,0-1 0,0 0 0,0 1 0,0-1 0,0 0 0,-1 0 0,1 0 0,0 0 0,0 0 0,0 0 0,0 0 0,-1 0 0,-2-1 0,1 0 0,-1 0 0,1 0 0,-1-1 0,1 1 0,0-1 0,0 1 0,0-1 0,0 0 0,0-1 0,0 1 0,0 0 0,1-1 0,-1 1 0,1-1 0,-3-4 0,2 3 0,1-1 0,-1 0 0,1 1 0,0-1 0,1 0 0,-1 0 0,1 0 0,0 0 0,0 0 0,1 0 0,-1 0 0,1 0 0,0-1 0,1 1 0,-1 0 0,1 0 0,0 0 0,3-8 0,-1 6 0,0-1 0,0 1 0,1 0 0,0 0 0,1 0 0,-1 1 0,1 0 0,1-1 0,-1 2 0,1-1 0,9-7 0,-8 8 0,0 1 0,0-1 0,0 1 0,1 0 0,-1 0 0,1 1 0,0 0 0,0 1 0,0 0 0,16-2 0,-18 3 0,-1 1 0,0 0 0,0 0 0,0 0 0,1 1 0,-1 0 0,0 0 0,0 0 0,0 1 0,0 0 0,0 0 0,0 0 0,-1 0 0,1 1 0,-1 0 0,1 0 0,7 7 0,-8-5 0,1 0 0,-1 0 0,0 1 0,0-1 0,0 1 0,-1 0 0,0 0 0,0 1 0,3 11 0,0 4 0,4 38 0,-8-44 0,1 1 0,0-1 0,1 0 0,9 25 0,11 0-1365,-11-25-5461</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49.763"/>
    </inkml:context>
    <inkml:brush xml:id="br0">
      <inkml:brushProperty name="width" value="0.05" units="cm"/>
      <inkml:brushProperty name="height" value="0.05" units="cm"/>
    </inkml:brush>
  </inkml:definitions>
  <inkml:trace contextRef="#ctx0" brushRef="#br0">1 1 24575,'0'5'0,"0"5"0,4 2 0,7 3 0,5 4 0,1-1-8191</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50.106"/>
    </inkml:context>
    <inkml:brush xml:id="br0">
      <inkml:brushProperty name="width" value="0.05" units="cm"/>
      <inkml:brushProperty name="height" value="0.05" units="cm"/>
    </inkml:brush>
  </inkml:definitions>
  <inkml:trace contextRef="#ctx0" brushRef="#br0">14 1 24575,'-1'0'0,"0"0"0,1 0 0,-1 0 0,1 0 0,-1 1 0,0-1 0,1 0 0,-1 0 0,1 1 0,-1-1 0,1 0 0,-1 1 0,1-1 0,-1 0 0,1 1 0,-1-1 0,1 1 0,0-1 0,-1 1 0,1-1 0,0 1 0,-1-1 0,1 1 0,0-1 0,0 1 0,-1 0 0,1-1 0,0 1 0,0-1 0,0 1 0,0 0 0,0-1 0,0 1 0,0-1 0,0 1 0,0 0 0,0-1 0,0 1 0,0-1 0,1 1 0,-1 0 0,0-1 0,0 1 0,0-1 0,1 1 0,-1-1 0,1 2 0,14 30 0,-15-31 0,52 107 0,-51-107 0,-1 1 0,1 0 0,0-1 0,0 1 0,0-1 0,0 1 0,0-1 0,0 0 0,0 1 0,0-1 0,1 0 0,-1 0 0,0 0 0,1 0 0,1 1 0,-1-1 0,-1-1 0,0 0 0,0 1 0,0-1 0,0 0 0,0 0 0,0 0 0,1 0 0,-1 0 0,0 0 0,0 0 0,0-1 0,0 1 0,0 0 0,0-1 0,0 1 0,0-1 0,2 0 0,3-3 0,1-1 0,-1 0 0,0-1 0,0 0 0,8-10 0,6-5 0,-18 19 0,11-10 0,0 0 0,0 2 0,1-1 0,29-15 0,-39 24 0,0 0 0,1 1 0,-1-1 0,0 1 0,1 0 0,-1 0 0,1 1 0,-1-1 0,1 1 0,-1 0 0,1 0 0,-1 1 0,1-1 0,-1 1 0,0 0 0,1 0 0,-1 0 0,0 1 0,1 0 0,-1-1 0,0 2 0,0-1 0,6 5 0,50 46 108,-45-38-599,1-1 0,18 13 0,-14-15-6335</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17.769"/>
    </inkml:context>
    <inkml:brush xml:id="br0">
      <inkml:brushProperty name="width" value="0.05" units="cm"/>
      <inkml:brushProperty name="height" value="0.05" units="cm"/>
    </inkml:brush>
  </inkml:definitions>
  <inkml:trace contextRef="#ctx0" brushRef="#br0">134 210 24575,'7'-6'0,"0"0"0,1 0 0,0 1 0,11-6 0,-12 7 0,-1 1 0,0-1 0,0 0 0,0 0 0,-1-1 0,1 1 0,-1-1 0,0-1 0,5-6 0,-6 6 0,-1 0 0,0 0 0,0-1 0,0 1 0,-1-1 0,0 0 0,0 0 0,-1 0 0,1-13 0,-2 18 0,1 0 0,-1 1 0,0-1 0,0 0 0,0 0 0,-1 1 0,1-1 0,0 0 0,-1 1 0,1-1 0,-1 0 0,1 1 0,-1-1 0,0 1 0,0-1 0,0 1 0,0-1 0,0 1 0,0 0 0,0-1 0,0 1 0,0 0 0,-1 0 0,1 0 0,0 0 0,-1 0 0,1 0 0,-1 0 0,1 1 0,-1-1 0,0 0 0,1 1 0,-1-1 0,0 1 0,1 0 0,-1-1 0,0 1 0,1 0 0,-1 0 0,0 0 0,1 0 0,-1 1 0,0-1 0,1 0 0,-3 1 0,-4 1 0,0-1 0,1 1 0,-1 1 0,1-1 0,-1 1 0,1 1 0,0-1 0,0 1 0,1 0 0,-1 1 0,1 0 0,0 0 0,0 0 0,1 0 0,-1 1 0,-5 8 0,8-10 0,0 1 0,1 0 0,-1 0 0,1 0 0,0 0 0,0 0 0,0 0 0,1 0 0,-1 1 0,1-1 0,1 1 0,-1-1 0,1 1 0,0-1 0,0 1 0,1-1 0,0 1 0,0-1 0,0 1 0,0-1 0,1 0 0,0 0 0,5 10 0,2 0 0,0 0 0,1 0 0,1-2 0,23 25 0,58 44 0,-79-71 0,-10-9 0,1 1 0,-1 1 0,0-1 0,0 0 0,0 1 0,0-1 0,0 1 0,-1 0 0,0 0 0,2 5 0,-3-8 0,-1 0 0,0 1 0,0-1 0,0 0 0,0 1 0,0-1 0,0 1 0,0-1 0,0 0 0,0 1 0,-1-1 0,1 0 0,-1 1 0,1-1 0,-1 0 0,1 0 0,-1 1 0,0-1 0,1 0 0,-1 0 0,0 0 0,0 0 0,0 0 0,0 0 0,0 0 0,0 0 0,0 0 0,0-1 0,-1 1 0,1 0 0,0-1 0,0 1 0,-1-1 0,1 1 0,0-1 0,-1 1 0,-1-1 0,-15 6 20,0-1 0,0 0 0,0-2 0,-1 0 0,-20 1 0,30-4-134,0 0 0,0 0-1,0 0 1,0-1 0,0-1 0,1 0-1,-1 0 1,0 0 0,1-1 0,0 0-1,-1-1 1,-12-8 0,3-3-6712</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50.621"/>
    </inkml:context>
    <inkml:brush xml:id="br0">
      <inkml:brushProperty name="width" value="0.05" units="cm"/>
      <inkml:brushProperty name="height" value="0.05" units="cm"/>
    </inkml:brush>
  </inkml:definitions>
  <inkml:trace contextRef="#ctx0" brushRef="#br0">187 131 24575,'2'-2'0,"0"0"0,0 0 0,0 0 0,0 0 0,0-1 0,0 1 0,-1 0 0,0-1 0,1 0 0,-1 1 0,0-1 0,0 0 0,0 1 0,-1-1 0,1 0 0,0 0 0,-1 0 0,0 1 0,0-1 0,0 0 0,0 0 0,0 0 0,-1 0 0,1 0 0,-1 1 0,0-1 0,0 0 0,0 0 0,0 1 0,0-1 0,0 1 0,-1-1 0,1 1 0,-1-1 0,-3-2 0,2 1 0,0 1 0,0 0 0,0 1 0,0-1 0,-1 0 0,1 1 0,-1 0 0,0 0 0,0 0 0,1 0 0,-1 1 0,0-1 0,0 1 0,-1 0 0,1 1 0,0-1 0,0 0 0,0 1 0,-1 0 0,1 0 0,0 1 0,0-1 0,0 1 0,-5 1 0,3 0 0,0 1 0,0-1 0,1 2 0,-1-1 0,1 1 0,0-1 0,0 1 0,0 1 0,0-1 0,1 1 0,-1 0 0,1 0 0,0 0 0,1 0 0,-1 1 0,-2 7 0,4-10 0,1 0 0,0-1 0,0 1 0,0 0 0,0-1 0,1 1 0,-1 0 0,1 0 0,0 0 0,0 0 0,0-1 0,0 1 0,0 0 0,1 0 0,-1 0 0,1 0 0,-1-1 0,1 1 0,0 0 0,0-1 0,1 1 0,-1 0 0,0-1 0,1 0 0,0 1 0,-1-1 0,1 0 0,0 0 0,0 0 0,0 0 0,1 0 0,-1 0 0,0-1 0,1 1 0,-1-1 0,1 1 0,-1-1 0,5 1 0,0 1 0,1 0 0,0-1 0,0 0 0,0-1 0,0 1 0,0-2 0,0 1 0,0-1 0,1 0 0,10-2 0,7-3 0,47-14 0,-20 5 0,-51 13 0,0 1 0,0 0 0,1-1 0,-1 1 0,0 0 0,0 0 0,0 0 0,1 1 0,-1-1 0,0 0 0,0 1 0,0 0 0,0-1 0,0 1 0,0 0 0,0 0 0,0 0 0,0 0 0,0 0 0,0 1 0,-1-1 0,1 0 0,0 1 0,-1 0 0,1-1 0,-1 1 0,0 0 0,1 0 0,-1-1 0,0 1 0,0 0 0,0 0 0,0 3 0,4 8 0,-1 0 0,0 1 0,-1 0 0,2 17 0,-1-5 0,13 46 0,3-1 0,3 0 0,53 109 0,123 187 0,-182-338 0,35 67 0,-47-87 0,-1 1 0,0-1 0,-1 1 0,0 0 0,-1 0 0,0 0 0,1 19 0,-3-28 0,0 0 0,0 0 0,0 0 0,0 0 0,0 0 0,0 1 0,0-1 0,-1 0 0,1 0 0,0 0 0,-1 0 0,1 0 0,-1 0 0,1 0 0,-1 0 0,1 0 0,-1 0 0,0 0 0,1 0 0,-1 0 0,0-1 0,0 1 0,0 0 0,0 0 0,-1 0 0,0-1 0,1 1 0,-1-1 0,0 1 0,0-1 0,0 0 0,0 0 0,0 0 0,0 0 0,1 0 0,-1 0 0,0-1 0,0 1 0,-3-2 0,-5-1 0,-1-1 0,1-1 0,1 0 0,-12-8 0,0-1 0,1-2 0,1 1 0,0-2 0,2-1 0,0 0 0,1-1 0,0-1 0,2 0 0,0-1 0,2-1 0,-13-30 0,13 24 0,1-2 0,2 1 0,1-1 0,2-1 0,1 1 0,1-1 0,1 0 0,4-53 0,1 53 0,1 0 0,2 0 0,2 0 0,0 1 0,2 0 0,1 0 0,2 1 0,24-45 0,-23 52 0,1 1 0,1 0 0,0 1 0,2 1 0,0 0 0,1 1 0,1 1 0,1 1 0,0 1 0,1 0 0,26-12 0,-24 16 0,0 1 0,1 1 0,0 2 0,1 0 0,0 1 0,0 2 0,1 0 0,-1 2 0,0 1 0,1 0 0,26 5 0,-15 0 0,-1 2 0,-1 1 0,0 2 0,0 1 0,0 2 0,-1 2 0,37 20 0,-63-30-114,0 0 1,0 0-1,0 1 0,-1 0 0,1 0 1,-1 1-1,-1 0 0,1 0 0,-1 0 1,0 1-1,9 13 0,-6 4-6712</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54.943"/>
    </inkml:context>
    <inkml:brush xml:id="br0">
      <inkml:brushProperty name="width" value="0.05" units="cm"/>
      <inkml:brushProperty name="height" value="0.05" units="cm"/>
    </inkml:brush>
  </inkml:definitions>
  <inkml:trace contextRef="#ctx0" brushRef="#br0">526 302 24575,'-2'-1'0,"-1"0"0,0 0 0,0 0 0,1 0 0,-1-1 0,1 1 0,-1-1 0,1 0 0,-1 1 0,1-1 0,0 0 0,0 0 0,0-1 0,0 1 0,0 0 0,1-1 0,-4-4 0,-19-20 0,17 23 0,0 0 0,0 1 0,0 0 0,0 1 0,0 0 0,-1 0 0,0 0 0,1 1 0,-1 0 0,1 1 0,-15 0 0,4 1 0,0 1 0,1 0 0,-34 11 0,35-8 0,1 0 0,1 2 0,-1 0 0,1 0 0,0 1 0,1 1 0,0 1 0,1-1 0,-1 2 0,2 0 0,0 0 0,0 1 0,1 1 0,0 0 0,1 0 0,-8 16 0,12-18 0,0 0 0,0 1 0,1-1 0,0 1 0,1 0 0,0 0 0,1 0 0,1 0 0,0 1 0,0-1 0,1 0 0,1 0 0,0 1 0,1-1 0,0 0 0,1 0 0,0 0 0,1 0 0,0-1 0,1 1 0,9 15 0,-5-13 0,1 0 0,0 0 0,2-1 0,-1 0 0,1-1 0,1-1 0,0 0 0,1 0 0,0-1 0,0-1 0,1-1 0,0 0 0,1-1 0,0 0 0,30 7 0,-35-11 0,0 0 0,0-1 0,0-1 0,0 0 0,0 0 0,1-1 0,-1 0 0,0-1 0,0-1 0,0 0 0,0 0 0,0-1 0,0 0 0,0-1 0,-1 0 0,0-1 0,0 0 0,0-1 0,0 0 0,-1 0 0,0-1 0,0 0 0,-1-1 0,14-16 0,-3-1 0,-2 0 0,-1-2 0,-1 0 0,-2-1 0,0 0 0,-2-1 0,14-57 0,-12 22 0,-2 0 0,4-113 0,-16 109 0,0 45 0,1 0 0,1 1 0,5-33 0,-2 45 0,0 13 0,2 17 0,1 69 0,-6 127 0,-3-107 0,0 27 0,4 158 0,-2-290 0,1 0 0,-1 1 0,1-1 0,0 0 0,0 0 0,0 0 0,4 6 0,-5-10 0,0 1 0,0-1 0,0 0 0,0 0 0,1 1 0,-1-1 0,0 0 0,0 0 0,0 1 0,1-1 0,-1 0 0,0 0 0,0 0 0,1 1 0,-1-1 0,0 0 0,0 0 0,1 0 0,-1 0 0,0 0 0,1 0 0,-1 1 0,0-1 0,0 0 0,1 0 0,-1 0 0,0 0 0,1 0 0,-1 0 0,0 0 0,1 0 0,-1 0 0,0-1 0,0 1 0,1 0 0,11-18 0,5-29 0,11-51 0,-20 65 0,1 0 0,1 1 0,2 0 0,27-50 0,-37 78 0,0 1 0,0 0 0,0 0 0,1 0 0,-1 1 0,1-1 0,0 0 0,0 1 0,0 0 0,4-3 0,-6 5 0,0-1 0,0 1 0,0-1 0,1 1 0,-1 0 0,0-1 0,0 1 0,0 0 0,1 0 0,-1 0 0,0 0 0,0 0 0,0 1 0,1-1 0,-1 0 0,0 0 0,0 1 0,0-1 0,0 1 0,1-1 0,-1 1 0,0-1 0,0 1 0,0 0 0,0-1 0,0 1 0,-1 0 0,1 0 0,0 0 0,0 0 0,0 0 0,-1 0 0,1 0 0,1 2 0,7 16 0,0 1 0,-1 0 0,-1 0 0,-1 1 0,6 34 0,-6-29 0,-1-6 0,-1 1 0,1 1 0,2-1 0,13 33 0,-18-50 0,0 1 0,1-1 0,-1 1 0,1-1 0,0 0 0,0 0 0,1 0 0,-1 0 0,1-1 0,0 0 0,0 1 0,0-1 0,0 0 0,0-1 0,1 1 0,-1-1 0,1 0 0,0 0 0,0-1 0,0 1 0,5 0 0,-2-1 0,-1 0 0,0-1 0,1 0 0,-1 0 0,0 0 0,0-1 0,1 0 0,-1-1 0,0 0 0,0 0 0,0 0 0,0-1 0,-1 0 0,1 0 0,-1-1 0,0 0 0,0 0 0,0 0 0,0-1 0,7-7 0,-6 3 0,1 0 0,-2-1 0,1 1 0,-1-1 0,-1 0 0,0-1 0,0 0 0,-1 1 0,0-1 0,-1-1 0,0 1 0,1-15 0,5-66 0,-9 81 0,0 0 0,0 1 0,-1-1 0,-1 0 0,0 0 0,-4-14 0,5 23 0,1 1 0,-1-1 0,1 1 0,-1-1 0,0 1 0,0-1 0,1 1 0,-1 0 0,0-1 0,0 1 0,-1 0 0,1 0 0,0 0 0,0 0 0,-3-2 0,4 3 0,-1 0 0,0 0 0,0-1 0,0 1 0,0 0 0,0 0 0,1 0 0,-1 0 0,0 0 0,0 0 0,0 0 0,0 0 0,0 0 0,0 1 0,1-1 0,-1 0 0,0 0 0,0 1 0,0-1 0,-1 1 0,0 1 0,-1 1 0,0-1 0,1 0 0,-1 1 0,1-1 0,0 1 0,0 0 0,0-1 0,0 1 0,1 0 0,-1 0 0,-1 6 0,-3 13 0,2-1 0,0 1 0,2 0 0,0 0 0,2 0 0,0 0 0,1 0 0,1 0 0,2 0 0,0-1 0,1 1 0,1-1 0,1 0 0,14 30 0,-17-44 0,-1 0 0,1-1 0,0 1 0,1-1 0,0 0 0,0 0 0,11 9 0,-15-13 0,1-1 0,-1 0 0,1 0 0,-1 0 0,1 0 0,0 0 0,0 0 0,-1-1 0,1 1 0,0-1 0,0 1 0,0-1 0,0 1 0,0-1 0,-1 0 0,1 0 0,0 0 0,0 0 0,0 0 0,0-1 0,0 1 0,0 0 0,0-1 0,-1 0 0,1 1 0,0-1 0,0 0 0,-1 0 0,1 0 0,-1 0 0,1 0 0,0 0 0,-1 0 0,0-1 0,1 1 0,1-3 0,2-3 0,0 1 0,-1-1 0,0 0 0,0-1 0,-1 1 0,1-1 0,-2 1 0,3-11 0,12-65 0,-16 79 0,7-163 0,-8 187 0,1 0 0,1 0 0,0 0 0,7 23 0,-7-34 0,1 0 0,0 0 0,0-1 0,1 1 0,0-1 0,1 1 0,-1-1 0,2-1 0,-1 1 0,1-1 0,9 9 0,-13-13 0,1-1 0,-1 0 0,1-1 0,0 1 0,0 0 0,-1-1 0,1 1 0,0-1 0,0 0 0,0 0 0,1 0 0,-1 0 0,0-1 0,0 0 0,0 1 0,1-1 0,-1 0 0,0 0 0,0-1 0,1 1 0,-1-1 0,0 1 0,0-1 0,0 0 0,0 0 0,0 0 0,0-1 0,0 1 0,0-1 0,-1 0 0,1 0 0,0 1 0,-1-2 0,1 1 0,2-4 0,2 0 0,-1-1 0,0 0 0,-1-1 0,1 1 0,-1-1 0,-1 0 0,0-1 0,0 1 0,0-1 0,-1 0 0,3-13 0,-1-18 0,-2-1 0,-2 1 0,-5-42 0,2 18 0,2 65 0,0-1 0,0 0 0,0 0 0,0 0 0,0 0 0,0 0 0,0 0 0,1 0 0,-1 0 0,0 0 0,0 0 0,0 0 0,0 0 0,0 0 0,0 0 0,0 0 0,0 0 0,0 0 0,0 0 0,0 0 0,0 0 0,0-1 0,0 1 0,1 0 0,-1 0 0,0 0 0,0 0 0,0 0 0,0 0 0,0 0 0,0 0 0,0 0 0,0 0 0,0 0 0,0 0 0,0 0 0,0 0 0,0 0 0,0 0 0,0 0 0,0 0 0,0-1 0,0 1 0,0 0 0,0 0 0,0 0 0,0 0 0,0 0 0,0 0 0,0 0 0,0 0 0,0 0 0,0 0 0,0 0 0,5 9 0,4 16 0,-4 6 0,-2 1 0,-2 0 0,0 0 0,-2 0 0,-2 0 0,-1 0 0,-1-1 0,-16 53 0,19-76 0,1-1 0,-1 1 0,1-1 0,0 10 0,1-16 0,0-1 0,0 1 0,0 0 0,0-1 0,0 1 0,0 0 0,0-1 0,1 1 0,-1 0 0,0-1 0,0 1 0,1-1 0,-1 1 0,0 0 0,0-1 0,1 1 0,-1-1 0,1 1 0,-1-1 0,0 1 0,1-1 0,-1 1 0,1-1 0,0 1 0,0-1 0,0 0 0,1 0 0,-1 0 0,0 0 0,0-1 0,0 1 0,0 0 0,1-1 0,-1 1 0,0-1 0,0 1 0,0-1 0,0 1 0,0-1 0,0 0 0,0 1 0,0-1 0,-1 0 0,2-1 0,47-50 0,-34 34 0,29-26 0,-40 41 0,0-1 0,0 1 0,1 0 0,-1 0 0,1 0 0,-1 1 0,1 0 0,0 0 0,0 0 0,0 0 0,1 1 0,6-1 0,-8 2 0,0 0 0,0 0 0,-1 0 0,1 1 0,0-1 0,-1 1 0,1 0 0,-1 0 0,1 0 0,-1 1 0,1-1 0,-1 1 0,0 0 0,0 0 0,0 0 0,4 3 0,2 4 0,1 0 0,-1 1 0,9 14 0,-12-16 0,-1-1 0,1 0 0,0 0 0,1 0 0,0-1 0,0 0 0,8 5 0,-14-10 0,1 0 0,-1 0 0,1 0 0,-1 0 0,1-1 0,0 1 0,-1-1 0,1 1 0,0-1 0,0 1 0,-1-1 0,1 0 0,0 0 0,0 0 0,-1 0 0,1 0 0,0-1 0,0 1 0,-1 0 0,1-1 0,0 1 0,-1-1 0,1 0 0,0 1 0,-1-1 0,1 0 0,-1 0 0,1 0 0,-1 0 0,0 0 0,1 0 0,-1-1 0,0 1 0,0 0 0,0-1 0,0 1 0,0-1 0,0 1 0,0-1 0,0-1 0,4-8 0,-1 0 0,0 0 0,0-1 0,2-20 0,-4 23 0,27-162 0,-18 91 0,4 0 0,38-117 0,-42 173 0,-7 22 0,-3 12 0,-4 17 0,-16 65 0,-1 1 0,-16 187 0,34-249 0,1-19 0,0 0 0,0 0 0,1 0 0,1 0 0,0 0 0,1 0 0,4 17 0,-6-29 0,0 0 0,0 1 0,0-1 0,0 0 0,0 0 0,0 1 0,1-1 0,-1 0 0,0 1 0,0-1 0,0 0 0,0 0 0,1 1 0,-1-1 0,0 0 0,0 0 0,1 0 0,-1 1 0,0-1 0,0 0 0,1 0 0,-1 0 0,0 0 0,1 0 0,-1 0 0,0 1 0,1-1 0,-1 0 0,0 0 0,1 0 0,-1 0 0,0 0 0,0 0 0,1 0 0,-1 0 0,0 0 0,1-1 0,-1 1 0,1 0 0,12-12 0,7-19 0,-20 30 0,53-116 0,-37 77 0,-7 6 0,-11 23 0,1 11 0,0 0 0,0 0 0,1 0 0,-1 0 0,0 1 0,1-1 0,-1 0 0,0 0 0,1 0 0,-1 1 0,0-1 0,1 0 0,-1 1 0,0-1 0,1 1 0,-1-1 0,1 1 0,-1-1 0,1 1 0,-1-1 0,0 2 0,0-1 0,0 0 0,0 0 0,0 0 0,0 0 0,0 0 0,0 1 0,0-1 0,0 1 0,0-1 0,0 0 0,1 1 0,-1-1 0,1 1 0,-1 0 0,1-1 0,0 1 0,-1-1 0,1 1 0,0 0 0,0-1 0,1 3 0,-1-1 0,1 0 0,0 0 0,0-1 0,0 1 0,1 0 0,-1-1 0,1 1 0,-1-1 0,1 1 0,0-1 0,2 3 0,8 6 0,0 0 0,0-1 0,24 13 0,-24-14 0,39 27 40,-2 3 0,48 48 0,76 99-1525,-155-166-5341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55.990"/>
    </inkml:context>
    <inkml:brush xml:id="br0">
      <inkml:brushProperty name="width" value="0.05" units="cm"/>
      <inkml:brushProperty name="height" value="0.05" units="cm"/>
    </inkml:brush>
  </inkml:definitions>
  <inkml:trace contextRef="#ctx0" brushRef="#br0">45 113 24575,'-2'-3'0,"-1"0"0,1 0 0,0-1 0,0 1 0,1 0 0,-1-1 0,0 1 0,1-1 0,0 0 0,0 1 0,0-1 0,0 0 0,1 0 0,-1-5 0,1 7 0,0-1 0,0 0 0,0 1 0,0-1 0,0 1 0,1-1 0,-1 0 0,1 1 0,-1-1 0,1 1 0,0-1 0,0 1 0,0 0 0,1-1 0,-1 1 0,0 0 0,1 0 0,0 0 0,-1 0 0,1 0 0,2-2 0,-3 4 0,-1 0 0,1 0 0,-1-1 0,1 1 0,-1 0 0,1 0 0,0 0 0,-1 0 0,1 0 0,-1 0 0,1 0 0,-1 0 0,1 1 0,0-1 0,-1 0 0,1 0 0,-1 0 0,1 0 0,-1 1 0,1-1 0,-1 0 0,1 1 0,-1-1 0,1 0 0,-1 1 0,0-1 0,1 1 0,-1-1 0,1 0 0,-1 1 0,0-1 0,1 1 0,-1-1 0,0 1 0,0-1 0,0 1 0,1-1 0,-1 1 0,0 1 0,10 26 0,-9-25 0,6 25 0,-1 0 0,-2 1 0,-1-1 0,0 38 0,-12 117 0,2-96 0,-23 185 0,18-237 0,4-25 0,7-10 0,1 0 0,-1 0 0,1 0 0,-1-1 0,1 1 0,-1 0 0,1-1 0,0 1 0,-1 0 0,1-1 0,-1 1 0,1-1 0,0 1 0,0 0 0,-1-1 0,1 1 0,0-1 0,0 1 0,-1-1 0,1 1 0,0-1 0,0 1 0,0-1 0,0 1 0,0-1 0,0 1 0,0-1 0,0 0 0,-2-12 0,0 1 0,2-1 0,-1 0 0,1 0 0,1 1 0,1-1 0,-1 1 0,2-1 0,0 1 0,0-1 0,1 1 0,8-15 0,-3 8 0,0 1 0,1 1 0,1-1 0,1 2 0,0-1 0,1 2 0,16-16 0,-23 26 0,-1 0 0,0 1 0,1 0 0,0 0 0,0 1 0,0 0 0,0 0 0,1 0 0,-1 1 0,1-1 0,-1 2 0,1-1 0,0 1 0,0 0 0,10 0 0,-13 1 0,-1 0 0,1 1 0,0 0 0,-1-1 0,1 1 0,-1 0 0,0 1 0,1-1 0,-1 1 0,0-1 0,0 1 0,0 0 0,0 0 0,0 1 0,0-1 0,-1 0 0,1 1 0,-1 0 0,1-1 0,-1 1 0,0 0 0,0 0 0,-1 0 0,1 1 0,0-1 0,-1 0 0,0 1 0,0-1 0,0 1 0,0-1 0,0 5 0,0-3 0,0 1 0,0 0 0,-1 1 0,0-1 0,0 0 0,0 0 0,-1 0 0,0 0 0,0 0 0,-1-1 0,1 1 0,-1 0 0,0 0 0,-5 7 0,3-5 0,-1-1 0,0-1 0,-1 1 0,1-1 0,-1 0 0,0 0 0,-1 0 0,1-1 0,-12 7 0,4-4 0,-1-1 0,0 0 0,0 0 0,-1-2 0,0 0 0,0-1 0,0 0 0,0-1 0,-1-1 0,-18 0 0,31-2 0,-1-1 0,0 1 0,0-1 0,1 1 0,-1-1 0,0-1 0,1 1 0,-1-1 0,-5-2 0,9 3 0,0 1 0,0-1 0,0 0 0,0 1 0,0-1 0,0 0 0,1 0 0,-1 0 0,0 0 0,0 0 0,0 0 0,1 0 0,-1 0 0,1 0 0,-1 0 0,1 0 0,-1 0 0,1 0 0,0-1 0,-1 1 0,1 0 0,0 0 0,0 0 0,0-1 0,0 1 0,0 0 0,0 0 0,0-1 0,0 1 0,1 0 0,-1 0 0,0 0 0,1-1 0,-1 1 0,1 0 0,-1 0 0,1 0 0,0 0 0,0-1 0,5-7 0,0 1 0,1-1 0,0 1 0,1 1 0,-1-1 0,1 1 0,1 1 0,13-10 0,79-39 0,-99 54 0,17-9 0,62-27 0,-75 34 0,0 1 0,0 0 0,1 1 0,-1-1 0,0 1 0,1 0 0,-1 1 0,1 0 0,-1 0 0,12 1 0,-16 0 0,0 0 0,0 0 0,0 0 0,0 0 0,0 0 0,-1 0 0,1 0 0,0 1 0,-1-1 0,1 1 0,-1-1 0,1 1 0,-1-1 0,0 1 0,1 0 0,-1 0 0,0 0 0,0 0 0,0 2 0,15 47 0,-7-19 0,-6-23 0,1 0 0,0-1 0,1 1 0,0-1 0,0 0 0,1 0 0,-1-1 0,2 1 0,-1-1 0,1-1 0,10 9 0,-10-11 0,0 0 0,0 0 0,0 0 0,0-1 0,0 0 0,1-1 0,-1 0 0,1 0 0,0 0 0,0-1 0,-1 0 0,1-1 0,0 0 0,10-1 0,-7 0 0,1 0 0,-1-1 0,1 0 0,-1-1 0,0-1 0,0 0 0,0 0 0,0-1 0,-1 0 0,17-12 0,-21 13 0,1-2 0,-1 1 0,-1-1 0,1 1 0,-1-1 0,0-1 0,0 1 0,-1-1 0,0 0 0,0 0 0,0 0 0,-1-1 0,0 1 0,-1-1 0,0 0 0,2-10 0,-1-5 0,-1 1 0,-1-41 0,-2 53 0,0-1 0,0 0 0,-1 1 0,0 0 0,-1-1 0,-1 1 0,-7-18 0,10 27 0,1 0 0,0 0 0,-1 0 0,1 0 0,-1 1 0,1-1 0,-1 0 0,1 0 0,-1 0 0,0 1 0,1-1 0,-1 0 0,0 1 0,0-1 0,1 1 0,-1-1 0,0 1 0,0-1 0,0 1 0,0 0 0,0-1 0,0 1 0,0 0 0,-1-1 0,1 2 0,0-1 0,0 0 0,0 1 0,0-1 0,0 1 0,0-1 0,0 1 0,1 0 0,-1-1 0,0 1 0,0 0 0,0-1 0,1 1 0,-1 0 0,0 0 0,1 0 0,-1 0 0,0 1 0,-4 7 0,1 1 0,0-1 0,-4 15 0,7-20 0,-12 49 0,3 1 0,-7 101 0,13-99 0,-5 129 0,7-108 0,-21 144 0,20-206 0,0 0 0,-2-1 0,1 1 0,-2-1 0,0 0 0,-1 0 0,0-1 0,-1 0 0,-14 18 0,16-25 0,1 0 0,-2 0 0,1 0 0,-1 0 0,1-1 0,-1 0 0,-1-1 0,1 0 0,-1 0 0,0 0 0,0-1 0,0 0 0,0-1 0,0 1 0,-1-2 0,1 1 0,-1-1 0,-10 0 0,8-1 8,-1-1-1,0 0 1,1-1-1,-1 0 1,1-1-1,0 0 1,0-1-1,0 0 1,0-1-1,1 0 1,-1 0-1,1-1 1,1-1-1,-1 0 1,-11-10-1,7 2-193,-1 0 1,2 0-1,0-1 0,1-1 1,1 0-1,1-1 1,-16-34-1,7 3-6640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57.727"/>
    </inkml:context>
    <inkml:brush xml:id="br0">
      <inkml:brushProperty name="width" value="0.05" units="cm"/>
      <inkml:brushProperty name="height" value="0.05" units="cm"/>
    </inkml:brush>
  </inkml:definitions>
  <inkml:trace contextRef="#ctx0" brushRef="#br0">435 137 24575,'1'0'0,"0"0"0,0 0 0,0-1 0,-1 1 0,1 0 0,0-1 0,0 1 0,0-1 0,0 1 0,0-1 0,0 1 0,-1-1 0,1 0 0,0 1 0,0-1 0,-1 0 0,1 0 0,0 1 0,-1-1 0,1 0 0,-1 0 0,1 0 0,-1 0 0,0 0 0,1 0 0,-1 0 0,0 1 0,1-1 0,-1 0 0,0 0 0,0 0 0,0 0 0,0 0 0,0 0 0,0 0 0,0 0 0,-1-1 0,1-2 0,0 0 0,-1 0 0,1 0 0,-1 0 0,0 0 0,0 0 0,0 1 0,-3-6 0,1 4 0,0 0 0,-1 0 0,1 1 0,-1-1 0,0 1 0,0 0 0,0 0 0,-1 0 0,1 1 0,-1 0 0,0 0 0,0 0 0,0 0 0,-1 1 0,-8-4 0,6 5 0,0-1 0,0 1 0,0 0 0,-1 1 0,1 0 0,0 0 0,0 1 0,0 0 0,0 0 0,-9 3 0,-2 2 0,1 1 0,0 1 0,0 0 0,1 1 0,0 1 0,0 1 0,1 0 0,-22 21 0,29-24 0,0 1 0,0 0 0,1 1 0,1 0 0,-1 0 0,2 1 0,-1 0 0,2 0 0,-1 0 0,-5 21 0,9-26 0,1 0 0,0 0 0,0 0 0,0 0 0,1 0 0,0 0 0,0 1 0,1-1 0,0 0 0,0 0 0,0 0 0,1 0 0,0 0 0,0-1 0,0 1 0,1 0 0,0-1 0,0 0 0,0 0 0,1 0 0,-1 0 0,1 0 0,8 7 0,-2-4 0,1 0 0,0 0 0,0-1 0,1 0 0,0-1 0,0-1 0,0 1 0,1-2 0,0 0 0,0-1 0,0 0 0,0 0 0,0-2 0,1 0 0,-1 0 0,1-1 0,-1-1 0,0 0 0,22-5 0,-23 4 0,-1-1 0,1 0 0,0 0 0,-1-1 0,0-1 0,0 0 0,0-1 0,-1 0 0,0 0 0,0-1 0,0 0 0,-1-1 0,0 0 0,0-1 0,-1 0 0,0 0 0,-1 0 0,0-1 0,-1 0 0,0-1 0,9-20 0,-6 6 0,-2-1 0,0 1 0,-2-1 0,4-45 0,-9 70 0,0 0 0,0 0 0,0-1 0,0 1 0,0 0 0,0 0 0,0 0 0,0 0 0,0 0 0,-1-1 0,1 1 0,0 0 0,-1 0 0,1 0 0,-1 0 0,1 0 0,-2-2 0,1 3 0,1 0 0,-1 0 0,1 0 0,-1 0 0,1 0 0,-1 0 0,1 0 0,-1 0 0,1 0 0,-1 0 0,1 0 0,-1 0 0,1 1 0,-1-1 0,1 0 0,0 0 0,-1 0 0,1 1 0,-1-1 0,1 0 0,-1 0 0,1 1 0,0-1 0,-1 0 0,1 1 0,0-1 0,-1 1 0,-24 36 0,14-14 0,0 0 0,2 1 0,1 0 0,1 1 0,1-1 0,-3 32 0,8-52 0,1 0 0,0 0 0,0 0 0,0 0 0,0 0 0,1 0 0,-1-1 0,1 1 0,0 0 0,0 0 0,0 0 0,1-1 0,-1 1 0,1 0 0,0-1 0,0 0 0,1 1 0,-1-1 0,0 0 0,1 0 0,0 0 0,0 0 0,0-1 0,0 1 0,0-1 0,0 0 0,1 0 0,-1 0 0,1 0 0,0-1 0,-1 1 0,1-1 0,6 1 0,1 1 0,1-2 0,0 0 0,0 0 0,0-1 0,0 0 0,0-1 0,0-1 0,0 0 0,-1 0 0,13-5 0,4-4 0,-18 7 0,-1 0 0,1 1 0,0 0 0,12-2 0,-19 5 0,-1 0 0,1 0 0,-1 0 0,1 0 0,-1 0 0,1 0 0,-1 1 0,0-1 0,1 1 0,-1-1 0,1 1 0,-1 0 0,0 0 0,0 0 0,1 1 0,-1-1 0,0 0 0,0 1 0,0-1 0,-1 1 0,1 0 0,2 2 0,20 34 0,-21-31 0,1 0 0,0-1 0,0 1 0,10 11 0,-12-16 0,0-1 0,0 1 0,1 0 0,-1-1 0,0 0 0,1 1 0,-1-1 0,0 0 0,1 0 0,-1 0 0,1-1 0,0 1 0,-1 0 0,1-1 0,0 0 0,-1 0 0,1 0 0,4 0 0,1-1 0,-1-1 0,1 0 0,-1 0 0,1-1 0,-1 0 0,0 0 0,0 0 0,0-1 0,0 0 0,-1-1 0,0 1 0,11-11 0,-14 12 0,0 1 0,-1 0 0,0-1 0,1 1 0,-1-1 0,0 0 0,0 0 0,0 0 0,-1 0 0,1 0 0,-1 0 0,1 0 0,-1 0 0,0-1 0,-1 1 0,1-1 0,0 1 0,-1 0 0,0-1 0,0 1 0,0-1 0,0 1 0,0-1 0,-1 1 0,1-1 0,-1 1 0,0 0 0,0 0 0,-1-1 0,-1-4 0,2 7 0,1 0 0,-1 1 0,1-1 0,-1 0 0,1 0 0,-1 1 0,1-1 0,-1 0 0,1 1 0,-1-1 0,0 0 0,0 1 0,1-1 0,-1 1 0,0-1 0,0 1 0,0-1 0,1 1 0,-1 0 0,0-1 0,0 1 0,-1 0 0,1 0 0,0 0 0,0 1 0,1-1 0,-1 0 0,0 1 0,0-1 0,1 0 0,-1 1 0,1-1 0,-1 1 0,0 0 0,1-1 0,-1 1 0,1-1 0,-1 1 0,1 0 0,-1-1 0,1 1 0,-1 1 0,-1 3 0,-1 1 0,1-1 0,1 1 0,-1 0 0,0 8 0,1-9 0,1 0 0,0 0 0,0 0 0,1 0 0,-1 0 0,1 0 0,0 0 0,0 0 0,1 0 0,0-1 0,-1 1 0,2 0 0,-1-1 0,0 0 0,1 1 0,3 3 0,-3-5 0,-1 0 0,0-1 0,1 1 0,0-1 0,0 0 0,-1 0 0,1 0 0,0 0 0,1-1 0,-1 1 0,0-1 0,0 0 0,1 1 0,-1-2 0,1 1 0,-1 0 0,0-1 0,1 1 0,0-1 0,-1 0 0,1 0 0,-1-1 0,1 1 0,3-1 0,4-3 0,1 1 0,-1-1 0,0-1 0,-1 0 0,1-1 0,-1 0 0,10-7 0,-13 9 0,-2-1 0,1 0 0,0 0 0,-1 0 0,0-1 0,0 1 0,0-1 0,-1 0 0,0-1 0,0 1 0,0-1 0,2-7 0,-6 8 0,-5 12 0,-5 15 0,8-15 0,1 1 0,0-1 0,0 1 0,1-1 0,0 1 0,0 0 0,1-1 0,0 1 0,0-1 0,0 1 0,1-1 0,0 0 0,4 9 0,-5-12 0,0-1 0,1 0 0,-1 0 0,1 1 0,-1-1 0,1 0 0,0-1 0,0 1 0,0 0 0,0 0 0,0-1 0,1 0 0,-1 1 0,0-1 0,1 0 0,-1 0 0,1 0 0,-1 0 0,1 0 0,-1-1 0,1 1 0,-1-1 0,1 0 0,0 0 0,-1 0 0,1 0 0,0 0 0,-1 0 0,1-1 0,-1 1 0,1-1 0,-1 0 0,1 0 0,-1 0 0,1 0 0,2-2 0,3-1 0,0-1 0,0 1 0,0-2 0,-1 1 0,0-1 0,0 0 0,0-1 0,-1 1 0,0-1 0,0-1 0,-1 1 0,9-17 0,-5 8 0,-1-2 0,-1 1 0,-1-1 0,0 0 0,4-23 0,-10 43 0,1 1 0,-1-1 0,1 0 0,-1 0 0,1 1 0,0-1 0,0 0 0,0 0 0,0 0 0,0 0 0,1 0 0,-1-1 0,1 1 0,-1 0 0,1 0 0,-1-1 0,1 1 0,0-1 0,0 0 0,0 1 0,0-1 0,3 1 0,-3 0 0,0-1 0,0 0 0,0 0 0,0 0 0,1-1 0,-1 1 0,0 0 0,0-1 0,0 0 0,1 1 0,-1-1 0,0 0 0,1 0 0,-1 0 0,0 0 0,0-1 0,1 1 0,-1-1 0,0 1 0,0-1 0,0 0 0,1 0 0,-1 0 0,0 0 0,0 0 0,0 0 0,-1-1 0,1 1 0,2-3 0,17-30 0,-20 30 0,0 1 0,1 0 0,-1 0 0,1-1 0,0 1 0,-1 0 0,1 1 0,0-1 0,1 0 0,-1 1 0,0-1 0,1 1 0,0-1 0,-1 1 0,1 0 0,0 0 0,0 1 0,4-3 0,-6 4 0,0 0 0,0 0 0,0 0 0,0 0 0,0 1 0,0-1 0,0 0 0,-1 0 0,1 1 0,0-1 0,0 0 0,0 1 0,-1-1 0,1 1 0,0-1 0,0 1 0,-1 0 0,1-1 0,0 1 0,-1 0 0,1-1 0,-1 1 0,1 0 0,-1 0 0,1-1 0,-1 1 0,0 0 0,1 0 0,-1 0 0,0 0 0,0-1 0,1 1 0,-1 0 0,0 0 0,0 0 0,0 1 0,0 36 0,-2-21 0,-2-1 0,0 1 0,-1-1 0,0-1 0,-16 31 0,18-39 0,-1 0 0,0-1 0,0 1 0,-1-1 0,1 0 0,-1 0 0,-1 0 0,1-1 0,-1 0 0,0 0 0,0 0 0,-1-1 0,1 0 0,-1 0 0,-7 3 0,13-6 0,0-1 0,0 0 0,0 1 0,0-1 0,0 0 0,0 1 0,0-1 0,0 0 0,0 0 0,0 0 0,0 0 0,0 0 0,0 0 0,0 0 0,0 0 0,0 0 0,0 0 0,0-1 0,0 1 0,0 0 0,0-1 0,0 1 0,0-1 0,0 1 0,0-1 0,1 1 0,-1-1 0,0 0 0,0 1 0,0-2 0,0 1 0,1-1 0,0 1 0,0 0 0,-1 0 0,1-1 0,0 1 0,0 0 0,0-1 0,0 1 0,1 0 0,-1 0 0,0-1 0,1 1 0,-1 0 0,0 0 0,1-1 0,-1 1 0,1 0 0,0 0 0,-1 0 0,1 0 0,0 0 0,2-2 0,7-8 0,1 0 0,0 0 0,1 1 0,0 1 0,1 0 0,0 1 0,0 0 0,1 1 0,0 1 0,0 0 0,1 0 0,-1 2 0,28-6 0,-38 10 0,-1 0 0,0 0 0,0 0 0,0 0 0,0 0 0,0 1 0,0-1 0,6 3 0,-9-3 0,1 0 0,-1 0 0,0 0 0,1 0 0,-1 1 0,0-1 0,1 0 0,-1 0 0,0 1 0,1-1 0,-1 0 0,0 0 0,0 1 0,1-1 0,-1 0 0,0 1 0,0-1 0,1 0 0,-1 1 0,0-1 0,0 1 0,0-1 0,0 0 0,0 1 0,0-1 0,1 1 0,-2 0 0,1 0 0,0 0 0,-1 0 0,1-1 0,-1 1 0,1 0 0,-1 0 0,1 0 0,-1-1 0,0 1 0,1 0 0,-1-1 0,0 1 0,1 0 0,-1-1 0,-1 2 0,-13 7 0,9-6 0,1 1 0,-1-1 0,1 1 0,0 0 0,-8 8 0,12-11 0,1 0 0,-1 0 0,0 0 0,1 0 0,-1 0 0,1 0 0,-1 0 0,1 0 0,0 0 0,0 0 0,-1 0 0,1 0 0,0 0 0,0 1 0,0-1 0,0 0 0,0 0 0,0 0 0,0 0 0,0 0 0,1 0 0,-1 0 0,0 1 0,1-1 0,-1 0 0,1 0 0,-1 0 0,1 0 0,-1 0 0,1-1 0,0 1 0,-1 0 0,1 0 0,0 0 0,0 0 0,0-1 0,0 1 0,0 0 0,1 0 0,21 15 0,0 0 0,46 20 0,6 5 0,-70-38 0,22 14 0,30 24 0,-50-36 0,-1 0 0,0 1 0,0 0 0,0 0 0,-1 1 0,0-1 0,0 1 0,-1 0 0,0 1 0,4 7 0,-7-12-59,0 0 0,-1 1-1,1-1 1,-1 0-1,1 0 1,-1 1 0,0-1-1,0 1 1,-1-1 0,1 0-1,-1 0 1,1 1 0,-1-1-1,0 0 1,0 0 0,-1 0-1,1 0 1,-1 0-1,1 0 1,-1 0 0,0 0-1,-4 4 1,-11 10-6767</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09.837"/>
    </inkml:context>
    <inkml:brush xml:id="br0">
      <inkml:brushProperty name="width" value="0.05" units="cm"/>
      <inkml:brushProperty name="height" value="0.05" units="cm"/>
    </inkml:brush>
  </inkml:definitions>
  <inkml:trace contextRef="#ctx0" brushRef="#br0">484 1 24575,'-2'1'0,"-1"0"0,0 0 0,1 0 0,-1 0 0,1 1 0,0-1 0,0 1 0,-1 0 0,1 0 0,0 0 0,0 0 0,0 0 0,1 0 0,-1 0 0,0 0 0,1 1 0,0-1 0,-1 1 0,1-1 0,0 1 0,-1 4 0,-4 9 0,0-1 0,-6 32 0,-4 72 0,-2 143 0,13-165 0,-9 195 0,-42 553 0,31-631 0,-100 402 0,86-483 0,2-9 0,-23 142 0,55-247 120,5-18-142,0-1 1,0 0-1,0 0 1,0 1-1,0-1 1,0 0-1,-1 0 1,1 0-1,0 1 1,0-1-1,0 0 1,0 0-1,0 0 1,-1 0-1,1 1 1,0-1-1,0 0 0,0 0 1,-1 0-1,1 0 1,0 0-1,0 0 1,0 1-1,-1-1 1,1 0-1,0 0 1,0 0-1,0 0 1,-1 0-1,1 0 1,0 0-1,0 0 1,-1 0-1,1 0 1,0 0-1,0 0 1,-1 0-1,1 0 1,0 0-1,0-1 0,0 1 1,-1 0-1,1 0 1,0 0-1,0 0 1,0 0-1,-1 0 1,1-1-1,0 1 1,0 0-1,0 0 1,0 0-1,-1 0 1,1-1-1,0 1 1,0 0-1,0 0 1,0 0-1,0-1 1,0 1-1,0 0 1,0 0-1,0-1 1,0 1-1,-1 0 0,1 0 1,0 0-1,0-1 1,-5-11-6805</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10.257"/>
    </inkml:context>
    <inkml:brush xml:id="br0">
      <inkml:brushProperty name="width" value="0.05" units="cm"/>
      <inkml:brushProperty name="height" value="0.05" units="cm"/>
    </inkml:brush>
  </inkml:definitions>
  <inkml:trace contextRef="#ctx0" brushRef="#br0">13 7 24575,'-12'-1'0,"12"2"0,13 13 0,139 147 0,-90-100 0,-51-49 0,1-1 0,1 0 0,0-1 0,0 0 0,27 15 0,-36-23 0,-1-1 0,1 1 0,0 0 0,1-1 0,-1 0 0,0 0 0,0 0 0,0 0 0,1-1 0,-1 0 0,0 0 0,1 0 0,-1 0 0,0-1 0,0 1 0,1-1 0,-1 0 0,0-1 0,0 1 0,0-1 0,0 1 0,0-1 0,0 0 0,-1-1 0,1 1 0,-1-1 0,4-3 0,7-9 0,0-1 0,-1-1 0,-1 0 0,0-1 0,11-24 0,3-4 0,-1 2 0,-14 23 0,1 1 0,15-20 0,-26 39 0,-1 0 0,1 1 0,0-1 0,-1 0 0,1 0 0,-1 1 0,1-1 0,0 1 0,0-1 0,-1 1 0,1-1 0,0 1 0,0-1 0,0 1 0,0-1 0,-1 1 0,1 0 0,0 0 0,2-1 0,-3 1 0,1 1 0,0-1 0,-1 0 0,1 0 0,-1 1 0,1-1 0,-1 0 0,1 1 0,-1-1 0,1 0 0,-1 1 0,1-1 0,-1 1 0,1-1 0,-1 1 0,0-1 0,1 1 0,-1-1 0,0 1 0,0-1 0,1 2 0,1 3 0,-1 0 0,0-1 0,0 1 0,0 0 0,-1 0 0,1 6 0,-2 12 24,-1 1 0,-1-1 0,-1 0 0,-12 39 0,-39 84-1509,41-113-5341</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10.582"/>
    </inkml:context>
    <inkml:brush xml:id="br0">
      <inkml:brushProperty name="width" value="0.05" units="cm"/>
      <inkml:brushProperty name="height" value="0.05" units="cm"/>
    </inkml:brush>
  </inkml:definitions>
  <inkml:trace contextRef="#ctx0" brushRef="#br0">47 52 24575,'-17'-23'0,"15"20"0,0 0 0,0 0 0,0 0 0,0 0 0,-1 0 0,0 0 0,-4-3 0,7 5 0,-1 1 0,1 0 0,0 0 0,0 0 0,0 0 0,0 0 0,0 0 0,0 0 0,-1 0 0,1 0 0,0 0 0,0 0 0,0 0 0,0 0 0,0 0 0,0 0 0,-1-1 0,1 1 0,0 0 0,0 0 0,0 1 0,0-1 0,0 0 0,-1 0 0,1 0 0,0 0 0,0 0 0,0 0 0,0 0 0,0 0 0,0 0 0,-1 0 0,1 0 0,0 0 0,0 0 0,0 0 0,0 0 0,0 1 0,0-1 0,0 0 0,0 0 0,0 0 0,-1 0 0,1 0 0,0 0 0,0 1 0,0-1 0,0 0 0,-1 11 0,5 12 0,10 37 0,4 10 0,-3 0 0,-3 2 0,3 90 0,-15-151-109,4 46 352,-4-55-322,1 1 0,-1-1 0,1 1 0,0-1 0,0 1 0,0-1 1,0 1-1,0-1 0,0 0 0,1 0 0,-1 0 0,1 0 0,0 0 0,-1 0 0,1 0 1,0 0-1,0 0 0,3 1 0,11 3-6747</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10.938"/>
    </inkml:context>
    <inkml:brush xml:id="br0">
      <inkml:brushProperty name="width" value="0.05" units="cm"/>
      <inkml:brushProperty name="height" value="0.05" units="cm"/>
    </inkml:brush>
  </inkml:definitions>
  <inkml:trace contextRef="#ctx0" brushRef="#br0">115 108 24575,'3'-15'0,"2"-5"0,-10 17 0,-9 11 0,8-4 0,0 2 0,1-1 0,-1 1 0,1-1 0,0 1 0,1 1 0,-1-1 0,-5 12 0,2 0 0,0 0 0,-7 23 0,10-24 0,0 1 0,1 0 0,1 1 0,-1 31 0,4-44 0,0-1 0,1 1 0,0-1 0,-1 1 0,2-1 0,-1 1 0,1-1 0,4 10 0,-5-12 0,1-1 0,-1 0 0,1 1 0,0-1 0,0 0 0,0 0 0,0 0 0,0 0 0,0 0 0,0-1 0,1 1 0,-1-1 0,1 1 0,-1-1 0,1 0 0,-1 0 0,1 0 0,4 1 0,-2-2 0,0 1 0,1-1 0,-1 0 0,1 0 0,-1-1 0,0 0 0,1 0 0,-1 0 0,0 0 0,0-1 0,1 0 0,-1 0 0,-1-1 0,10-4 0,-3-1 0,1 0 0,-1 0 0,0-1 0,15-16 0,-18 15 0,0 0 0,-1-1 0,0 0 0,-1-1 0,0 1 0,-1-1 0,0-1 0,-1 1 0,-1 0 0,0-1 0,0 0 0,-1 0 0,-1 0 0,0 0 0,-1 0 0,0 0 0,-1 0 0,0 0 0,-1 0 0,-1 0 0,0 1 0,-5-14 0,7 23 0,-1-1 0,1 1 0,-1-1 0,0 1 0,-1-1 0,1 1 0,0 0 0,-1 0 0,0 0 0,1 0 0,-1 1 0,0-1 0,-1 1 0,1 0 0,0 0 0,-1 0 0,1 0 0,-1 0 0,0 1 0,1-1 0,-1 1 0,0 0 0,0 0 0,-6 0 0,5 1 0,0 1 0,0-1 0,1 1 0,-1 0 0,0 0 0,0 1 0,1 0 0,-1-1 0,1 2 0,-1-1 0,1 0 0,0 1 0,0 0 0,0 0 0,0 0 0,0 0 0,1 1 0,-1-1 0,-2 6 0,0-2-151,1 0-1,1 0 0,0 1 0,0 0 1,0 0-1,1 0 0,0 0 1,-3 14-1,2 3-6674</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11.716"/>
    </inkml:context>
    <inkml:brush xml:id="br0">
      <inkml:brushProperty name="width" value="0.05" units="cm"/>
      <inkml:brushProperty name="height" value="0.05" units="cm"/>
    </inkml:brush>
  </inkml:definitions>
  <inkml:trace contextRef="#ctx0" brushRef="#br0">1 151 24575,'1'-4'0,"0"1"0,0-1 0,1 1 0,0-1 0,0 1 0,0-1 0,0 1 0,0 0 0,1 0 0,-1 0 0,1 0 0,0 1 0,0-1 0,0 1 0,0-1 0,0 1 0,1 0 0,6-3 0,-9 5 0,0 0 0,0 0 0,0 0 0,0 0 0,0 1 0,0-1 0,0 0 0,0 0 0,0 1 0,0-1 0,0 1 0,0-1 0,0 1 0,0-1 0,0 1 0,0 0 0,0-1 0,0 1 0,-1 0 0,1-1 0,0 1 0,0 0 0,-1 0 0,1 0 0,-1 0 0,1 0 0,-1 0 0,1 0 0,-1 0 0,1 0 0,-1 0 0,0 0 0,1 2 0,8 45 0,-7-34 0,14 138 0,-11-89 0,3-29 0,-8-34 0,0 1 0,0-1 0,0 1 0,1-1 0,-1 1 0,0-1 0,1 0 0,-1 1 0,0-1 0,1 0 0,-1 1 0,0-1 0,1 0 0,-1 1 0,1-1 0,-1 0 0,0 0 0,1 0 0,-1 1 0,1-1 0,-1 0 0,1 0 0,0 0 0,0 0 0,0 0 0,0-1 0,0 1 0,-1 0 0,1-1 0,0 1 0,0-1 0,0 1 0,0-1 0,-1 1 0,1-1 0,0 0 0,-1 1 0,1-1 0,0 0 0,-1 1 0,1-2 0,8-11 0,-2 1 0,0-1 0,0-1 0,-2 1 0,1-1 0,4-19 0,-3 10 0,14-32 0,-4 25 0,2-1 0,1 2 0,40-46 0,-52 67 0,0 0 0,0 0 0,1 1 0,0 0 0,0 0 0,16-7 0,-22 12 0,-1 1 0,1 0 0,0 0 0,-1 0 0,1 1 0,0-1 0,0 1 0,-1-1 0,1 1 0,0 0 0,0 0 0,-1 0 0,6 1 0,-6 0 0,0 0 0,0 0 0,-1-1 0,1 1 0,0 1 0,-1-1 0,1 0 0,-1 0 0,1 1 0,-1-1 0,0 0 0,1 1 0,-1 0 0,0-1 0,0 1 0,0 0 0,0-1 0,0 1 0,-1 0 0,1 0 0,0 4 0,2 13-1365,-6-1-5461</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12.133"/>
    </inkml:context>
    <inkml:brush xml:id="br0">
      <inkml:brushProperty name="width" value="0.05" units="cm"/>
      <inkml:brushProperty name="height" value="0.05" units="cm"/>
    </inkml:brush>
  </inkml:definitions>
  <inkml:trace contextRef="#ctx0" brushRef="#br0">134 137 24575,'-16'2'0,"13"4"0,4-4 0,0-1 0,0 0 0,-1 0 0,1 0 0,0-1 0,0 1 0,1 0 0,-1 0 0,0 0 0,0-1 0,0 1 0,0-1 0,1 1 0,-1-1 0,0 1 0,1-1 0,2 1 0,4 0 0,0 0 0,1-1 0,-1 0 0,0 0 0,1-1 0,-1 0 0,0 0 0,0-1 0,1 0 0,-1-1 0,10-4 0,-14 6 0,-1-1 0,0 0 0,0 1 0,0-1 0,0-1 0,-1 1 0,1 0 0,0 0 0,-1-1 0,0 0 0,1 1 0,2-7 0,-4 6 0,0 1 0,0 0 0,0-1 0,-1 1 0,1-1 0,-1 1 0,0-1 0,1 1 0,-1-1 0,0 1 0,-1-1 0,1 1 0,0-1 0,-1 1 0,1-1 0,-1 1 0,0-1 0,0 1 0,0 0 0,-2-3 0,1 1 0,0 0 0,-1 0 0,1 1 0,-1-1 0,0 1 0,-1-1 0,1 1 0,0 0 0,-1 0 0,0 1 0,0-1 0,0 1 0,0 0 0,0 0 0,0 0 0,0 0 0,-1 1 0,1 0 0,0 0 0,-1 0 0,1 0 0,-1 1 0,0-1 0,1 1 0,-1 1 0,-4 0 0,0-1 0,1 1 0,-1 1 0,1 0 0,0 0 0,0 1 0,0-1 0,0 2 0,0-1 0,1 1 0,0 0 0,-1 1 0,2 0 0,-10 7 0,10-6 0,1 1 0,0-1 0,0 1 0,0 0 0,0 0 0,1 0 0,0 1 0,1-1 0,0 1 0,0 0 0,1 0 0,0 0 0,0 1 0,1-1 0,0 0 0,0 1 0,1 8 0,0-11 0,1 0 0,0-1 0,0 1 0,0-1 0,0 0 0,1 1 0,0-1 0,0 0 0,1 0 0,-1 0 0,1 0 0,0 0 0,0-1 0,1 1 0,-1-1 0,1 0 0,0 0 0,0 0 0,1-1 0,-1 1 0,1-1 0,0 0 0,-1 0 0,1-1 0,1 0 0,6 3 0,1-1 15,1-1 0,-1 0 0,1-1 0,0 0 0,0-1 0,0-1 0,22-1 0,7-5-758,45-11 1,-33 5-6084</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18.176"/>
    </inkml:context>
    <inkml:brush xml:id="br0">
      <inkml:brushProperty name="width" value="0.05" units="cm"/>
      <inkml:brushProperty name="height" value="0.05" units="cm"/>
    </inkml:brush>
  </inkml:definitions>
  <inkml:trace contextRef="#ctx0" brushRef="#br0">4 103 24575,'5'2'0,"0"-1"0,0 1 0,-1 0 0,1 0 0,-1 0 0,0 1 0,7 4 0,-1-1 0,-1-1 0,0-1 0,0 0 0,0-1 0,0 0 0,1-1 0,-1 0 0,1 0 0,-1-1 0,1 0 0,14 0 0,-20-1 0,0 0 0,0-1 0,1 1 0,-1-1 0,0 0 0,0 0 0,0 0 0,0 0 0,0-1 0,0 0 0,0 1 0,0-2 0,-1 1 0,1 0 0,-1-1 0,0 1 0,1-1 0,-1 0 0,0 0 0,-1 0 0,1-1 0,0 1 0,-1-1 0,0 1 0,0-1 0,2-4 0,-3 5 0,0 1 0,-1-1 0,1 0 0,-1 1 0,1-1 0,-1 0 0,0 1 0,0-1 0,0 0 0,0 0 0,-1 1 0,1-1 0,-1 0 0,1 1 0,-1-1 0,0 0 0,0 1 0,0-1 0,-1 1 0,1 0 0,-1-1 0,1 1 0,-1 0 0,0 0 0,1 0 0,-1 0 0,0 0 0,0 0 0,-1 1 0,1-1 0,0 1 0,-4-3 0,1 2 0,0-1 0,0 1 0,-1 0 0,1 0 0,0 0 0,-1 1 0,0 0 0,1 0 0,-1 1 0,1-1 0,-1 1 0,0 0 0,1 1 0,-11 1 0,7 1 0,1 0 0,0 0 0,1 1 0,-1 0 0,1 0 0,-1 1 0,1 0 0,1 0 0,-1 0 0,1 1 0,0 0 0,0 1 0,0-1 0,1 1 0,0 0 0,1 1 0,-1-1 0,1 1 0,1 0 0,0-1 0,0 2 0,-3 11 0,4-12 0,0-1 0,1 1 0,0 0 0,1-1 0,-1 1 0,1 0 0,1-1 0,-1 1 0,2 0 0,-1-1 0,1 1 0,0-1 0,0 0 0,1 1 0,0-1 0,0 0 0,1 0 0,-1-1 0,2 1 0,-1-1 0,1 0 0,0 0 0,0-1 0,1 1 0,7 5 0,-1-2-91,1-1 0,0 0 0,1-1 0,0-1 0,0 0 0,0-1 0,1 0 0,-1-2 0,1 1 0,0-2 0,1 0 0,-1 0 0,0-2 0,27-1 0,-7-5-6735</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12.499"/>
    </inkml:context>
    <inkml:brush xml:id="br0">
      <inkml:brushProperty name="width" value="0.05" units="cm"/>
      <inkml:brushProperty name="height" value="0.05" units="cm"/>
    </inkml:brush>
  </inkml:definitions>
  <inkml:trace contextRef="#ctx0" brushRef="#br0">170 45 24575,'-1'-2'0,"1"0"0,0 0 0,-1 0 0,1 0 0,-1 0 0,0 0 0,1 0 0,-1 1 0,0-1 0,0 0 0,0 1 0,0-1 0,-1 0 0,1 1 0,0 0 0,-1-1 0,1 1 0,-1 0 0,1-1 0,-1 1 0,0 0 0,1 0 0,-1 0 0,0 1 0,0-1 0,1 0 0,-1 1 0,0-1 0,0 1 0,-3-1 0,0 0 0,0 0 0,0 1 0,1-1 0,-1 1 0,0 0 0,0 1 0,0-1 0,0 1 0,0 0 0,1 0 0,-6 2 0,5-1 0,1 1 0,0-1 0,0 1 0,0 0 0,0 1 0,0-1 0,0 1 0,1-1 0,0 1 0,0 0 0,0 1 0,0-1 0,1 0 0,-1 1 0,1-1 0,0 1 0,1 0 0,-1 0 0,1-1 0,0 1 0,0 0 0,0 0 0,1 0 0,0 1 0,0-1 0,0 5 0,1-1 0,0-1 0,0 0 0,0 0 0,1 0 0,0 0 0,1 0 0,0 0 0,0-1 0,1 1 0,0-1 0,0 0 0,0 0 0,1 0 0,0-1 0,9 9 0,-5-8-97,0 0-1,0-1 1,0-1-1,1 1 1,0-2-1,0 1 1,0-1-1,1-1 1,0 0-1,-1 0 1,1-1-1,0-1 0,21 1 1,14-3-6729</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13.680"/>
    </inkml:context>
    <inkml:brush xml:id="br0">
      <inkml:brushProperty name="width" value="0.05" units="cm"/>
      <inkml:brushProperty name="height" value="0.05" units="cm"/>
    </inkml:brush>
  </inkml:definitions>
  <inkml:trace contextRef="#ctx0" brushRef="#br0">28 2420 24575,'-1'-10'0,"0"0"0,-1 1 0,0-1 0,-5-13 0,-5-29 0,9-4 0,3 0 0,2 0 0,3 0 0,16-79 0,71-219 0,-44 184 0,39-150-113,182-735-591,-262 1019 704,-7 24 239,-4 16 102,-5 15-1605,0 3-5426</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14.038"/>
    </inkml:context>
    <inkml:brush xml:id="br0">
      <inkml:brushProperty name="width" value="0.05" units="cm"/>
      <inkml:brushProperty name="height" value="0.05" units="cm"/>
    </inkml:brush>
  </inkml:definitions>
  <inkml:trace contextRef="#ctx0" brushRef="#br0">1 570 24575,'0'0'0,"0"0"0,0 0 0,0 1 0,0-1 0,0 0 0,0 0 0,0 0 0,0 0 0,0 0 0,0 0 0,0 0 0,0 1 0,0-1 0,0 0 0,0 0 0,0 0 0,0 0 0,0 0 0,0 0 0,0 0 0,0 1 0,0-1 0,0 0 0,0 0 0,0 0 0,0 0 0,0 0 0,0 0 0,0 0 0,0 0 0,0 1 0,0-1 0,0 0 0,1 0 0,-1 0 0,0 0 0,0 0 0,0 0 0,0 0 0,0 0 0,0 0 0,0 0 0,0 0 0,1 0 0,-1 0 0,0 0 0,0 0 0,0 0 0,0 0 0,0 0 0,0 0 0,0 0 0,1 0 0,-1 0 0,0 0 0,0 0 0,0 0 0,0 0 0,0 0 0,0 0 0,0 0 0,1 0 0,-1 0 0,0 0 0,0 0 0,8-10 0,6-14 0,12-33 0,-1 2 0,2 0 0,43-65 0,-66 114 0,22-32 0,1 1 0,1 1 0,65-61 0,-88 93 0,0 0 0,1 0 0,-1 0 0,1 0 0,0 1 0,0 0 0,1 0 0,-1 1 0,1 0 0,-1 0 0,14-2 0,-16 4 0,0 0 0,1 0 0,-1 1 0,0-1 0,0 1 0,0 0 0,0 0 0,0 0 0,0 1 0,0-1 0,0 1 0,-1 0 0,1 0 0,0 0 0,-1 1 0,0-1 0,0 1 0,1 0 0,-2 0 0,6 6 0,2 5 0,0 0 0,-1 1 0,0 0 0,-1 0 0,9 28 0,23 90 0,-31-100 0,44 181-1365,-30-112-5461</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15.631"/>
    </inkml:context>
    <inkml:brush xml:id="br0">
      <inkml:brushProperty name="width" value="0.05" units="cm"/>
      <inkml:brushProperty name="height" value="0.05" units="cm"/>
    </inkml:brush>
  </inkml:definitions>
  <inkml:trace contextRef="#ctx0" brushRef="#br0">182 269 24575,'-2'-2'0,"0"-1"0,0 0 0,0 1 0,1-1 0,-1 0 0,1 0 0,-2-5 0,2 6 0,1 0 0,-1 0 0,0 0 0,0 0 0,0 0 0,0 0 0,0 1 0,0-1 0,0 0 0,0 1 0,-1-1 0,1 0 0,-1 1 0,1 0 0,-4-3 0,5 4 0,-1 0 0,1 0 0,-1 0 0,1 0 0,-1 0 0,1 0 0,-1 0 0,1 0 0,-1 0 0,1 1 0,-1-1 0,1 0 0,-1 0 0,1 0 0,-1 1 0,1-1 0,-1 0 0,1 0 0,0 1 0,-1-1 0,1 0 0,0 1 0,-1-1 0,1 1 0,0-1 0,-1 0 0,1 1 0,0-1 0,0 1 0,-1-1 0,1 1 0,0-1 0,0 1 0,0-1 0,0 1 0,0-1 0,-1 1 0,1-1 0,0 1 0,0 0 0,-4 24 0,4-23 0,-5 223 0,7-137 0,52 811 0,-33-656 0,-2-16 0,23 355 0,-41-451 0,1 37 0,-2-167 0,0 1 0,0 0 0,1-1 0,-1 1 0,0-1 0,1 1 0,-1 0 0,1-1 0,-1 1 0,1-1 0,0 0 0,0 1 0,0-1 0,0 1 0,0-1 0,0 0 0,0 0 0,0 0 0,0 1 0,0-1 0,1 0 0,-1 0 0,0-1 0,1 1 0,-1 0 0,1 0 0,-1-1 0,1 1 0,-1-1 0,1 1 0,0-1 0,1 0 0,6 1 0,-1-1 0,1 0 0,0 0 0,0-1 0,9-2 0,8-1 0,151-1 0,244 22 0,-292-8 0,132 8 0,546 20 0,-799-37 0,0 0 0,0-1 0,0 1 0,0-2 0,-1 1 0,1-1 0,0 0 0,-1-1 0,1 0 0,-1 0 0,0-1 0,0 1 0,0-1 0,-1-1 0,1 0 0,-1 0 0,0 0 0,0 0 0,-1-1 0,0 0 0,0 0 0,0-1 0,-1 1 0,0-1 0,5-9 0,2-8 0,0 0 0,-1-1 0,-2 0 0,-1-1 0,0 0 0,-2 0 0,-1 0 0,-1-1 0,-1-27 0,-4-37 0,-18-119 0,5 75 0,-22-270 0,-52-745 0,85 704 0,4 442 0,0 0 0,0 1 0,0-1 0,0 0 0,-1 1 0,1-1 0,-1 1 0,0-1 0,0 1 0,-1-1 0,1 1 0,-3-5 0,2 6 0,0 0 0,0 0 0,0 0 0,0 1 0,-1-1 0,1 0 0,0 1 0,-1 0 0,1-1 0,-1 1 0,1 0 0,-1 1 0,1-1 0,-1 0 0,0 1 0,1-1 0,-1 1 0,-3 0 0,-79-4 0,-168 16 0,101-1 0,-1090-25-591,904-10 591,326 24 128,1 0 1,0 0-1,-17 3 1,24-2-236,0 0 0,0 0 1,0 1-1,1-1 1,-1 1-1,0 0 0,1 0 1,-1 0-1,1 0 0,-1 0 1,1 1-1,-4 3 0,-6 10-6620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16.723"/>
    </inkml:context>
    <inkml:brush xml:id="br0">
      <inkml:brushProperty name="width" value="0.05" units="cm"/>
      <inkml:brushProperty name="height" value="0.05" units="cm"/>
    </inkml:brush>
  </inkml:definitions>
  <inkml:trace contextRef="#ctx0" brushRef="#br0">1 1 24575,'4'0'0,"7"0"0,6 0 0,9 0 0,10 0 0,8 0 0,5 0 0,9 0 0,4 0 0,0 0 0,-1 0 0,-1 0 0,-7 0 0,-7 0 0,-16 0 0,-14 0-8191</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17.117"/>
    </inkml:context>
    <inkml:brush xml:id="br0">
      <inkml:brushProperty name="width" value="0.05" units="cm"/>
      <inkml:brushProperty name="height" value="0.05" units="cm"/>
    </inkml:brush>
  </inkml:definitions>
  <inkml:trace contextRef="#ctx0" brushRef="#br0">0 1 24575,'5'0'0,"6"0"0,5 5 0,5 1 0,9 0 0,8-1 0,6-1 0,6 2 0,8 2 0,4-2 0,0-1 0,-1-2 0,-7-1 0,-7-2 0,-7 1 0,-6-2 0,-13 1 0,-10 0-8191</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17.497"/>
    </inkml:context>
    <inkml:brush xml:id="br0">
      <inkml:brushProperty name="width" value="0.05" units="cm"/>
      <inkml:brushProperty name="height" value="0.05" units="cm"/>
    </inkml:brush>
  </inkml:definitions>
  <inkml:trace contextRef="#ctx0" brushRef="#br0">1 1 24575,'0'1'0,"0"0"0,0 0 0,1 0 0,-1 0 0,1 0 0,-1-1 0,1 1 0,-1 0 0,1 0 0,-1 0 0,1 0 0,0-1 0,-1 1 0,1 0 0,0-1 0,0 1 0,0 0 0,-1-1 0,1 1 0,0-1 0,0 1 0,0-1 0,0 0 0,0 1 0,0-1 0,0 0 0,2 1 0,31 4 0,-30-5 0,153 5 0,-102-6 0,85 11 0,-114-6-110,-12-1-99,0-1 0,0 0 0,0-1-1,0-1 1,22-1 0,-17-4-6617</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17.834"/>
    </inkml:context>
    <inkml:brush xml:id="br0">
      <inkml:brushProperty name="width" value="0.05" units="cm"/>
      <inkml:brushProperty name="height" value="0.05" units="cm"/>
    </inkml:brush>
  </inkml:definitions>
  <inkml:trace contextRef="#ctx0" brushRef="#br0">1 1 24575,'0'1'0,"1"0"0,-1 1 0,1-1 0,-1 0 0,1 0 0,0 0 0,-1 0 0,1 1 0,0-1 0,0 0 0,0-1 0,0 1 0,0 0 0,0 0 0,0 0 0,0 0 0,0-1 0,0 1 0,0-1 0,1 1 0,-1-1 0,0 1 0,0-1 0,1 0 0,-1 1 0,0-1 0,3 0 0,41 5 0,-40-4 0,118 12 0,33 2 0,-139-14-455,1 1 0,28 6 0,-23-2-6371</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19.179"/>
    </inkml:context>
    <inkml:brush xml:id="br0">
      <inkml:brushProperty name="width" value="0.05" units="cm"/>
      <inkml:brushProperty name="height" value="0.05" units="cm"/>
    </inkml:brush>
  </inkml:definitions>
  <inkml:trace contextRef="#ctx0" brushRef="#br0">57 0 24575,'17'407'0,"-7"305"0,-27-420 0,7-149 0,-18 176 0,16-202 0,-4 86 0,17-137 0,16 108 0,12 46 0,-20-149-1365,-8-60-5461</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23.077"/>
    </inkml:context>
    <inkml:brush xml:id="br0">
      <inkml:brushProperty name="width" value="0.05" units="cm"/>
      <inkml:brushProperty name="height" value="0.05" units="cm"/>
    </inkml:brush>
  </inkml:definitions>
  <inkml:trace contextRef="#ctx0" brushRef="#br0">1 5 24575,'15'-2'0,"-14"2"0,-1-1 0,1 1 0,0 0 0,0-1 0,0 1 0,0 0 0,0 0 0,0 0 0,0 0 0,0 0 0,0 0 0,0 0 0,-1 0 0,1 0 0,0 0 0,0 1 0,0-1 0,0 0 0,0 0 0,0 1 0,0-1 0,-1 1 0,1-1 0,0 1 0,0-1 0,-1 1 0,1 0 0,0-1 0,-1 1 0,1 0 0,0-1 0,-1 1 0,1 0 0,-1 0 0,0 0 0,1-1 0,-1 1 0,1 2 0,2 5 0,0 0 0,-1 1 0,0-1 0,0 1 0,-1 0 0,0 14 0,-3 60 0,-1-33 0,3 77-1365,0-115-5461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19.756"/>
    </inkml:context>
    <inkml:brush xml:id="br0">
      <inkml:brushProperty name="width" value="0.05" units="cm"/>
      <inkml:brushProperty name="height" value="0.05" units="cm"/>
    </inkml:brush>
  </inkml:definitions>
  <inkml:trace contextRef="#ctx0" brushRef="#br0">182 60 24575,'1'0'0,"0"0"0,-1 0 0,1 0 0,-1 0 0,1 0 0,0 0 0,-1 0 0,1 0 0,-1 0 0,1 0 0,0 0 0,-1-1 0,1 1 0,-1 0 0,1 0 0,-1-1 0,1 1 0,0 0 0,-1-1 0,0 1 0,1 0 0,-1-1 0,1 1 0,-1-1 0,1 1 0,-1-1 0,0 1 0,1-1 0,-1 1 0,0-1 0,0 1 0,1-1 0,-1 0 0,0 1 0,0-1 0,0 1 0,0-1 0,0 0 0,0 1 0,0-1 0,0 1 0,0-1 0,0 0 0,0 1 0,0-1 0,0 0 0,0 1 0,0-1 0,-1 0 0,0-1 0,1 0 0,-1 1 0,0-1 0,0 0 0,0 1 0,0-1 0,0 1 0,0-1 0,0 1 0,0 0 0,-1-1 0,1 1 0,0 0 0,-1 0 0,1 0 0,-3-1 0,-12-3 0,0 2 0,0 1 0,0 0 0,0 0 0,0 2 0,-1 0 0,-25 4 0,23 1 0,19-5 0,0 0 0,0 0 0,-1 0 0,1 0 0,0 0 0,0 0 0,0 0 0,0 0 0,0 0 0,-1 1 0,1-1 0,0 0 0,0 0 0,0 0 0,0 0 0,0 0 0,0 1 0,0-1 0,0 0 0,0 0 0,0 0 0,-1 0 0,1 0 0,0 1 0,0-1 0,0 0 0,0 0 0,0 0 0,0 0 0,0 1 0,0-1 0,0 0 0,0 0 0,1 0 0,-1 0 0,0 1 0,0-1 0,0 0 0,0 0 0,0 0 0,0 0 0,0 0 0,0 1 0,0-1 0,0 0 0,1 0 0,1 2 0,0-1 0,0 0 0,1 0 0,-1 0 0,1 0 0,-1 0 0,1 0 0,-1-1 0,1 1 0,4 0 0,109 7 0,156-9 0,-253 0 0,234-16 0,-172 9 0,-57 9 105,-23 1-323,-11 2-1034,-12 2-5574</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24.047"/>
    </inkml:context>
    <inkml:brush xml:id="br0">
      <inkml:brushProperty name="width" value="0.05" units="cm"/>
      <inkml:brushProperty name="height" value="0.05" units="cm"/>
    </inkml:brush>
  </inkml:definitions>
  <inkml:trace contextRef="#ctx0" brushRef="#br0">85 30 24575,'0'-1'0,"0"0"0,1 0 0,-1 0 0,0 0 0,0 0 0,0 0 0,0 0 0,0 0 0,0 0 0,0 0 0,-1 0 0,1 0 0,0 0 0,0 1 0,-1-1 0,1 0 0,-1 0 0,1 0 0,-1 0 0,1 0 0,-1 0 0,1 1 0,-1-1 0,0 0 0,0 0 0,1 1 0,-1-1 0,0 1 0,0-1 0,0 1 0,1-1 0,-1 1 0,0-1 0,0 1 0,0-1 0,0 1 0,-2 0 0,2 0 0,-1 1 0,1-1 0,-1 1 0,1 0 0,-1-1 0,1 1 0,0 0 0,-1 0 0,1 0 0,0 0 0,0 0 0,0 1 0,-1-1 0,1 0 0,0 0 0,1 1 0,-1-1 0,0 1 0,0-1 0,1 0 0,-1 1 0,1-1 0,-1 1 0,0 2 0,-10 47 0,-10 98 0,14 204 21,9-205-1407,-2-136-5440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24.413"/>
    </inkml:context>
    <inkml:brush xml:id="br0">
      <inkml:brushProperty name="width" value="0.05" units="cm"/>
      <inkml:brushProperty name="height" value="0.05" units="cm"/>
    </inkml:brush>
  </inkml:definitions>
  <inkml:trace contextRef="#ctx0" brushRef="#br0">0 1 24575,'5'0'0,"6"5"0,6 5 0,5 2 0,-2 4 0,1 3 0,-4 3 0,0 3 0,-2 1 0,0-3 0,-2-2 0,2-3 0,-2-6-8191</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24.754"/>
    </inkml:context>
    <inkml:brush xml:id="br0">
      <inkml:brushProperty name="width" value="0.05" units="cm"/>
      <inkml:brushProperty name="height" value="0.05" units="cm"/>
    </inkml:brush>
  </inkml:definitions>
  <inkml:trace contextRef="#ctx0" brushRef="#br0">238 7 24575,'4'0'0,"2"-5"0,0 4 0,-6 6 0,-7 7 0,-8 1 0,-6 3 0,2 5 0,-2-3 0,-1 1 0,2 2 0,1 1 0,-1 3 0,-3-4 0,4-1 0,-1-3 0,4-9 0,5-7-8191</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25.193"/>
    </inkml:context>
    <inkml:brush xml:id="br0">
      <inkml:brushProperty name="width" value="0.05" units="cm"/>
      <inkml:brushProperty name="height" value="0.05" units="cm"/>
    </inkml:brush>
  </inkml:definitions>
  <inkml:trace contextRef="#ctx0" brushRef="#br0">0 46 24575,'4'-28'0,"-5"28"0,1-1 0,0 0 0,0 0 0,1 1 0,-1-1 0,0 0 0,0 0 0,0 1 0,0-1 0,1 0 0,-1 1 0,0-1 0,1 0 0,-1 1 0,0-1 0,1 1 0,-1-1 0,1 0 0,-1 1 0,1-1 0,-1 1 0,1-1 0,-1 1 0,1-1 0,0 1 0,-1 0 0,1-1 0,0 1 0,-1 0 0,1 0 0,0-1 0,1 3 0,-1 0 0,0 0 0,0 0 0,0 0 0,0 0 0,0 0 0,0 0 0,-1 0 0,1 0 0,-1 0 0,0 0 0,1 1 0,-1-1 0,0 0 0,-1 4 0,2-1 0,1 276 0,-4-144 0,2-129-273,0-1 0,1 1 0,0-1 0,2 12 0,3-3-6553</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25.632"/>
    </inkml:context>
    <inkml:brush xml:id="br0">
      <inkml:brushProperty name="width" value="0.05" units="cm"/>
      <inkml:brushProperty name="height" value="0.05" units="cm"/>
    </inkml:brush>
  </inkml:definitions>
  <inkml:trace contextRef="#ctx0" brushRef="#br0">0 1 24575,'1'2'0,"-1"0"0,1 0 0,0 1 0,-1-1 0,1 0 0,0 0 0,0 0 0,1-1 0,-1 1 0,0 0 0,1 0 0,-1 0 0,1-1 0,2 3 0,29 23 0,-26-22 0,17 15 0,-13-10 0,0-1 0,1 0 0,0-1 0,19 9 0,-27-15 0,-1-1 0,1 1 0,0-1 0,-1 0 0,1 0 0,0-1 0,0 1 0,0-1 0,0 0 0,0 0 0,0 0 0,-1 0 0,1-1 0,0 0 0,0 1 0,0-1 0,-1-1 0,1 1 0,0-1 0,-1 1 0,5-4 0,37-30 0,-38 28 0,1 1 0,-1 0 0,2 0 0,-1 0 0,12-5 0,-20 11 0,0 0 0,0-1 0,1 1 0,-1 0 0,0 0 0,1-1 0,-1 1 0,0 0 0,1 0 0,-1 0 0,1 0 0,-1 0 0,0-1 0,1 1 0,-1 0 0,0 0 0,1 0 0,-1 0 0,1 0 0,-1 0 0,0 0 0,1 0 0,-1 0 0,1 1 0,-1-1 0,0 0 0,1 0 0,-1 0 0,0 0 0,1 0 0,-1 1 0,1-1 0,-7 12 0,-17 13 0,0-7-273,-1-1 0,0-2 0,-1 0 0,-35 14 0,30-14-6553</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28.119"/>
    </inkml:context>
    <inkml:brush xml:id="br0">
      <inkml:brushProperty name="width" value="0.05" units="cm"/>
      <inkml:brushProperty name="height" value="0.05" units="cm"/>
    </inkml:brush>
  </inkml:definitions>
  <inkml:trace contextRef="#ctx0" brushRef="#br0">110 0 24575,'1'1'0,"0"-1"0,0 0 0,0 0 0,-1 1 0,1-1 0,0 1 0,0-1 0,0 1 0,0-1 0,0 1 0,0 0 0,-1-1 0,1 1 0,0 0 0,-1 0 0,1-1 0,0 1 0,-1 0 0,1 0 0,-1 0 0,1 0 0,-1 0 0,0 0 0,1 0 0,-1 0 0,0 0 0,0 1 0,6 33 0,-6-31 0,3 72 0,-14 145 0,1-86 0,-32 419 0,-6 292 0,49-695 0,-1-151 0,0 0 0,0 0 0,0 0 0,-1 0 0,1 0 0,0 0 0,0 0 0,0 0 0,0 0 0,0 0 0,0 0 0,0 0 0,0 0 0,-1 0 0,1 0 0,0 0 0,0 0 0,0 0 0,0 0 0,0 0 0,0 0 0,0 0 0,0 0 0,0 0 0,0 0 0,-1 0 0,1 0 0,0 1 0,0-1 0,0 0 0,0 0 0,0 0 0,0 0 0,0 0 0,0 0 0,0 0 0,0 0 0,0 0 0,0 0 0,0 0 0,0 1 0,0-1 0,0 0 0,0 0 0,0 0 0,0 0 0,0 0 0,0 0 0,0 0 0,0 0 0,0 1 0,0-1 0,0 0 0,0 0 0,-7-13 0,-4-21 0,8 9-1365,0 1-5461</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28.473"/>
    </inkml:context>
    <inkml:brush xml:id="br0">
      <inkml:brushProperty name="width" value="0.05" units="cm"/>
      <inkml:brushProperty name="height" value="0.05" units="cm"/>
    </inkml:brush>
  </inkml:definitions>
  <inkml:trace contextRef="#ctx0" brushRef="#br0">13 36 24575,'0'0'0,"-1"0"0,0 0 0,1 0 0,-1 0 0,1 0 0,-1 1 0,1-1 0,-1 0 0,1 0 0,-1 0 0,1 1 0,-1-1 0,1 0 0,-1 1 0,1-1 0,-1 0 0,1 1 0,-1-1 0,1 1 0,0-1 0,-1 1 0,1-1 0,0 1 0,0-1 0,-1 1 0,1-1 0,0 1 0,0-1 0,-1 1 0,1-1 0,0 1 0,0-1 0,0 1 0,0 0 0,0-1 0,0 1 0,0-1 0,0 1 0,0-1 0,0 1 0,1-1 0,-1 1 0,0 0 0,0-1 0,0 1 0,1-1 0,-1 1 0,0-1 0,0 1 0,1-1 0,0 1 0,16 32 0,-15-31 0,8 14 0,2 5 0,2 0 0,0-1 0,1-1 0,33 33 0,-45-48 0,1-1 0,-1 0 0,1-1 0,-1 1 0,1 0 0,0-1 0,0 0 0,0 0 0,1 0 0,-1-1 0,0 1 0,1-1 0,-1 0 0,1 0 0,-1-1 0,1 1 0,-1-1 0,1 0 0,-1 0 0,1-1 0,-1 1 0,1-1 0,-1 0 0,1 0 0,-1-1 0,1 1 0,-1-1 0,0 0 0,0 0 0,0 0 0,0-1 0,0 1 0,4-5 0,19-18 0,-1-1 0,-2-2 0,35-48 0,-58 74 0,19-28 0,-16 23 0,0 0 0,0 0 0,1 1 0,-1-1 0,2 1 0,-1 0 0,10-7 0,-15 13 0,0 0 0,0 0 0,0 0 0,0-1 0,0 1 0,0 0 0,0 0 0,0 0 0,0 0 0,0 0 0,0 0 0,0 0 0,1 0 0,-1 0 0,0 0 0,0 0 0,0 0 0,0 0 0,0 0 0,0 0 0,0 0 0,0 0 0,1 0 0,-1 0 0,0 0 0,0 0 0,0 0 0,0 0 0,0 0 0,0 0 0,0 0 0,1 0 0,-1 0 0,0 0 0,0 0 0,0 0 0,0 0 0,0 0 0,0 0 0,0 0 0,0 0 0,0 0 0,1 0 0,-1 0 0,0 0 0,0 1 0,0-1 0,0 0 0,0 0 0,0 0 0,0 0 0,0 0 0,0 0 0,0 0 0,0 0 0,0 1 0,0-1 0,0 0 0,0 0 0,-2 11 0,-7 10 0,-18 19-25,-1-2 1,-55 56-1,35-41-1266,1 0-5535</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29.773"/>
    </inkml:context>
    <inkml:brush xml:id="br0">
      <inkml:brushProperty name="width" value="0.05" units="cm"/>
      <inkml:brushProperty name="height" value="0.05" units="cm"/>
    </inkml:brush>
  </inkml:definitions>
  <inkml:trace contextRef="#ctx0" brushRef="#br0">381 86 24575,'2'-1'0,"0"1"0,0 0 0,-1-1 0,1 1 0,0-1 0,0 1 0,0-1 0,-1 0 0,1 0 0,-1 0 0,1 0 0,0 0 0,-1 0 0,0-1 0,1 1 0,-1 0 0,0-1 0,1 1 0,-1-1 0,0 1 0,0-1 0,0 1 0,0-1 0,-1 0 0,2-2 0,-2 2 0,1 1 0,-1 0 0,1-1 0,-1 1 0,0 0 0,1-1 0,-1 1 0,0-1 0,0 1 0,0 0 0,0-1 0,0 1 0,-1-1 0,1 1 0,0 0 0,-1-1 0,1 1 0,-1 0 0,1-1 0,-1 1 0,1 0 0,-1 0 0,0-1 0,0 1 0,0 0 0,0 0 0,0 0 0,0 0 0,0 0 0,0 0 0,0 0 0,0 1 0,0-1 0,-2-1 0,-4 0 0,0 0 0,-1 0 0,1 1 0,0-1 0,-1 2 0,1-1 0,-1 1 0,0 0 0,1 0 0,-1 1 0,-13 3 0,0 1 0,0 1 0,-37 16 0,41-13 0,1-1 0,0 2 0,0 0 0,1 1 0,1 0 0,0 1 0,-17 19 0,25-25 0,0 1 0,1-1 0,-1 1 0,1 1 0,1-1 0,-1 1 0,1 0 0,1 0 0,-1 0 0,1 0 0,1 1 0,-1-1 0,2 1 0,-1 0 0,1-1 0,0 1 0,1 12 0,2-13 0,0-1 0,0 1 0,1 0 0,0-1 0,0 0 0,0 1 0,1-1 0,1-1 0,-1 1 0,1 0 0,0-1 0,0 0 0,1 0 0,0-1 0,0 0 0,0 0 0,0 0 0,1 0 0,13 6 0,10 3 0,0 0 0,0-2 0,46 11 0,56 7 0,-129-30 0,-1 0 0,1 1 0,-1-1 0,0 1 0,0 0 0,1 0 0,-1 0 0,0 0 0,0 0 0,0 0 0,0 1 0,0-1 0,0 1 0,2 2 0,-3-4 0,-1 1 0,0-1 0,0 1 0,0-1 0,1 1 0,-1 0 0,0-1 0,0 1 0,0-1 0,0 1 0,0-1 0,0 1 0,0-1 0,0 1 0,0-1 0,0 1 0,0 0 0,0-1 0,0 1 0,-1-1 0,1 1 0,0-1 0,-1 1 0,-16 15 0,-9-3 0,-1-1 0,0-1 0,-46 12 0,36-12 0,3-1-1365,5-3-5461</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30.165"/>
    </inkml:context>
    <inkml:brush xml:id="br0">
      <inkml:brushProperty name="width" value="0.05" units="cm"/>
      <inkml:brushProperty name="height" value="0.05" units="cm"/>
    </inkml:brush>
  </inkml:definitions>
  <inkml:trace contextRef="#ctx0" brushRef="#br0">1 48 24575,'14'-26'0,"-13"24"0,-1 0 0,1 1 0,0-1 0,0 0 0,0 1 0,0-1 0,0 1 0,0-1 0,0 1 0,0-1 0,2-1 0,-2 3 0,0 0 0,0 0 0,0 0 0,0 0 0,0 1 0,0-1 0,0 0 0,0 0 0,0 1 0,0-1 0,-1 0 0,1 1 0,0-1 0,0 1 0,0-1 0,-1 1 0,1 0 0,0-1 0,-1 1 0,1 0 0,0-1 0,-1 1 0,1 0 0,-1 0 0,1 0 0,-1 0 0,1-1 0,-1 1 0,1 2 0,21 36 0,-1 2 0,-3 1 0,25 78 0,-30-81 0,9 28-455,-3 1 0,16 117 0,-31-154-6371</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30.493"/>
    </inkml:context>
    <inkml:brush xml:id="br0">
      <inkml:brushProperty name="width" value="0.05" units="cm"/>
      <inkml:brushProperty name="height" value="0.05" units="cm"/>
    </inkml:brush>
  </inkml:definitions>
  <inkml:trace contextRef="#ctx0" brushRef="#br0">208 20 24575,'8'-18'0,"-6"16"0,-7 9 0,-19 22 0,-1-1 0,-1-1 0,-1-1 0,-2-1 0,-52 35 0,94-67 9,2 0-1,-1 1 1,1 1-1,0 1 1,0 0 0,0 1-1,0 0 1,1 1-1,-1 1 1,1 1-1,-1 0 1,1 1-1,20 3 1,-24-2-83,0 0-1,-1 0 1,1 1 0,-1 0 0,1 1-1,-1 1 1,0 0 0,-1 0 0,1 1-1,-1 0 1,-1 1 0,1 0 0,-1 1-1,0 0 1,0 0 0,-1 1 0,0 0-1,-1 0 1,9 15 0,-6-4-6752</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20.101"/>
    </inkml:context>
    <inkml:brush xml:id="br0">
      <inkml:brushProperty name="width" value="0.05" units="cm"/>
      <inkml:brushProperty name="height" value="0.05" units="cm"/>
    </inkml:brush>
  </inkml:definitions>
  <inkml:trace contextRef="#ctx0" brushRef="#br0">1 1 24575,'24'1'0,"0"1"0,29 7 0,30 3 0,339-10 0,-413-2 0,-1 0 0,1-1 0,-1 0 0,0-1 0,1 0 0,-1 0 0,12-6 0,-20 8 0,0 0-1,0 0 1,0 0 0,0 0-1,0 0 1,0 0-1,-1 0 1,1 0-1,0 0 1,0 0 0,0 0-1,0 0 1,0 0-1,0 0 1,0 0 0,0-1-1,-1 1 1,1 0-1,0 0 1,0 0-1,0 0 1,0 0 0,0 0-1,0 0 1,0 0-1,0-1 1,0 1 0,0 0-1,0 0 1,0 0-1,0 0 1,0 0-1,0 0 1,0-1 0,0 1-1,0 0 1,0 0-1,0 0 1,0 0 0,0 0-1,0 0 1,0 0-1,0-1 1,0 1-1,0 0 1,0 0 0,0 0-1,0 0 1,0 0-1,0 0 1,1 0 0,-1 0-1,0-1 1,0 1-1,0 0 1,0 0-1,0 0 1,0 0 0,0 0-1,0 0 1,1 0-1,-1 0 1,0 0 0,0 0-1,0 0 1,0 0-1,0 0 1,0 0-1,1 0 1,-11-3-1201,9 3 1066,-18-2-6691</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30.846"/>
    </inkml:context>
    <inkml:brush xml:id="br0">
      <inkml:brushProperty name="width" value="0.05" units="cm"/>
      <inkml:brushProperty name="height" value="0.05" units="cm"/>
    </inkml:brush>
  </inkml:definitions>
  <inkml:trace contextRef="#ctx0" brushRef="#br0">129 312 24575,'0'-5'0,"0"4"0,0 6 0,0 7 0,-4 6 0,-2 9 0,0 5 0,1 6 0,2 1 0,1-1 0,0-2 0,2-4 0,0-6-8191</inkml:trace>
  <inkml:trace contextRef="#ctx0" brushRef="#br0" timeOffset="1">102 120 24575,'-4'-9'0,"-3"-13"0,-3-6 0,-6 0 0,-4 7 0,1 10 0,4 12 0,4 5-8191</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31.221"/>
    </inkml:context>
    <inkml:brush xml:id="br0">
      <inkml:brushProperty name="width" value="0.05" units="cm"/>
      <inkml:brushProperty name="height" value="0.05" units="cm"/>
    </inkml:brush>
  </inkml:definitions>
  <inkml:trace contextRef="#ctx0" brushRef="#br0">1 1 24575,'28'340'0,"0"-3"0,-30-429 0,2-121 0,2 180 0,1 1 0,2 0 0,1 0 0,15-49 0,-18 73 0,1-1 0,0 0 0,0 1 0,0 0 0,1 0 0,0 0 0,1 0 0,0 1 0,0 0 0,0 0 0,10-8 0,-12 13 0,0-1 0,1 1 0,-1 0 0,0 0 0,1 0 0,-1 0 0,1 1 0,-1 0 0,1 0 0,0 0 0,-1 1 0,1-1 0,0 1 0,0 0 0,-1 0 0,1 1 0,0 0 0,0-1 0,-1 1 0,1 1 0,-1-1 0,1 1 0,7 4 0,2 1 0,0 1 0,0 1 0,-1 0 0,-1 1 0,1 1 0,-1-1 0,-1 2 0,0 0 0,-1 0 0,11 18 0,-16-23 0,0 1 0,0 0 0,-1 0 0,0 0 0,0 0 0,-1 1 0,0-1 0,-1 1 0,0 0 0,0 0 0,-1 0 0,0 0 0,-1 0 0,0 0 0,0 0 0,-1 0 0,0 0 0,0 0 0,-6 15 0,5-18 6,-1-1 0,-1 1-1,1 0 1,-1-1 0,0 0-1,0 0 1,-1 0 0,1 0 0,-1-1-1,0 0 1,0 0 0,-1 0-1,1-1 1,-1 0 0,0 0-1,0 0 1,0 0 0,0-1 0,0 0-1,-8 1 1,-12 2-377,1-1-1,-1-1 1,-43 0 0,20-3-6455</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31.872"/>
    </inkml:context>
    <inkml:brush xml:id="br0">
      <inkml:brushProperty name="width" value="0.05" units="cm"/>
      <inkml:brushProperty name="height" value="0.05" units="cm"/>
    </inkml:brush>
  </inkml:definitions>
  <inkml:trace contextRef="#ctx0" brushRef="#br0">56 68 24575,'-2'-3'0,"-1"0"0,1-1 0,0 1 0,0-1 0,0 1 0,1-1 0,-1 0 0,1 0 0,0 1 0,0-1 0,-1-8 0,-1-4 0,-1 67 0,-9 192 0,0-35 0,12-132 0,3 0 0,18 125 0,-12-171-1365,0-9-5461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32.274"/>
    </inkml:context>
    <inkml:brush xml:id="br0">
      <inkml:brushProperty name="width" value="0.05" units="cm"/>
      <inkml:brushProperty name="height" value="0.05" units="cm"/>
    </inkml:brush>
  </inkml:definitions>
  <inkml:trace contextRef="#ctx0" brushRef="#br0">46 3 24575,'-30'105'0,"26"-89"0,0 0 0,1 0 0,1 1 0,0-1 0,1 1 0,1 18 0,1-30 0,-1 0 0,1 0 0,0 0 0,1 0 0,-1 0 0,1 0 0,0 0 0,0 0 0,0-1 0,1 1 0,-1-1 0,1 0 0,0 1 0,1-1 0,-1-1 0,1 1 0,0 0 0,-1-1 0,2 0 0,-1 0 0,0 0 0,0 0 0,9 3 0,-2-2 0,0-1 0,-1 0 0,1-1 0,0 0 0,0-1 0,0 0 0,0-1 0,0 0 0,0-1 0,0 0 0,0 0 0,0-1 0,0-1 0,0 0 0,-1-1 0,1 1 0,-1-2 0,18-10 0,-22 12 0,0 0 0,-1-1 0,1 0 0,0 0 0,-1-1 0,0 0 0,0 0 0,0 0 0,-1 0 0,0-1 0,0 1 0,0-1 0,-1 0 0,0-1 0,0 1 0,0 0 0,-1-1 0,0 0 0,0 1 0,-1-1 0,0 0 0,0 0 0,0 0 0,-1 0 0,0 0 0,0 0 0,-1 0 0,0 1 0,0-1 0,-4-12 0,2 12 0,-1 0 0,1 0 0,-1 1 0,0-1 0,-1 1 0,1 0 0,-1 0 0,-1 0 0,1 1 0,-1 0 0,0 0 0,0 0 0,0 1 0,-1 0 0,-7-4 0,3 2 0,0 1 0,-1 0 0,0 1 0,0 0 0,0 1 0,0 0 0,-1 1 0,-16-1 0,25 3-124,1 0 0,-1 0 0,1 0 0,-1 1 0,1-1 0,0 1-1,-1 0 1,1 0 0,0 0 0,-6 2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33.194"/>
    </inkml:context>
    <inkml:brush xml:id="br0">
      <inkml:brushProperty name="width" value="0.05" units="cm"/>
      <inkml:brushProperty name="height" value="0.05" units="cm"/>
    </inkml:brush>
  </inkml:definitions>
  <inkml:trace contextRef="#ctx0" brushRef="#br0">1 104 24575,'0'-4'0,"0"-8"0,0-4 0,5-1 0,10 3 0,8 3 0,9 5 0,8 2 0,11 3 0,7 0 0,7 2 0,2 0 0,-1-1 0,-3-4 0,-7-1 0,-9-1 0,-12 2-8191</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33.833"/>
    </inkml:context>
    <inkml:brush xml:id="br0">
      <inkml:brushProperty name="width" value="0.05" units="cm"/>
      <inkml:brushProperty name="height" value="0.05" units="cm"/>
    </inkml:brush>
  </inkml:definitions>
  <inkml:trace contextRef="#ctx0" brushRef="#br0">1 29 24575,'5'111'0,"20"118"0,-4-68 0,12 136 0,-25-268 0,-2-23 0,0-20 0,-2-13 0,-1-1 0,-1 1 0,-2-39 0,-14-87 0,8 97 0,-10-70 0,5 53 0,4-1 0,2-88 0,5 159 0,0 1 0,0-1 0,0 1 0,1 0 0,-1-1 0,0 1 0,1 0 0,0-1 0,0 1 0,-1 0 0,1 0 0,0-1 0,1 1 0,-1 0 0,0 0 0,1 0 0,-1 0 0,1 1 0,0-1 0,-1 0 0,1 1 0,0-1 0,2-1 0,-1 2 0,0 1 0,0-1 0,0 0 0,0 1 0,0-1 0,0 1 0,0 0 0,0 0 0,0 0 0,0 1 0,0-1 0,0 1 0,-1-1 0,1 1 0,0 0 0,0 0 0,5 3 0,14 7 0,0 0 0,-1 2 0,-1 0 0,31 26 0,-41-30 0,0 1 0,0 0 0,-1 0 0,0 1 0,-1 0 0,0 0 0,-1 1 0,0 0 0,8 21 0,-13-28 5,0 0-1,-1 1 1,0-1 0,0 0-1,0 1 1,-1-1-1,1 1 1,-1-1 0,-1 1-1,1-1 1,-1 1 0,0-1-1,0 1 1,0-1-1,-1 0 1,0 0 0,0 0-1,0 0 1,-1 0-1,0 0 1,0 0 0,0-1-1,0 0 1,-1 1-1,-7 6 1,2-3-140,-1 0 0,0-1 0,-1 0 0,0-1 0,0 0 0,0-1 0,-1 0 0,1 0 0,-1-1 0,-14 2 0,-20 3-6691</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36.366"/>
    </inkml:context>
    <inkml:brush xml:id="br0">
      <inkml:brushProperty name="width" value="0.05" units="cm"/>
      <inkml:brushProperty name="height" value="0.05" units="cm"/>
    </inkml:brush>
  </inkml:definitions>
  <inkml:trace contextRef="#ctx0" brushRef="#br0">110 19 24575,'-9'-10'0,"-2"2"0,4 29 0,-10 53 0,4-17 0,-10 94 0,-5 59-1365,26-186-5461</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36.849"/>
    </inkml:context>
    <inkml:brush xml:id="br0">
      <inkml:brushProperty name="width" value="0.05" units="cm"/>
      <inkml:brushProperty name="height" value="0.05" units="cm"/>
    </inkml:brush>
  </inkml:definitions>
  <inkml:trace contextRef="#ctx0" brushRef="#br0">1 0 24575,'61'46'0,"-55"-42"0,0 0 0,0-1 0,0 0 0,1 0 0,-1-1 0,1 1 0,0-2 0,0 1 0,0-1 0,0 0 0,0 0 0,0-1 0,0 0 0,0 0 0,0 0 0,10-3 0,-9 1 0,0-1 0,1 0 0,-2-1 0,1 1 0,0-1 0,-1-1 0,0 0 0,0 0 0,0 0 0,0-1 0,-1 0 0,0 0 0,6-7 0,-112 97-1365,78-64-5461</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37.818"/>
    </inkml:context>
    <inkml:brush xml:id="br0">
      <inkml:brushProperty name="width" value="0.05" units="cm"/>
      <inkml:brushProperty name="height" value="0.05" units="cm"/>
    </inkml:brush>
  </inkml:definitions>
  <inkml:trace contextRef="#ctx0" brushRef="#br0">10 1 24575,'-5'19'0,"4"-19"0,1 1 0,-1-1 0,1 1 0,-1 0 0,1-1 0,0 1 0,-1 0 0,1 0 0,0-1 0,0 1 0,0 0 0,0-1 0,-1 1 0,1 0 0,0 0 0,0 0 0,0-1 0,0 1 0,1 0 0,-1 0 0,0-1 0,0 1 0,0 0 0,1-1 0,-1 1 0,0 0 0,1 0 0,-1-1 0,0 1 0,1-1 0,-1 1 0,1 0 0,-1-1 0,1 1 0,-1-1 0,1 1 0,0-1 0,-1 1 0,1-1 0,-1 0 0,1 1 0,0-1 0,0 0 0,-1 1 0,1-1 0,0 0 0,-1 0 0,1 0 0,0 0 0,0 1 0,0-1 0,17 4 0,-1-1 0,1-1 0,0 0 0,0-1 0,0-1 0,21-3 0,7 2 0,240-1-1365,-273 2-5461</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38.301"/>
    </inkml:context>
    <inkml:brush xml:id="br0">
      <inkml:brushProperty name="width" value="0.05" units="cm"/>
      <inkml:brushProperty name="height" value="0.05" units="cm"/>
    </inkml:brush>
  </inkml:definitions>
  <inkml:trace contextRef="#ctx0" brushRef="#br0">1 28 24575,'0'-1'0,"1"0"0,-1 0 0,1-1 0,-1 1 0,1 0 0,0 0 0,0 0 0,-1 0 0,1 0 0,0 0 0,0 0 0,0 0 0,0 0 0,0 1 0,0-1 0,0 0 0,0 0 0,0 1 0,1-1 0,-1 1 0,0-1 0,0 1 0,1 0 0,-1-1 0,0 1 0,0 0 0,3 0 0,41-5 0,-40 5 0,93-1 0,184 22 0,-194-14-1365</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21.188"/>
    </inkml:context>
    <inkml:brush xml:id="br0">
      <inkml:brushProperty name="width" value="0.05" units="cm"/>
      <inkml:brushProperty name="height" value="0.05" units="cm"/>
    </inkml:brush>
  </inkml:definitions>
  <inkml:trace contextRef="#ctx0" brushRef="#br0">7 0 24575,'-5'0'0,"4"0"0,6 0 0,11 0 0,9 0 0,8 0 0,8 0 0,12 0 0,5 0 0,3 0 0,-1 0 0,0 0 0,-6 0 0,-8 0 0,-11 0-8191</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39.085"/>
    </inkml:context>
    <inkml:brush xml:id="br0">
      <inkml:brushProperty name="width" value="0.05" units="cm"/>
      <inkml:brushProperty name="height" value="0.05" units="cm"/>
    </inkml:brush>
  </inkml:definitions>
  <inkml:trace contextRef="#ctx0" brushRef="#br0">12 0 24575,'-4'0'0,"-2"5"0,4 1 0,8 0 0,8-1 0,5-2 0,9-1 0,5-1 0,5 0 0,2-1 0,3 0 0,-2-1 0,-2 1 0,-4 0 0,-3 0 0,-7-5 0,-7-1-8191</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39.442"/>
    </inkml:context>
    <inkml:brush xml:id="br0">
      <inkml:brushProperty name="width" value="0.05" units="cm"/>
      <inkml:brushProperty name="height" value="0.05" units="cm"/>
    </inkml:brush>
  </inkml:definitions>
  <inkml:trace contextRef="#ctx0" brushRef="#br0">0 0 24575,'5'0'0,"6"0"0,6 0 0,4 0 0,4 0 0,2 0 0,1 0 0,0 0 0,5 0 0,2 0 0,-1 5 0,3 1 0,0 0 0,-1-1 0,-3-2 0,-11-1 0,-10-1-8191</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39.945"/>
    </inkml:context>
    <inkml:brush xml:id="br0">
      <inkml:brushProperty name="width" value="0.05" units="cm"/>
      <inkml:brushProperty name="height" value="0.05" units="cm"/>
    </inkml:brush>
  </inkml:definitions>
  <inkml:trace contextRef="#ctx0" brushRef="#br0">0 0 24575,'1'1'0,"-1"0"0,0 0 0,0 0 0,1 0 0,-1 0 0,1 0 0,-1 0 0,1 0 0,-1-1 0,1 1 0,-1 0 0,1 0 0,0-1 0,0 1 0,-1 0 0,1-1 0,0 1 0,0 0 0,0-1 0,-1 1 0,1-1 0,0 0 0,0 1 0,0-1 0,0 0 0,0 0 0,1 1 0,31 5 0,-31-6 0,139 6 0,13 2 0,-110-2-94,-28-2-65,1-1 0,0-1 0,0-1 1,0 0-1,0-1 0,0-1 0,17-3 0,-17-2-6667</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40.275"/>
    </inkml:context>
    <inkml:brush xml:id="br0">
      <inkml:brushProperty name="width" value="0.05" units="cm"/>
      <inkml:brushProperty name="height" value="0.05" units="cm"/>
    </inkml:brush>
  </inkml:definitions>
  <inkml:trace contextRef="#ctx0" brushRef="#br0">0 0 24575,'5'0'0,"6"0"0,6 0 0,4 0 0,4 0 0,2 0 0,1 0 0,5 0 0,2 0 0,-1 0 0,-1 0 0,-7 0-8191</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8:12.102"/>
    </inkml:context>
    <inkml:brush xml:id="br0">
      <inkml:brushProperty name="width" value="0.05" units="cm"/>
      <inkml:brushProperty name="height" value="0.05" units="cm"/>
    </inkml:brush>
  </inkml:definitions>
  <inkml:trace contextRef="#ctx0" brushRef="#br0">1756 1 24575,'-1'0'0,"-1"1"0,0 0 0,1 0 0,0 0 0,-1 0 0,1 0 0,0 1 0,-1-1 0,1 0 0,0 1 0,0-1 0,0 0 0,0 1 0,0-1 0,0 1 0,1 0 0,-1-1 0,0 1 0,1 0 0,0-1 0,-1 1 0,1 2 0,-7 13 0,2-10 0,-1 0 0,0 0 0,0 0 0,0 0 0,-1-1 0,0 0 0,0-1 0,-1 1 0,0-1 0,0-1 0,-13 6 0,-13 4 0,-54 15 0,72-25 0,-786 177 0,342-87 0,448-92-78,-170 35-1209,146-32-5539</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8:12.492"/>
    </inkml:context>
    <inkml:brush xml:id="br0">
      <inkml:brushProperty name="width" value="0.05" units="cm"/>
      <inkml:brushProperty name="height" value="0.05" units="cm"/>
    </inkml:brush>
  </inkml:definitions>
  <inkml:trace contextRef="#ctx0" brushRef="#br0">130 11 24575,'0'0'0,"0"0"0,0 0 0,-1-1 0,1 1 0,0 0 0,0 0 0,0-1 0,0 1 0,0 0 0,0-1 0,0 1 0,0 0 0,0 0 0,0-1 0,0 1 0,0 0 0,0-1 0,0 1 0,0 0 0,0 0 0,0-1 0,0 1 0,0 0 0,1 0 0,-1-1 0,0 1 0,0 0 0,0 0 0,0-1 0,0 1 0,1 0 0,-1 0 0,0 0 0,0-1 0,1 1 0,-1 0 0,0 0 0,0 0 0,1 0 0,-1-1 0,0 1 0,0 0 0,1 0 0,-1 0 0,0 0 0,0 0 0,1 0 0,-1 0 0,0 0 0,1 0 0,-1 0 0,0 0 0,0 0 0,1 0 0,-1 0 0,0 0 0,1 0 0,-1 0 0,0 1 0,0-1 0,1 0 0,-1 0 0,0 0 0,2 1 0,-1 0 0,0 0 0,0 0 0,0 0 0,-1 0 0,1 1 0,0-1 0,0 0 0,0 0 0,-1 1 0,1-1 0,0 3 0,1 5 0,-1 0 0,0 0 0,-1 0 0,0 0 0,0 0 0,-1 0 0,0 0 0,-1 0 0,0 0 0,0 0 0,-1 0 0,-8 16 0,-5 8 0,-40 61 0,17-32 0,36-57 0,0 0 0,0 0 0,1 0 0,0 1 0,0 0 0,0-1 0,1 1 0,-1 0 0,2 0 0,-1 0 0,0 6 0,2-9 0,-1-1 0,1 1 0,-1-1 0,1 1 0,0-1 0,0 1 0,0-1 0,0 0 0,0 0 0,1 1 0,-1-1 0,1 0 0,-1 0 0,1 0 0,0-1 0,0 1 0,0 0 0,0-1 0,0 1 0,0-1 0,0 1 0,0-1 0,1 0 0,-1 0 0,0 0 0,1 0 0,-1-1 0,5 1 0,24 5 0,0-1 0,0-2 0,1-1 0,35-2 0,32 1 0,112 23-1365,-154-15-5461</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8:13.349"/>
    </inkml:context>
    <inkml:brush xml:id="br0">
      <inkml:brushProperty name="width" value="0.05" units="cm"/>
      <inkml:brushProperty name="height" value="0.05" units="cm"/>
    </inkml:brush>
  </inkml:definitions>
  <inkml:trace contextRef="#ctx0" brushRef="#br0">169 1418 24575,'0'-9'0,"-1"7"0,1-1 0,0 1 0,0-1 0,0 1 0,0-1 0,0 1 0,0-1 0,1 1 0,-1-1 0,1 1 0,0-1 0,0 1 0,-1-1 0,2 1 0,-1 0 0,0 0 0,3-4 0,-4 6 0,1 0 0,-1 0 0,1 0 0,-1 0 0,1 0 0,-1 0 0,1 0 0,-1 0 0,1 0 0,-1 0 0,1 0 0,-1 0 0,1 0 0,-1 1 0,1-1 0,-1 0 0,1 0 0,-1 1 0,0-1 0,1 0 0,-1 1 0,1-1 0,-1 0 0,0 1 0,1-1 0,-1 0 0,0 1 0,1-1 0,-1 1 0,0-1 0,0 1 0,1 0 0,9 18 0,-9-18 0,7 17 0,-2-1 0,0 1 0,0 1 0,-2-1 0,3 21 0,4 98 0,-6-60 0,16 648 0,-21-709 0,-1-10 0,1-1 0,-1 1 0,1-1 0,0 1 0,1-1 0,0 1 0,-1-1 0,2 0 0,-1 1 0,1-1 0,4 10 0,-6-15 0,0 0 0,0 0 0,1 0 0,-1 0 0,0 0 0,0 0 0,1 0 0,-1 0 0,0-1 0,1 1 0,-1 0 0,0 0 0,0 0 0,1 0 0,-1 0 0,0-1 0,0 1 0,0 0 0,1 0 0,-1 0 0,0-1 0,0 1 0,0 0 0,0 0 0,1 0 0,-1-1 0,0 1 0,0 0 0,0-1 0,0 1 0,0 0 0,0 0 0,0-1 0,0 1 0,0 0 0,0 0 0,0-1 0,0 1 0,0 0 0,0-1 0,4-16 0,-2-24 0,-1-1 0,-2 0 0,-2 0 0,-11-53 0,3 18 0,-116-603-350,18 130-546,75 245 896,31 244 0,3 0 0,15-121 0,-11 159-2,1 1 0,0-1 0,2 1 0,1 0 0,0 1 0,2 0 0,0 0 0,23-32 0,-26 43 14,0 1 0,1 0-1,1 0 1,0 1 0,0 0 0,0 0 0,1 1 0,0 0 0,0 1 0,1 0 0,0 1-1,0 0 1,0 1 0,1 0 0,-1 1 0,1 0 0,0 0 0,13 0 0,-3 3 68,0 0 1,0 1 0,0 2-1,0 0 1,-1 1 0,1 1-1,-1 1 1,0 1 0,-1 1-1,0 1 1,0 1 0,-1 0 0,22 16-1,-5 0-95,0 1 0,-2 2 0,-1 2 0,-1 0-1,40 54 1,-44-47 15,-1 1 0,-2 2 0,-1 0 0,-3 1 0,-1 1 0,-2 1 0,-2 1 0,-3 0 0,15 84 0,-23-101 0,-3 1 0,0 0 0,-2 0 0,0 0 0,-3 0 0,0 0 0,-2-1 0,-1 1 0,-1-1 0,-1 0 0,-2-1 0,0 0 0,-2-1 0,-1 0 0,-2-1 0,0 0 0,-21 26 0,10-22 0,-1-1 0,-1-1 0,-1-1 0,-1-2 0,-1-1 0,-39 21 0,28-21 0,0-1 0,-2-3 0,0-1 0,-73 18 0,103-32-136,0 0-1,0-2 1,-1 1-1,1-2 1,-1 0-1,1 0 1,-1-1-1,1-1 0,-26-5 1,12-4-6690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8:13.882"/>
    </inkml:context>
    <inkml:brush xml:id="br0">
      <inkml:brushProperty name="width" value="0.05" units="cm"/>
      <inkml:brushProperty name="height" value="0.05" units="cm"/>
    </inkml:brush>
  </inkml:definitions>
  <inkml:trace contextRef="#ctx0" brushRef="#br0">194 276 24575,'6'-9'0,"-1"0"0,0 0 0,0 0 0,-1 0 0,0-1 0,0 0 0,-1 0 0,-1 0 0,2-11 0,-3 12 0,0 0 0,-1 0 0,-1 0 0,1 1 0,-2-1 0,1 0 0,-1 0 0,0 1 0,-1-1 0,0 1 0,-6-14 0,7 19 0,1 0 0,-1 0 0,1 0 0,-1 0 0,0 0 0,0 0 0,-1 0 0,1 1 0,0-1 0,-1 1 0,0-1 0,1 1 0,-1 0 0,0 0 0,0 0 0,0 1 0,0-1 0,-1 1 0,1 0 0,0 0 0,-1 0 0,1 0 0,-1 0 0,1 1 0,0-1 0,-1 1 0,1 0 0,-1 0 0,1 0 0,-1 1 0,-6 1 0,5 0 0,-1 1 0,0 0 0,1 0 0,0 1 0,0-1 0,0 1 0,0 0 0,0 0 0,1 1 0,0 0 0,0-1 0,0 1 0,1 1 0,-1-1 0,1 0 0,0 1 0,1 0 0,-4 9 0,-1 5 0,1 1 0,0 1 0,-4 41 0,7-44 0,2-1 0,0 1 0,2 0 0,0-1 0,1 1 0,0 0 0,10 30 0,-10-40 0,1-1 0,1 0 0,-1 0 0,1-1 0,1 1 0,-1-1 0,1 0 0,1 0 0,-1 0 0,1-1 0,0 1 0,1-2 0,-1 1 0,1-1 0,0 0 0,1 0 0,-1-1 0,16 7 0,-20-10 0,0 0 0,1 1 0,-1-2 0,0 1 0,1 0 0,-1-1 0,1 1 0,0-1 0,-1 0 0,1 0 0,-1 0 0,1-1 0,-1 1 0,1-1 0,-1 0 0,0 0 0,1 0 0,-1-1 0,0 1 0,0-1 0,0 1 0,0-1 0,0 0 0,0 0 0,0-1 0,0 1 0,-1 0 0,1-1 0,-1 0 0,0 0 0,0 1 0,0-1 0,3-7 0,1-1 0,-1 0 0,0-1 0,-1 0 0,0 0 0,-1-1 0,0 1 0,-1 0 0,1-16 0,-4-137 0,0 227 7,0-30-464,0-1-1,7 50 1,0-54-6369</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8:14.537"/>
    </inkml:context>
    <inkml:brush xml:id="br0">
      <inkml:brushProperty name="width" value="0.05" units="cm"/>
      <inkml:brushProperty name="height" value="0.05" units="cm"/>
    </inkml:brush>
  </inkml:definitions>
  <inkml:trace contextRef="#ctx0" brushRef="#br0">304 301 24575,'5'-12'0,"-1"0"0,0 0 0,0 0 0,-2 0 0,1 0 0,0-16 0,-1-5 0,-2-37 0,0 65 0,-1 1 0,1-1 0,-1 0 0,1 1 0,-1-1 0,0 1 0,-1-1 0,1 1 0,-1 0 0,0-1 0,0 1 0,-1 0 0,1 0 0,-1 0 0,0 1 0,0-1 0,-5-5 0,5 7 0,-1 0 0,1 1 0,0-1 0,0 0 0,-1 1 0,1 0 0,-1 0 0,0 0 0,1 0 0,-1 0 0,1 1 0,-1 0 0,0 0 0,0 0 0,1 0 0,-1 0 0,0 1 0,1 0 0,-1-1 0,1 1 0,-1 1 0,-5 1 0,-5 4 0,0 0 0,0 1 0,1 0 0,0 1 0,0 1 0,1 0 0,0 0 0,1 1 0,0 1 0,1 0 0,0 0 0,1 1 0,0 0 0,1 1 0,1 0 0,0 0 0,-9 29 0,15-39 0,-1 1 0,1 0 0,1 0 0,-1 0 0,1 0 0,0 0 0,0 0 0,0 0 0,0 0 0,1 0 0,0 0 0,0 0 0,1-1 0,-1 1 0,1 0 0,0-1 0,0 1 0,0-1 0,1 1 0,0-1 0,0 0 0,0 0 0,0 0 0,0-1 0,1 1 0,0-1 0,0 0 0,0 0 0,0 0 0,0 0 0,0-1 0,1 0 0,-1 0 0,1 0 0,0 0 0,0-1 0,-1 0 0,1 1 0,0-2 0,7 1 0,-2 0 0,-1-1 0,0 0 0,0 0 0,0-1 0,1 0 0,-1-1 0,0 0 0,-1-1 0,1 0 0,0 0 0,-1 0 0,0-1 0,1-1 0,-2 1 0,1-1 0,0-1 0,-1 1 0,0-1 0,0-1 0,-1 1 0,0-1 0,0 0 0,0-1 0,6-11 0,-1 4 0,-5 14 0,1 28 0,-6-23 0,10 52 0,2-2 0,23 60 0,51 102 0,-34-89 0,-38-90 0,-1 1 0,15 76 0,-27-102 0,0-1 0,0 1 0,-2-1 0,1 0 0,-1 1 0,-1-1 0,0 1 0,-1-1 0,0 1 0,-1-1 0,0 0 0,-1 0 0,0-1 0,-10 20 0,9-23 0,0-1 0,-1 0 0,1 0 0,-1 0 0,0 0 0,-1-1 0,1-1 0,-1 1 0,0-1 0,-1 0 0,1 0 0,0-1 0,-1 0 0,0 0 0,0-1 0,0 0 0,0-1 0,0 1 0,0-1 0,0-1 0,-11 0 0,4-1 0,0 0 0,0 0 0,1-2 0,-1 0 0,1 0 0,0-2 0,0 1 0,0-2 0,0 0 0,1-1 0,-13-8 0,13 6 0,1-1 0,-1 0 0,2-1 0,0-1 0,0 1 0,1-2 0,0 1 0,1-1 0,1-1 0,0 0 0,1 0 0,0 0 0,1-1 0,1 0 0,0 0 0,1-1 0,1 1 0,0-1 0,1 0 0,1-24 0,1 23 0,1 0 0,0 1 0,2-1 0,0 1 0,1 0 0,0 0 0,1 0 0,1 0 0,1 1 0,0 0 0,1 0 0,1 1 0,0 0 0,1 0 0,0 1 0,1 0 0,0 1 0,1 0 0,19-14 0,-8 11-105,0 1 0,0 2 0,2 0 0,-1 1 0,1 1 0,1 2 0,0 0 0,0 2 0,0 1 0,1 1 0,0 1 0,52 1 0,-47 4-6721</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8:14.927"/>
    </inkml:context>
    <inkml:brush xml:id="br0">
      <inkml:brushProperty name="width" value="0.05" units="cm"/>
      <inkml:brushProperty name="height" value="0.05" units="cm"/>
    </inkml:brush>
  </inkml:definitions>
  <inkml:trace contextRef="#ctx0" brushRef="#br0">1 14 24575,'0'-14'0,"-1"36"0,2 41 0,6 3 0,3-1 0,3 0 0,3-1 0,36 98 0,-50-158-151,-1 0-1,0 0 0,1 0 0,0-1 1,0 1-1,0-1 0,0 1 1,6 4-1,0-2-6674</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21.589"/>
    </inkml:context>
    <inkml:brush xml:id="br0">
      <inkml:brushProperty name="width" value="0.05" units="cm"/>
      <inkml:brushProperty name="height" value="0.05" units="cm"/>
    </inkml:brush>
  </inkml:definitions>
  <inkml:trace contextRef="#ctx0" brushRef="#br0">1 55 24575,'0'-4'0,"4"-3"0,7 2 0,10 0 0,12-3 0,8 0 0,8 1 0,8 2 0,5 1 0,-9 2-8191</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8:15.256"/>
    </inkml:context>
    <inkml:brush xml:id="br0">
      <inkml:brushProperty name="width" value="0.05" units="cm"/>
      <inkml:brushProperty name="height" value="0.05" units="cm"/>
    </inkml:brush>
  </inkml:definitions>
  <inkml:trace contextRef="#ctx0" brushRef="#br0">66 86 24575,'0'-4'0,"-5"-7"0,-1-6 0,-5-4 0,-5 1 0,1 8 0,2 12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8:15.644"/>
    </inkml:context>
    <inkml:brush xml:id="br0">
      <inkml:brushProperty name="width" value="0.05" units="cm"/>
      <inkml:brushProperty name="height" value="0.05" units="cm"/>
    </inkml:brush>
  </inkml:definitions>
  <inkml:trace contextRef="#ctx0" brushRef="#br0">1 15 24575,'0'1'0,"0"0"0,0 0 0,1-1 0,-1 1 0,0 0 0,1 0 0,-1 0 0,0-1 0,1 1 0,-1 0 0,1-1 0,-1 1 0,1 0 0,0-1 0,-1 1 0,1 0 0,0-1 0,-1 1 0,1-1 0,0 1 0,-1-1 0,1 0 0,0 1 0,0-1 0,0 0 0,1 1 0,26 6 0,-18-6 0,4 3 0,0 1 0,0 0 0,-1 1 0,1 0 0,-1 1 0,-1 1 0,1 0 0,-1 0 0,-1 1 0,1 1 0,-2 0 0,15 17 0,-13-13 0,-1 0 0,-1 1 0,0 0 0,-1 0 0,-1 1 0,0 0 0,-1 1 0,-1 0 0,8 35 0,-13-46 0,0 0 0,-1 1 0,1-1 0,-2 12 0,1-16 0,0-1 0,0 0 0,0 0 0,-1 0 0,1 1 0,0-1 0,0 0 0,-1 0 0,1 0 0,-1 0 0,1 0 0,-1 0 0,1 0 0,-1 0 0,0 0 0,1 0 0,-1 0 0,0 0 0,0 0 0,0 0 0,0 0 0,0-1 0,0 1 0,0 0 0,0-1 0,0 1 0,0-1 0,0 1 0,0-1 0,0 0 0,0 1 0,-3-1 0,3 0 0,0 0 0,-1-1 0,1 0 0,0 1 0,-1-1 0,1 0 0,0 1 0,0-1 0,-1 0 0,1 0 0,0 0 0,0 0 0,0 0 0,0 0 0,0-1 0,0 1 0,1 0 0,-1 0 0,0-1 0,1 1 0,-1 0 0,1-1 0,-1 1 0,1-1 0,0 1 0,-1 0 0,1-1 0,0-2 0,-5-44 0,6 27 0,0 0 0,1 1 0,1-1 0,1 1 0,0 0 0,2 0 0,0 0 0,2 0 0,0 1 0,1 1 0,1-1 0,0 1 0,24-29 0,-32 44 0,0 1 0,0 0 0,0-1 0,1 1 0,-1 0 0,0 0 0,1 0 0,0 1 0,-1-1 0,1 1 0,0-1 0,0 1 0,0 0 0,0 0 0,0 0 0,0 0 0,0 1 0,0-1 0,0 1 0,1 0 0,-1 0 0,0 0 0,0 0 0,4 1 0,-2 1 0,-1 0 0,1 0 0,-1 0 0,0 1 0,1-1 0,-1 1 0,0 0 0,-1 1 0,1-1 0,0 1 0,-1-1 0,0 1 0,0 0 0,5 8 0,3 7 20,-1 1 0,-1 0 0,0 0 0,-1 1 0,6 31 0,-5-12-515,-2 0 0,2 44 0,-8-58-6331</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8:15.975"/>
    </inkml:context>
    <inkml:brush xml:id="br0">
      <inkml:brushProperty name="width" value="0.05" units="cm"/>
      <inkml:brushProperty name="height" value="0.05" units="cm"/>
    </inkml:brush>
  </inkml:definitions>
  <inkml:trace contextRef="#ctx0" brushRef="#br0">246 157 24575,'0'-11'0,"0"1"0,-1-1 0,0 1 0,-1 0 0,0 0 0,-1-1 0,0 1 0,-4-9 0,5 15 0,0 1 0,0-1 0,0 1 0,0 0 0,0-1 0,-1 1 0,1 0 0,-1 1 0,0-1 0,0 0 0,0 1 0,-1 0 0,1 0 0,0 0 0,-1 0 0,1 0 0,-1 1 0,0-1 0,1 1 0,-1 0 0,0 0 0,0 0 0,0 1 0,-5-1 0,4 1 0,0 0 0,0 0 0,0 1 0,0-1 0,-1 1 0,1 0 0,1 1 0,-1-1 0,0 1 0,0 0 0,1 0 0,-1 0 0,1 1 0,-1 0 0,1 0 0,-5 4 0,4-2 0,0 0 0,0 1 0,1 0 0,-1 0 0,1 0 0,1 1 0,-1-1 0,1 1 0,0 0 0,-2 9 0,1-4 0,1 0 0,1 0 0,0 0 0,1 1 0,0-1 0,1 0 0,1 1 0,0-1 0,0 0 0,1 0 0,1 0 0,0 0 0,5 14 0,-4-17 0,0-1 0,1-1 0,0 1 0,0 0 0,1-1 0,0 0 0,0-1 0,0 1 0,1-1 0,15 10 0,-20-14 0,0-1 0,1 1 0,-1-1 0,1 0 0,-1 0 0,1 0 0,-1 0 0,1 0 0,0-1 0,0 1 0,-1-1 0,1 0 0,0 0 0,0 0 0,-1 0 0,1 0 0,0-1 0,0 1 0,-1-1 0,1 1 0,0-1 0,-1 0 0,1 0 0,-1-1 0,1 1 0,-1 0 0,0-1 0,1 1 0,-1-1 0,0 0 0,0 0 0,0 0 0,0 0 0,-1 0 0,1 0 0,0 0 0,-1-1 0,1 1 0,0-3 0,4-8 0,0 0 0,-1-1 0,-1 1 0,0-1 0,-1 0 0,0 0 0,1-28 0,-3 28 0,0 0 0,1 1 0,1-1 0,0 1 0,1 0 0,0 0 0,1 0 0,8-16 0,-13 28 0,1 0 0,-1 0 0,0 0 0,1 0 0,-1 0 0,1 1 0,0-1 0,-1 0 0,1 0 0,0 0 0,-1 1 0,1-1 0,0 0 0,0 1 0,0-1 0,0 1 0,0-1 0,0 1 0,0-1 0,-1 1 0,1 0 0,0-1 0,0 1 0,1 0 0,-1 0 0,0 0 0,0-1 0,0 1 0,0 0 0,0 1 0,0-1 0,0 0 0,0 0 0,0 0 0,0 1 0,0-1 0,0 0 0,0 1 0,0-1 0,0 1 0,0-1 0,-1 1 0,1-1 0,0 1 0,0 0 0,0-1 0,-1 1 0,1 0 0,0 0 0,-1 0 0,1 0 0,0 1 0,4 5 0,0 1 0,0 0 0,0 0 0,4 13 0,12 34-103,23 54 330,-38-99-414,-1 1 1,2-1 0,-1 0 0,1 0 0,1 0 0,0-1 0,11 10 0,3-3-6640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8:16.348"/>
    </inkml:context>
    <inkml:brush xml:id="br0">
      <inkml:brushProperty name="width" value="0.05" units="cm"/>
      <inkml:brushProperty name="height" value="0.05" units="cm"/>
    </inkml:brush>
  </inkml:definitions>
  <inkml:trace contextRef="#ctx0" brushRef="#br0">0 117 24575,'0'-117'0,"3"155"0,1 0 0,2 0 0,14 47 0,-8-35 0,25 109-682,80 206-1,-106-334-6143</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8:16.675"/>
    </inkml:context>
    <inkml:brush xml:id="br0">
      <inkml:brushProperty name="width" value="0.05" units="cm"/>
      <inkml:brushProperty name="height" value="0.05" units="cm"/>
    </inkml:brush>
  </inkml:definitions>
  <inkml:trace contextRef="#ctx0" brushRef="#br0">25 590 24575,'0'-2'0,"0"1"0,-1-1 0,1 0 0,-1 1 0,1-1 0,-1 0 0,0 1 0,0-1 0,0 1 0,0-1 0,0 1 0,0 0 0,0-1 0,-3-1 0,-6-13 0,10 15 0,0 0 0,0 1 0,0-1 0,1 0 0,-1 0 0,0 1 0,1-1 0,-1 0 0,0 1 0,1-1 0,-1 0 0,1 1 0,-1-1 0,1 0 0,-1 1 0,1-1 0,0 1 0,-1-1 0,1 1 0,-1 0 0,1-1 0,0 1 0,0-1 0,-1 1 0,1 0 0,0 0 0,1-1 0,34-13 0,0 1 0,62-13 0,-22 7 0,106-25 0,-179 43 0,0 0 0,0 1 0,0-1 0,0 1 0,0 0 0,0 0 0,0 0 0,0 0 0,0 0 0,0 1 0,0-1 0,0 1 0,0 0 0,0 0 0,0 0 0,-1 0 0,1 1 0,4 2 0,-4-1 0,0 0 0,-1 0 0,1 1 0,-1-1 0,0 1 0,0 0 0,0-1 0,-1 1 0,1 0 0,-1 0 0,0 0 0,1 8 0,13 39 0,1-1 0,3 0 0,1-1 0,32 53 0,-38-73-1365,-4-4-5461</inkml:trace>
  <inkml:trace contextRef="#ctx0" brushRef="#br0" timeOffset="1">600 44 24575,'-5'-9'0,"-6"-8"0,-1 4 0,2 9 0,2 9 0,7 9 0,8 6 0,4 0-8191</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8:17.521"/>
    </inkml:context>
    <inkml:brush xml:id="br0">
      <inkml:brushProperty name="width" value="0.05" units="cm"/>
      <inkml:brushProperty name="height" value="0.05" units="cm"/>
    </inkml:brush>
  </inkml:definitions>
  <inkml:trace contextRef="#ctx0" brushRef="#br0">80 167 24575,'-2'2'0,"-1"-1"0,1 1 0,-1 0 0,1-1 0,0 1 0,0 0 0,0 1 0,0-1 0,0 0 0,0 0 0,1 1 0,-1-1 0,1 1 0,-1 0 0,0 2 0,-24 54 0,20-41 0,2 1 0,0 0 0,1 0 0,1 0 0,0 0 0,2 0 0,0 1 0,1-1 0,1 0 0,1 0 0,9 33 0,-8-41 0,0 0 0,0-1 0,1 1 0,0-1 0,1 0 0,0 0 0,1-1 0,0 0 0,0 0 0,1 0 0,0-1 0,0 0 0,1-1 0,0 0 0,1 0 0,-1-1 0,1 0 0,0-1 0,1 0 0,20 7 0,-22-9 0,1-1 0,0 0 0,0 0 0,0-1 0,-1 0 0,1-1 0,0 0 0,0-1 0,0 0 0,0 0 0,0-1 0,0 0 0,9-4 0,-12 3 0,0 0 0,0 0 0,-1-1 0,0 0 0,0 0 0,0-1 0,0 1 0,-1-1 0,1 0 0,-1-1 0,-1 1 0,1-1 0,-1 0 0,0 0 0,0-1 0,-1 1 0,0-1 0,4-8 0,-3-1 0,0 0 0,-1 1 0,0-1 0,-2 0 0,0 0 0,0 0 0,-2-1 0,-3-28 0,-1 17 0,-1 0 0,-1 0 0,-2 1 0,-13-31 0,15 43 0,-1-1 0,0 1 0,-1 1 0,-1-1 0,-1 2 0,0-1 0,-21-19 0,27 29 0,1 0 0,-1 1 0,0-1 0,0 1 0,0 0 0,-1 1 0,1-1 0,-1 1 0,1 0 0,-1 1 0,-8-2 0,10 3 0,0 0 0,-1 0 0,1 0 0,0 0 0,-1 1 0,1 0 0,0 0 0,0 0 0,0 1 0,0-1 0,0 1 0,0 0 0,0 0 0,0 0 0,1 1 0,-1-1 0,-4 5 0,3-3 0,1 1 0,-1 0 0,1 0 0,-1 0 0,2 0 0,-1 1 0,0 0 0,1-1 0,0 1 0,1 1 0,-1-1 0,1 0 0,0 0 0,1 1 0,-1-1 0,1 1 0,1 0 0,-1-1 0,1 1 0,0 0 0,2 7 0,-1-8 0,0-1 0,0 0 0,1 0 0,0 0 0,0 1 0,0-2 0,1 1 0,-1 0 0,1 0 0,0-1 0,1 0 0,-1 1 0,1-1 0,0-1 0,0 1 0,0 0 0,0-1 0,0 0 0,1 0 0,0 0 0,0-1 0,0 1 0,0-1 0,0 0 0,0-1 0,7 2 0,1 0 0,0-1 0,1 0 0,-1-1 0,0-1 0,0 0 0,1 0 0,-1-2 0,0 0 0,0 0 0,0-1 0,0-1 0,-1 0 0,1 0 0,-1-1 0,0-1 0,0 0 0,-1-1 0,0 0 0,0-1 0,0 0 0,-1-1 0,-1 0 0,18-20 0,23-40 0,-36 47 0,2 1 0,22-24 0,-38 44 0,1 0 0,0 0 0,0 0 0,0 0 0,0 0 0,1 0 0,-1 0 0,0 0 0,0 1 0,0-1 0,1 0 0,-1 1 0,0-1 0,1 1 0,-1-1 0,1 1 0,-1 0 0,0 0 0,1 0 0,-1-1 0,1 1 0,-1 0 0,3 1 0,-2 0 0,-1 0 0,1 0 0,0 0 0,-1 0 0,1 0 0,-1 0 0,1 1 0,-1-1 0,1 0 0,-1 1 0,0 0 0,0-1 0,0 1 0,0-1 0,1 4 0,4 8 0,-1 1 0,-1 0 0,6 26 0,-8-28 0,9 32 0,57 229 0,-68-271 0,0 0 0,1-1 0,-1 1 0,0-1 0,1 1 0,0-1 0,-1 1 0,1-1 0,0 1 0,-1-1 0,1 1 0,0-1 0,0 0 0,0 0 0,0 1 0,0-1 0,0 0 0,1 0 0,-1 0 0,2 1 0,-1-2 0,-1-1 0,0 1 0,1-1 0,-1 0 0,0 1 0,0-1 0,0 0 0,1 0 0,-1 0 0,0 0 0,0 0 0,-1 0 0,1 0 0,0 0 0,0-1 0,0 1 0,-1 0 0,1 0 0,0-1 0,-1 1 0,1 0 0,-1-1 0,1-1 0,70-208 0,-50 139 0,32-75 0,-51 144 0,25-49 0,-25 49 0,-1 1 0,0 0 0,1 0 0,0 0 0,-1 0 0,1 0 0,0 0 0,0 0 0,0 1 0,0-1 0,0 1 0,1-1 0,-1 1 0,0 0 0,1 0 0,-1 0 0,0 0 0,6-1 0,-7 3 0,1-1 0,-1 0 0,0 1 0,1-1 0,-1 1 0,0-1 0,0 1 0,1 0 0,-1 0 0,0-1 0,0 1 0,0 0 0,0 0 0,0 0 0,0 0 0,0 0 0,0 0 0,0 1 0,-1-1 0,1 0 0,0 0 0,-1 1 0,1-1 0,-1 0 0,1 1 0,-1 1 0,11 43 0,-9-37 0,18 117 0,16 67 0,-29-164 0,1-1 0,2 0 0,1-1 0,24 43 0,-32-63 0,1-1 0,0 0 0,1 0 0,-1 0 0,1-1 0,0 0 0,1 0 0,-1 0 0,10 6 0,-13-9 0,1-1 0,-1 0 0,0-1 0,0 1 0,1 0 0,-1-1 0,0 1 0,1-1 0,-1 0 0,0 1 0,1-1 0,-1 0 0,0-1 0,1 1 0,-1 0 0,0-1 0,1 1 0,-1-1 0,0 0 0,0 1 0,1-1 0,-1 0 0,0-1 0,0 1 0,0 0 0,0-1 0,0 1 0,-1-1 0,1 1 0,0-1 0,-1 0 0,3-3 0,11-14 0,-2-1 0,0 0 0,-1-1 0,-1 0 0,-1-1 0,-1 0 0,-1 0 0,-1-1 0,-1 0 0,6-47 0,-12 39-1365,-4 7-5461</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8:18.711"/>
    </inkml:context>
    <inkml:brush xml:id="br0">
      <inkml:brushProperty name="width" value="0.05" units="cm"/>
      <inkml:brushProperty name="height" value="0.05" units="cm"/>
    </inkml:brush>
  </inkml:definitions>
  <inkml:trace contextRef="#ctx0" brushRef="#br0">0 1 24575,'3'0'0,"-1"0"0,1 1 0,0-1 0,-1 1 0,1 0 0,-1 0 0,1 0 0,-1 0 0,0 0 0,1 0 0,-1 1 0,0-1 0,0 1 0,0 0 0,0 0 0,0-1 0,0 1 0,-1 0 0,1 1 0,2 3 0,4 8 0,0 0 0,8 23 0,8 13 0,70 120 0,-92-168 5,0 1-1,0-1 0,-1 0 0,1 0 1,1 1-1,-1-2 0,0 1 0,0 0 1,1 0-1,-1-1 0,1 1 1,-1-1-1,1 0 0,0 0 0,0 0 1,-1 0-1,1 0 0,0 0 1,0-1-1,0 0 0,0 1 0,0-1 1,0 0-1,0-1 0,-1 1 0,1 0 1,3-2-1,6-1-252,-1 0 1,0-1-1,0-1 1,0 0-1,13-8 1,0-2-6579</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8:21.194"/>
    </inkml:context>
    <inkml:brush xml:id="br0">
      <inkml:brushProperty name="width" value="0.05" units="cm"/>
      <inkml:brushProperty name="height" value="0.05" units="cm"/>
    </inkml:brush>
  </inkml:definitions>
  <inkml:trace contextRef="#ctx0" brushRef="#br0">468 294 24575,'3'0'0,"-1"0"0,0-1 0,0 1 0,0-1 0,0 0 0,0 0 0,0 0 0,-1 0 0,1 0 0,0 0 0,0 0 0,-1-1 0,1 1 0,2-3 0,22-27 0,-21 24 0,2-1 0,-2 0 0,1-1 0,-1 1 0,-1-1 0,1 0 0,-2 0 0,1-1 0,-1 1 0,-1-1 0,1 0 0,-2 1 0,1-1 0,-1 0 0,-1 0 0,0 0 0,0 0 0,-1 0 0,-3-14 0,3 21 0,0 1 0,0-1 0,0 1 0,0-1 0,0 1 0,-1 0 0,1-1 0,-1 1 0,0 0 0,1 0 0,-1 0 0,0 0 0,0 0 0,0 1 0,0-1 0,-1 1 0,1-1 0,-5-1 0,2 1 0,0 1 0,1 0 0,-1 0 0,0 0 0,0 0 0,0 1 0,0 0 0,0 0 0,-8 2 0,-8 2 0,0 1 0,0 1 0,-35 15 0,48-18 0,-6 3 0,0 1 0,0 0 0,0 1 0,1 0 0,0 1 0,0 1 0,1 0 0,-13 14 0,22-21 0,0 0 0,0 1 0,1-1 0,-1 1 0,1 0 0,0-1 0,0 1 0,0 0 0,0 0 0,1 0 0,0 1 0,0-1 0,0 0 0,0 0 0,0 1 0,1-1 0,0 1 0,0-1 0,0 0 0,1 1 0,-1-1 0,1 0 0,0 1 0,0-1 0,0 0 0,1 0 0,0 0 0,0 0 0,0 0 0,0 0 0,0-1 0,1 1 0,0-1 0,3 5 0,4 2 0,-1 0 0,2-1 0,-1 0 0,1 0 0,22 12 0,66 28 0,-66-35 0,53 33 0,-82-45 0,0 1 0,0 0 0,0 0 0,0 0 0,-1 1 0,1-1 0,-1 1 0,0 0 0,0-1 0,0 2 0,0-1 0,-1 0 0,0 0 0,0 1 0,0-1 0,0 1 0,-1 0 0,0 0 0,0-1 0,0 1 0,0 0 0,-1 0 0,0 0 0,0 0 0,0 0 0,-1 0 0,1 0 0,-1-1 0,0 1 0,-1 0 0,1 0 0,-1-1 0,-3 6 0,0 1 0,-1 0 0,-1 0 0,0-1 0,0 0 0,-1 0 0,0-1 0,-1 0 0,0 0 0,0-1 0,-1 0 0,0-1 0,-12 7 0,4-5 0,0-1 0,0 0 0,-1-1 0,0-1 0,0-1 0,0-1 0,-1-1 0,1 0 0,-1-2 0,-39-1 0,48-1 0,0 0 0,0-1 0,1-1 0,-1 1 0,1-2 0,-1 1 0,1-2 0,1 1 0,-14-9 0,16 8 0,0 0 0,1 0 0,0-1 0,0 0 0,0 0 0,1 0 0,0-1 0,0 0 0,1 0 0,0 0 0,0-1 0,0 1 0,-3-13 0,4 13 0,1-1 0,1 0 0,-1 0 0,1 0 0,0 0 0,1 0 0,0 0 0,0 0 0,1 0 0,3-15 0,-4 20 0,1 0 0,0 0 0,0 1 0,0-1 0,1 0 0,-1 0 0,1 1 0,-1-1 0,1 1 0,0 0 0,0-1 0,0 1 0,0 0 0,0 0 0,1 0 0,-1 1 0,1-1 0,-1 0 0,1 1 0,-1 0 0,1-1 0,0 1 0,0 0 0,0 1 0,0-1 0,0 0 0,-1 1 0,1-1 0,0 1 0,0 0 0,6 1 0,-2 0 0,-1 0 0,0 0 0,1 1 0,-1 0 0,0 0 0,0 0 0,0 1 0,0 0 0,-1 0 0,1 0 0,-1 1 0,0 0 0,0 0 0,0 1 0,0-1 0,-1 1 0,6 7 0,6 11 0,0 0 0,21 44 0,-24-43 0,3 6-110,21 38 347,-33-63-403,-1 1 0,2-1 1,-1 0-1,1 0 0,-1 0 0,1 0 1,1-1-1,8 6 0,3-2-6660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8:21.830"/>
    </inkml:context>
    <inkml:brush xml:id="br0">
      <inkml:brushProperty name="width" value="0.05" units="cm"/>
      <inkml:brushProperty name="height" value="0.05" units="cm"/>
    </inkml:brush>
  </inkml:definitions>
  <inkml:trace contextRef="#ctx0" brushRef="#br0">37 19 24575,'-20'-11'0,"5"4"0,15 8 0,-1 0 0,1-1 0,0 1 0,0 1 0,0-1 0,0 0 0,0 0 0,0 0 0,0 0 0,0 0 0,1 0 0,-1-1 0,0 1 0,0 0 0,1 0 0,-1 0 0,1 0 0,-1 0 0,1 0 0,-1 0 0,2 1 0,36 77 0,-16-35 0,-2 1 0,19 64 0,-31-77 0,-2 1 0,-2-1 0,0 1 0,-2 52 0,0-65 0,5-30 0,7-34 0,-14 44 0,11-44 0,23-73 0,-28 102 0,0 0 0,1 0 0,1 1 0,0-1 0,12-15 0,-18 28 0,-1 0 0,0 1 0,0-1 0,1 0 0,-1 1 0,1 0 0,0-1 0,-1 1 0,1 0 0,0 0 0,0 0 0,-1 0 0,1 0 0,0 0 0,0 0 0,0 1 0,0-1 0,0 1 0,0 0 0,5-1 0,-6 2 0,0-1 0,1 1 0,-1-1 0,0 1 0,1 0 0,-1-1 0,0 1 0,0 0 0,0 0 0,0 0 0,0 0 0,0 0 0,0 1 0,0-1 0,0 0 0,0 0 0,-1 0 0,1 1 0,0-1 0,-1 0 0,1 1 0,-1-1 0,1 1 0,-1-1 0,0 1 0,0-1 0,0 1 0,0-1 0,0 0 0,0 3 0,0 2 0,0 0 0,-1-1 0,0 1 0,0 0 0,0-1 0,-1 1 0,0-1 0,0 1 0,0-1 0,-1 0 0,0 0 0,0 0 0,0 0 0,0-1 0,-1 1 0,0-1 0,0 0 0,0 0 0,0 0 0,-1 0 0,-6 4 0,0-1 0,0 0 0,0-1 0,-1 0 0,0 0 0,0-1 0,-1-1 0,1 0 0,-20 3 0,4-9 0,20-2 0,19-2 0,-4 4 0,0 0 0,1 1 0,-1 0 0,0 0 0,1 1 0,-1 0 0,0 0 0,1 1 0,-1 0 0,0 0 0,0 1 0,1 0 0,-1 0 0,0 0 0,-1 1 0,14 7 0,1 3 0,-1 2 0,0 0 0,28 29 0,-32-29 0,-11-11 7,-1 0 0,1-1 0,0 1 0,0-1 0,0 0 1,0 0-1,0-1 0,0 0 0,1 0 0,0 0 0,-1-1 0,1 1 0,0-1 0,-1-1 0,1 1 0,10-1 0,-7-1-142,0 0 0,-1-1 0,1 0 0,0 0 0,-1-1 0,1 0 0,-1-1 0,0 1 0,0-2 0,8-4 0,7-8-6691</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8:22.174"/>
    </inkml:context>
    <inkml:brush xml:id="br0">
      <inkml:brushProperty name="width" value="0.05" units="cm"/>
      <inkml:brushProperty name="height" value="0.05" units="cm"/>
    </inkml:brush>
  </inkml:definitions>
  <inkml:trace contextRef="#ctx0" brushRef="#br0">44 76 24575,'-5'-5'0,"-1"-6"0,-5-6 0,1-4 0,0 5 0,8 11 0,4 10 0,1 10 0,5 6 0,2 4 0,-2 3 0,-2 2 0,-2-1 0,3 0 0,1 0 0,3-5 0,-1-7-8191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26.711"/>
    </inkml:context>
    <inkml:brush xml:id="br0">
      <inkml:brushProperty name="width" value="0.05" units="cm"/>
      <inkml:brushProperty name="height" value="0.05" units="cm"/>
    </inkml:brush>
  </inkml:definitions>
  <inkml:trace contextRef="#ctx0" brushRef="#br0">446 113 24575,'2'-30'0,"-1"25"0,0-1 0,-1 1 0,0-1 0,0 1 0,0-1 0,-1-7 0,0 11 0,0 0 0,1 1 0,-1-1 0,0 1 0,0-1 0,0 1 0,0-1 0,0 1 0,0-1 0,0 1 0,0 0 0,-1 0 0,1-1 0,0 1 0,-1 0 0,1 0 0,-1 0 0,1 1 0,-1-1 0,0 0 0,1 1 0,-1-1 0,0 1 0,-2-1 0,-9-2 0,0 1 0,0 1 0,0 0 0,0 1 0,0 0 0,0 1 0,0 0 0,0 1 0,1 1 0,-18 5 0,13-2 0,1 0 0,0 1 0,0 1 0,0 1 0,1 0 0,1 1 0,-16 13 0,23-17 0,0 1 0,0 0 0,1 0 0,0 1 0,1-1 0,-1 1 0,1 1 0,1-1 0,0 1 0,0-1 0,-4 16 0,7-20 0,0 0 0,0 0 0,1 0 0,-1 0 0,1 0 0,0 1 0,0-1 0,0 0 0,1 0 0,-1 0 0,1 0 0,0 0 0,0 0 0,1 0 0,-1 0 0,1 0 0,0 0 0,0-1 0,0 1 0,0-1 0,1 1 0,-1-1 0,1 0 0,0 0 0,0 0 0,0 0 0,0-1 0,5 4 0,6 2 0,1 0 0,0 0 0,1-2 0,27 9 0,72 12 0,-29-8 0,-66-14 0,111 33 0,-115-32 0,0 1 0,-1 0 0,0 1 0,0 1 0,26 20 0,-39-28 0,0 1 0,0-1 0,0 1 0,0 0 0,0 0 0,-1 0 0,1 0 0,-1 0 0,1 0 0,-1 1 0,0-1 0,0 0 0,0 1 0,0-1 0,0 1 0,0-1 0,-1 1 0,1-1 0,-1 1 0,0 0 0,0 3 0,-1-2 0,0-1 0,0 1 0,0-1 0,0 1 0,-1-1 0,0 0 0,1 1 0,-1-1 0,0 0 0,-1 0 0,1-1 0,0 1 0,-5 3 0,-6 5 0,1-2 0,-1 0 0,-1 0 0,0-1 0,-27 10 0,-22 8 0,-2-3 0,0-3 0,-120 20 0,172-38 0,-1-1 0,1 0 0,-1-1 0,1 0 0,-1-2 0,-16-2 0,27 3 0,-1 0 0,1 1 0,0-2 0,0 1 0,0 0 0,0-1 0,0 1 0,0-1 0,1 0 0,-1 0 0,0 0 0,1 0 0,-1 0 0,1-1 0,0 1 0,0-1 0,0 0 0,0 1 0,0-1 0,1 0 0,-1 0 0,1 0 0,0 0 0,0 0 0,0-1 0,0 1 0,0 0 0,1 0 0,-1-1 0,1-3 0,0-3 0,1 1 0,0 0 0,0 0 0,0 0 0,1 0 0,1 1 0,0-1 0,7-16 0,-7 19 0,0 0 0,1 0 0,-1 0 0,1 1 0,0-1 0,1 1 0,-1 0 0,1 0 0,0 1 0,1 0 0,-1-1 0,9-4 0,-12 8 0,0 0 0,0 0 0,0 1 0,0-1 0,0 0 0,0 1 0,0-1 0,0 1 0,0 0 0,0 0 0,0 0 0,0 0 0,0 0 0,0 0 0,1 0 0,-1 1 0,0-1 0,0 1 0,0-1 0,0 1 0,0 0 0,-1 0 0,1 0 0,0 0 0,0 0 0,0 0 0,-1 1 0,1-1 0,-1 0 0,1 1 0,-1-1 0,1 1 0,-1 0 0,0 0 0,0-1 0,0 1 0,0 0 0,0 0 0,1 2 0,0 2 0,1 0 0,-1 0 0,0 1 0,-1-1 0,0 0 0,0 1 0,0-1 0,0 0 0,-1 1 0,0-1 0,-2 12 0,-4 3-1365,0-2-5461</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8:22.547"/>
    </inkml:context>
    <inkml:brush xml:id="br0">
      <inkml:brushProperty name="width" value="0.05" units="cm"/>
      <inkml:brushProperty name="height" value="0.05" units="cm"/>
    </inkml:brush>
  </inkml:definitions>
  <inkml:trace contextRef="#ctx0" brushRef="#br0">35 1 24575,'-4'0'0,"-7"0"0,-1 4 0,6 2 0,4 5 0,3 0-8191</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8:22.890"/>
    </inkml:context>
    <inkml:brush xml:id="br0">
      <inkml:brushProperty name="width" value="0.05" units="cm"/>
      <inkml:brushProperty name="height" value="0.05" units="cm"/>
    </inkml:brush>
  </inkml:definitions>
  <inkml:trace contextRef="#ctx0" brushRef="#br0">32 1 24575,'-2'0'0,"1"0"0,0 0 0,0 0 0,-1 0 0,1 0 0,0 0 0,0 0 0,-1 1 0,1-1 0,0 0 0,0 1 0,0-1 0,0 1 0,-1-1 0,1 1 0,0 0 0,0 0 0,0-1 0,0 1 0,0 0 0,1 0 0,-1 0 0,-1 1 0,1 0 0,0 0 0,1 0 0,-1 0 0,1 0 0,0 0 0,-1 0 0,1 0 0,0 0 0,0 0 0,0 0 0,0 0 0,1 0 0,0 3 0,3 8 0,1 1 0,0-1 0,11 20 0,-10-21 0,23 52 0,-3 1 0,-2 1 0,-4 1 0,-2 1 0,-3 0 0,-4 1 0,-2 1 0,-1 133 0,-9-270 0,-17-115 0,-28-85 0,37 217 0,8 45 0,0-1 0,0 1 0,1-1 0,-1 0 0,1 1 0,0-1 0,1 1 0,0-1 0,-1 0 0,2 1 0,-1-1 0,1 1 0,3-8 0,-3 9 0,1 0 0,-1 1 0,1-1 0,0 1 0,0 0 0,1 0 0,-1 0 0,1 1 0,-1-1 0,1 1 0,0 0 0,0 0 0,0 0 0,0 0 0,0 1 0,0-1 0,9 0 0,3-2 0,1 2 0,0 0 0,0 1 0,0 1 0,0 1 0,0 0 0,0 1 0,0 1 0,-1 0 0,1 2 0,-1-1 0,20 10 0,-34-13 0,1 0 0,-1 0 0,0 0 0,1 0 0,-1 1 0,0-1 0,0 1 0,0-1 0,0 1 0,0 0 0,-1 0 0,1-1 0,0 1 0,-1 1 0,0-1 0,3 4 0,-4-5 0,0 1 0,0-1 0,0 1 0,0 0 0,0-1 0,-1 1 0,1-1 0,0 1 0,-1-1 0,1 0 0,-1 1 0,1-1 0,-1 1 0,0-1 0,0 0 0,1 1 0,-1-1 0,0 0 0,0 0 0,0 0 0,0 0 0,-1 0 0,1 0 0,0 0 0,0 0 0,-1 0 0,1 0 0,0-1 0,-3 2 0,-12 6 21,-1 0-1,0 0 1,0-2 0,-27 7-1,-75 12-1095,107-23 682,-58 10-6433</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8:23.357"/>
    </inkml:context>
    <inkml:brush xml:id="br0">
      <inkml:brushProperty name="width" value="0.05" units="cm"/>
      <inkml:brushProperty name="height" value="0.05" units="cm"/>
    </inkml:brush>
  </inkml:definitions>
  <inkml:trace contextRef="#ctx0" brushRef="#br0">0 242 24575,'1'-12'0,"0"1"0,1 0 0,0-1 0,0 1 0,1 0 0,1 1 0,9-21 0,-1 7 0,1 1 0,21-28 0,-32 48 0,0 1 0,0-1 0,0 1 0,0-1 0,0 1 0,1 0 0,-1 0 0,1 0 0,-1 0 0,1 1 0,0-1 0,0 1 0,-1-1 0,1 1 0,0 0 0,0 0 0,0 0 0,1 0 0,4 0 0,-5 2 0,0-1 0,0 0 0,0 1 0,0 0 0,0 0 0,-1 0 0,1 0 0,0 0 0,0 1 0,-1-1 0,1 1 0,-1 0 0,0-1 0,1 1 0,-1 0 0,0 0 0,0 1 0,0-1 0,0 0 0,-1 1 0,3 3 0,2 5 0,0 1 0,0 0 0,-1 1 0,-1-1 0,0 1 0,-1 0 0,3 24 0,2 97 0,-8-117 0,-1 166 0,1 29 0,0-201 0,1 0 0,0 0 0,0-1 0,1 1 0,1 0 0,0-1 0,7 16 0,-8-21 0,1-1 0,-1 1 0,1-1 0,0 0 0,0 0 0,1-1 0,-1 1 0,1-1 0,0 1 0,0-1 0,0 0 0,0 0 0,0-1 0,1 1 0,-1-1 0,1 0 0,0 0 0,7 1 0,1 0 11,-1-2 0,1 1 0,0-2 0,-1 1 0,1-2 0,0 0-1,-1 0 1,1-1 0,-1-1 0,20-6 0,-8 1-308,0-2 0,-1 0 0,-1-2 0,29-18 0,-9 0-6529</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8:23.896"/>
    </inkml:context>
    <inkml:brush xml:id="br0">
      <inkml:brushProperty name="width" value="0.05" units="cm"/>
      <inkml:brushProperty name="height" value="0.05" units="cm"/>
    </inkml:brush>
  </inkml:definitions>
  <inkml:trace contextRef="#ctx0" brushRef="#br0">99 193 24575,'-30'1'0,"17"0"0,0-1 0,-23-2 0,30-2 0,12-1 0,15-3 0,50-9 0,105-12 0,51-12 0,-136 14 0,-82 25 0,0-1 0,1-1 0,-1 0 0,-1 0 0,10-6 0,-25 17 0,1 0 0,0 1 0,1 0 0,0 0 0,0 0 0,1 0 0,0 1 0,-5 12 0,7-16 0,1 0 0,-1 0 0,1 0 0,0 0 0,0 0 0,0 0 0,1 0 0,0 1 0,0-1 0,0 0 0,0 0 0,1 0 0,0 0 0,0 0 0,1 0 0,3 9 0,-2-9 0,0-1 0,1 0 0,-1 0 0,1 0 0,0 0 0,1-1 0,-1 1 0,1-1 0,-1 0 0,1 0 0,0-1 0,0 0 0,0 1 0,0-2 0,0 1 0,1 0 0,-1-1 0,1 0 0,-1-1 0,1 1 0,-1-1 0,6 0 0,6-1 0,-1 0 0,0-1 0,0 0 0,0-2 0,0 0 0,17-7 0,-26 9 0,-1-1 0,0 1 0,0-2 0,0 1 0,0-1 0,-1 0 0,0 0 0,1 0 0,-1-1 0,-1 1 0,1-1 0,-1-1 0,5-6 0,-7 9 0,-1 0 0,1 0 0,-1 0 0,0 0 0,0-1 0,0 1 0,0 0 0,-1 0 0,1-1 0,-1 1 0,0 0 0,0-1 0,0 1 0,0 0 0,-1-1 0,1 1 0,-1 0 0,0 0 0,0-1 0,0 1 0,0 0 0,-1 0 0,1 0 0,-1 0 0,0 1 0,0-1 0,0 0 0,-3-2 0,-2-3 0,0 1 0,-1 1 0,0-1 0,-1 1 0,1 0 0,-1 1 0,0 0 0,0 1 0,-17-6 0,7 4 0,0 0 0,-1 2 0,1 0 0,-22-1 0,0 5 120,23 6-321,17-5 158,1-1 0,-1 0 1,1 1-1,0-1 0,-1 0 0,1 1 0,0-1 1,-1 1-1,1-1 0,0 0 0,-1 1 0,1-1 1,0 1-1,0-1 0,0 1 0,0-1 0,-1 1 1,1-1-1,0 1 0,0-1 0,0 1 0,0-1 1,0 1-1,0-1 0,0 1 0,0 0 0,1-1 1,-1 1-1,0 0 0,5 10-6783</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8:24.396"/>
    </inkml:context>
    <inkml:brush xml:id="br0">
      <inkml:brushProperty name="width" value="0.05" units="cm"/>
      <inkml:brushProperty name="height" value="0.05" units="cm"/>
    </inkml:brush>
  </inkml:definitions>
  <inkml:trace contextRef="#ctx0" brushRef="#br0">84 1 24575,'-4'0'0,"1"0"0,0 0 0,0 0 0,0 0 0,0 1 0,0-1 0,0 1 0,0 0 0,0 0 0,0 0 0,0 1 0,0-1 0,1 1 0,-1-1 0,0 1 0,1 0 0,0 0 0,-1 0 0,-1 3 0,1-1 0,1-1 0,-1 1 0,1 0 0,0 0 0,1 1 0,-1-1 0,1 0 0,0 1 0,0-1 0,0 1 0,0 7 0,1 9 0,0 0 0,2 0 0,1 0 0,7 29 0,-9-47 0,99 419 0,-97-407 0,-2-7 0,1 0 0,-1 0 0,2 0 0,-1 0 0,1-1 0,0 1 0,0-1 0,1 1 0,7 9 0,-11-17 0,0 0 0,0 0 0,1 0 0,-1 0 0,0 0 0,1 0 0,-1 0 0,0 0 0,0 0 0,1 0 0,-1 0 0,0 0 0,1 0 0,-1 0 0,0 0 0,0 0 0,1 0 0,-1 0 0,0 0 0,0-1 0,1 1 0,-1 0 0,0 0 0,0 0 0,1 0 0,-1-1 0,0 1 0,0 0 0,0 0 0,0-1 0,1 1 0,-1 0 0,0 0 0,0-1 0,0 1 0,0 0 0,0 0 0,0-1 0,0 1 0,0 0 0,0-1 0,0 1 0,0 0 0,0 0 0,0-1 0,0 1 0,0 0 0,0-1 0,0 1 0,0 0 0,0 0 0,0-1 0,1-19 0,-5-5 0,-1 1 0,-1 0 0,-1 0 0,-1 1 0,-14-29 0,12 28 0,-13-30 0,-30-80 0,47 113 0,0 1 0,1-1 0,1 0 0,-1-35 0,4 52 0,1 0 0,0 0 0,0 0 0,0 0 0,1 0 0,-1 0 0,1 0 0,0 0 0,0 0 0,1 1 0,-1-1 0,1 0 0,0 1 0,0-1 0,0 1 0,0 0 0,0-1 0,1 1 0,0 0 0,-1 0 0,1 1 0,0-1 0,1 1 0,-1-1 0,0 1 0,1 0 0,-1 0 0,1 1 0,-1-1 0,1 1 0,0-1 0,0 1 0,0 0 0,0 1 0,0-1 0,0 1 0,5-1 0,9 1 0,0 1 0,-1 0 0,1 1 0,0 1 0,-1 0 0,0 1 0,19 8 0,-22-7 0,17 6 0,34 16 0,-57-23 0,0 0 0,-1 0 0,1 1 0,-1 1 0,0-1 0,0 1 0,-1 0 0,0 0 0,7 9 0,-12-13 0,0-1 0,0 1 0,0 0 0,0-1 0,0 1 0,0 0 0,-1-1 0,1 1 0,-1 0 0,1 0 0,-1 0 0,0 0 0,1 0 0,-1-1 0,0 1 0,0 0 0,0 0 0,-1 0 0,1 0 0,0 0 0,-1 2 0,-1-1 0,1-1 0,-1 1 0,0 0 0,1-1 0,-1 1 0,0-1 0,-1 1 0,1-1 0,0 0 0,0 0 0,-6 3 0,-3 2 0,-1-1 0,0 0 0,0-1 0,-1 0 0,-13 2 0,-96 19-804,110-24 243,-55 9-6265</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8:25.485"/>
    </inkml:context>
    <inkml:brush xml:id="br0">
      <inkml:brushProperty name="width" value="0.05" units="cm"/>
      <inkml:brushProperty name="height" value="0.05" units="cm"/>
    </inkml:brush>
  </inkml:definitions>
  <inkml:trace contextRef="#ctx0" brushRef="#br0">221 63 24575,'1'-4'0,"-1"0"0,0 0 0,-1 0 0,1 0 0,-1 0 0,1 0 0,-1 0 0,0 1 0,-1-1 0,-2-6 0,3 9 0,0-1 0,0 1 0,-1 0 0,1 0 0,0 0 0,-1 0 0,1 0 0,-1 1 0,1-1 0,-1 0 0,1 1 0,-1-1 0,0 1 0,1-1 0,-1 1 0,0 0 0,1-1 0,-1 1 0,0 0 0,1 0 0,-1 1 0,0-1 0,1 0 0,-1 0 0,0 1 0,1-1 0,-3 2 0,-5 0 0,1 0 0,0 1 0,-1 0 0,1 0 0,1 1 0,-1 0 0,0 1 0,1 0 0,0 0 0,0 0 0,1 1 0,-1 0 0,1 0 0,-5 8 0,4-5 0,1 1 0,1-1 0,0 1 0,0 0 0,1 1 0,0-1 0,1 1 0,0 0 0,-3 21 0,5-11 0,0 0 0,1-1 0,1 1 0,1 0 0,0-1 0,2 1 0,0-1 0,2 0 0,0-1 0,1 1 0,14 26 0,96 133 0,-80-129 0,57 106 0,-79-126 0,-1 1 0,-2 0 0,-1 1 0,-2 1 0,10 65 0,-17-87 0,-1 0 0,-1 1 0,0-1 0,0 0 0,-1 1 0,0-1 0,-1 0 0,-1 0 0,0 0 0,0 0 0,-1 0 0,0-1 0,-1 0 0,0 1 0,-1-2 0,0 1 0,0-1 0,-1 0 0,0 0 0,-1-1 0,-12 11 0,5-7 0,0-2 0,-1 0 0,0 0 0,-33 12 0,41-18 0,0-1 0,-1 0 0,1-1 0,-1 0 0,0 0 0,1-1 0,-1 0 0,0 0 0,0-1 0,0 0 0,0-1 0,-10-2 0,19 4 0,-1-1 0,1 0 0,-1 0 0,1 0 0,-1 0 0,1-1 0,-1 1 0,1 0 0,-1 0 0,1 0 0,-1 0 0,1 0 0,-1-1 0,1 1 0,-1 0 0,1 0 0,0-1 0,-1 1 0,1 0 0,-1-1 0,1 1 0,0 0 0,-1-1 0,1 1 0,0-1 0,-1 1 0,1 0 0,0-1 0,0 1 0,0-1 0,-1 1 0,1-1 0,0 1 0,0-1 0,0 1 0,0-1 0,0 1 0,0-1 0,0 1 0,0-1 0,0 1 0,0-1 0,0 1 0,0-1 0,0 1 0,0-1 0,0 1 0,1-1 0,-1 1 0,0-1 0,0 1 0,1-1 0,-1 1 0,0 0 0,1-1 0,-1 1 0,0-1 0,1 1 0,2-3 0,-1 1 0,1 0 0,0 0 0,-1 0 0,1 0 0,0 0 0,5-2 0,-1 2 0,0 0 0,0 1 0,0-1 0,1 1 0,-1 1 0,0-1 0,1 1 0,-1 1 0,0-1 0,0 1 0,1 1 0,-1-1 0,0 1 0,0 0 0,0 1 0,0-1 0,-1 1 0,1 1 0,-1-1 0,0 1 0,0 1 0,0-1 0,0 1 0,-1 0 0,0 0 0,0 0 0,0 1 0,-1 0 0,1 0 0,-1 0 0,-1 0 0,1 1 0,-1-1 0,0 1 0,-1 0 0,0 0 0,0 0 0,1 8 0,-1 15 0,-2-1 0,-1 1 0,-1 0 0,-2-1 0,-11 47 0,2-8 0,7-33 0,-8 45 0,-6 124 0,19-181 0,2 1 0,0 0 0,2-1 0,0 1 0,2-1 0,0 0 0,2 0 0,0-1 0,21 43 0,-23-55 0,1-1 0,1 1 0,0-1 0,0 0 0,0 0 0,1-1 0,12 10 0,-15-14 0,0-1 0,0 1 0,1-1 0,-1 0 0,1-1 0,-1 1 0,1-1 0,0 0 0,0-1 0,0 1 0,0-1 0,0-1 0,1 1 0,-1-1 0,7 0 0,4-2-170,1-1-1,-1 0 0,0-1 1,0-1-1,0-1 0,-1 0 1,20-11-1,-12 4-6655</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8:26.644"/>
    </inkml:context>
    <inkml:brush xml:id="br0">
      <inkml:brushProperty name="width" value="0.05" units="cm"/>
      <inkml:brushProperty name="height" value="0.05" units="cm"/>
    </inkml:brush>
  </inkml:definitions>
  <inkml:trace contextRef="#ctx0" brushRef="#br0">40 167 24575,'-4'-3'0,"1"-1"0,-1 0 0,1 0 0,0 0 0,0-1 0,0 1 0,1-1 0,-1 0 0,1 1 0,0-1 0,1 0 0,-1 0 0,1 0 0,0-1 0,0 1 0,0 0 0,1-7 0,0 9 0,1-1 0,0 1 0,0 0 0,0-1 0,0 1 0,0 0 0,0 0 0,1 0 0,0 0 0,0 0 0,-1 0 0,2 1 0,-1-1 0,0 0 0,0 1 0,1 0 0,0 0 0,-1-1 0,1 2 0,0-1 0,0 0 0,0 0 0,0 1 0,0 0 0,0 0 0,0-1 0,6 1 0,1-2 0,0 1 0,0 1 0,0 0 0,1 0 0,-1 1 0,0 0 0,1 1 0,-1 0 0,0 1 0,0 0 0,14 4 0,9 6 0,64 32 0,-51-21 0,-3-3 0,112 57 0,-129-62 0,-1 0 0,0 2 0,38 35 0,-58-47 0,0 0 0,0 0 0,0 0 0,-1 0 0,0 1 0,0 0 0,0 0 0,-1 0 0,0 0 0,0 1 0,-1-1 0,1 1 0,-1 0 0,-1-1 0,1 1 0,-1 0 0,-1 0 0,1 0 0,-1 0 0,0 0 0,-1 0 0,1 0 0,-2 0 0,1 0 0,-1 0 0,0 0 0,0-1 0,0 1 0,-5 6 0,-13 24 0,-3-1 0,-1-1 0,-1-1 0,-45 46 0,37-44 0,1 2 0,2 2 0,-28 46 0,51-72 0,0-1 0,1 1 0,0 0 0,1 1 0,1-1 0,0 1 0,1 0 0,1 0 0,0 0 0,1 1 0,1-1 0,0 0 0,1 0 0,3 21 0,-2-28 0,0 0 0,0 0 0,0-1 0,1 1 0,0 0 0,1-1 0,0 0 0,0 1 0,0-2 0,1 1 0,0 0 0,0-1 0,1 0 0,0 0 0,0-1 0,10 8 0,-5-7 0,-1 0 0,1 0 0,0-2 0,1 1 0,-1-1 0,1-1 0,0 0 0,0-1 0,0 0 0,19 0 0,8-3 0,1-1 0,-1-2 0,72-16 0,-22 2 0,-88 18 0,1 0 0,-1-1 0,0 1 0,1 0 0,-1 0 0,1 0 0,-1 0 0,1 0 0,-1 0 0,0 0 0,1 0 0,-1 1 0,0-1 0,1 0 0,-1 1 0,0-1 0,3 2 0,-4-1 0,1-1 0,-1 1 0,0 0 0,1-1 0,-1 1 0,0-1 0,0 1 0,0 0 0,1-1 0,-1 1 0,0 0 0,0-1 0,0 1 0,0 0 0,0 0 0,0-1 0,0 1 0,-1 0 0,1-1 0,0 1 0,0 0 0,0-1 0,-1 1 0,1-1 0,-1 2 0,-3 6 0,-1 0 0,-1 0 0,-11 15 0,10-16 0,-17 24 0,-7 6 0,2 1 0,2 1 0,-32 61 0,53-88 0,0 2 0,1-1 0,0 0 0,1 1 0,1 0 0,0 0 0,1 0 0,1 0 0,0 0 0,1 1 0,0-1 0,1 0 0,1 0 0,0 0 0,1 0 0,5 15 0,8 13 0,3 0 0,33 55 0,20 44 0,-67-131 0,-2 0 0,1 1 0,-1-1 0,-1 1 0,0 0 0,-1-1 0,1 14 0,-2-22 0,0 1 0,0 0 0,0-1 0,-1 1 0,1 0 0,-1-1 0,1 1 0,-1-1 0,0 1 0,0-1 0,0 1 0,0-1 0,-1 1 0,1-1 0,0 0 0,-1 0 0,0 0 0,0 0 0,0 0 0,1 0 0,-2 0 0,1 0 0,0-1 0,0 1 0,0-1 0,-1 0 0,1 0 0,-1 0 0,1 0 0,-1 0 0,1 0 0,-1 0 0,-3 0 0,-33 2-341,0-2 0,1-1-1,-71-9 1,56 2-6485</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20.157"/>
    </inkml:context>
    <inkml:brush xml:id="br0">
      <inkml:brushProperty name="width" value="0.05" units="cm"/>
      <inkml:brushProperty name="height" value="0.05" units="cm"/>
    </inkml:brush>
  </inkml:definitions>
  <inkml:trace contextRef="#ctx0" brushRef="#br0">1 0 24575</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24.240"/>
    </inkml:context>
    <inkml:brush xml:id="br0">
      <inkml:brushProperty name="width" value="0.05" units="cm"/>
      <inkml:brushProperty name="height" value="0.05" units="cm"/>
    </inkml:brush>
  </inkml:definitions>
  <inkml:trace contextRef="#ctx0" brushRef="#br0">17 84 24575,'-1'0'0,"0"0"0,1 0 0,-1 1 0,0-1 0,0 0 0,1 0 0,-1 1 0,0-1 0,1 0 0,-1 1 0,0-1 0,1 0 0,-1 1 0,0-1 0,1 1 0,-1-1 0,1 1 0,-1-1 0,1 1 0,-1 0 0,1-1 0,-1 1 0,1 0 0,0-1 0,-1 1 0,1 0 0,0-1 0,0 1 0,0 0 0,-1 0 0,1-1 0,0 1 0,0 0 0,0 0 0,0 0 0,0-1 0,0 1 0,0 0 0,1 1 0,6 33 0,-7-33 0,4 13 0,61 242 0,-57-212 0,-2 1 0,-2-1 0,-3 85 0,-24 113 0,-4 71 0,24-41 0,12-1 0,65 396 0,-65-603 0,-6-33 0,2-1 0,10 37 0,-14-67 0,-1 0 0,0 0 0,0-1 0,1 1 0,-1 0 0,1 0 0,-1 0 0,1 0 0,-1-1 0,1 1 0,-1 0 0,1 0 0,0-1 0,0 1 0,-1-1 0,1 1 0,0 0 0,0-1 0,-1 1 0,1-1 0,0 0 0,0 1 0,0-1 0,0 0 0,0 1 0,0-1 0,0 0 0,0 0 0,0 0 0,0 0 0,-1 0 0,1 0 0,0 0 0,0 0 0,0 0 0,0-1 0,0 1 0,0 0 0,0-1 0,1 1 0,5-4 0,1 1 0,-1-1 0,0 0 0,8-6 0,3-2 0,11-2 0,1 2 0,1 0 0,0 3 0,0 0 0,37-5 0,165-11 0,-220 24 0,951-19-1095,-713 22 969,2020 102-1581,-2043-83 1040,207 17 1704,-411-37-672,-1 0 0,0-2 0,1 0 0,-1-2 0,0-1 0,24-6 0,-44 8-365,1 0 0,-1 1 0,0-1 1,0 0-1,0 0 0,0-1 0,0 1 0,0-1 0,-1 1 1,1-1-1,-1 0 0,0 0 0,1 0 0,-2 0 0,1-1 1,0 1-1,-1 0 0,1-1 0,-1 1 0,1-6 1,3-9-2,-1-1 1,3-31 0,-7 50 0,6-181 0,-4 27 0,20-100 0,86-399 0,-99 614 0,57-266 0,-51 217 0,5-133 0,-20 181 0,-2 0 0,-11-66 0,-28-73 0,26 118 0,14 56 0,0 0 0,0-1 0,1 1 0,-1 0 0,1-1 0,0 1 0,1 0 0,0-1 0,-1 1 0,2 0 0,-1 0 0,0 0 0,1 0 0,0 0 0,0 0 0,1 0 0,-1 0 0,4-4 0,-5 9 0,-1-1 0,1 0 0,-1 0 0,0 0 0,1 0 0,-1 1 0,0-1 0,1 0 0,-1 0 0,0 0 0,0 0 0,0 0 0,0 0 0,0 0 0,0 0 0,0 1 0,0-1 0,0 0 0,-1 0 0,1 0 0,0 0 0,-1 0 0,1 0 0,0 1 0,-1-1 0,0-1 0,-1 0 0,0 0 0,1 1 0,-1-1 0,0 0 0,0 1 0,0 0 0,-1-1 0,1 1 0,-5-2 0,-6-1 0,-1-1 0,-25-3 0,30 7 0,-88-12 0,0 4 0,-123 5 0,143 4 0,-1584 27-2885,546-1 2827,145 3 58,822-18 981,0 7 0,-224 56 0,328-63-1322,-2-2 0,1-2-1,-56 2 1,88-9-6485</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25.808"/>
    </inkml:context>
    <inkml:brush xml:id="br0">
      <inkml:brushProperty name="width" value="0.05" units="cm"/>
      <inkml:brushProperty name="height" value="0.05" units="cm"/>
    </inkml:brush>
  </inkml:definitions>
  <inkml:trace contextRef="#ctx0" brushRef="#br0">1007 379 24575,'-2'-16'0,"-1"0"0,0 1 0,-1 0 0,0 0 0,-1 0 0,-1 0 0,-8-13 0,-4-17 0,11 29 0,1-1 0,-2 1 0,0 0 0,-1 1 0,-1 0 0,0 1 0,-13-14 0,17 22 0,0 0 0,0 0 0,-1 1 0,1 0 0,-1 1 0,-1 0 0,1 0 0,0 0 0,-1 1 0,0 0 0,0 0 0,0 1 0,0 0 0,0 0 0,0 1 0,-1 0 0,-9 1 0,-8 1 0,0 1 0,1 2 0,-1 1 0,1 0 0,-49 19 0,-114 63 0,161-73 0,-36 26 0,56-35 0,0 1 0,0-1 0,1 1 0,-1 0 0,1 1 0,1 0 0,0 0 0,0 0 0,-7 13 0,11-17 0,-1 0 0,1 0 0,0 0 0,1 0 0,-1 0 0,1 1 0,-1-1 0,1 0 0,0 0 0,0 0 0,0 0 0,1 1 0,-1-1 0,1 0 0,-1 0 0,3 4 0,-1-2 0,0 0 0,1 0 0,0-1 0,0 1 0,0-1 0,0 1 0,1-1 0,7 6 0,1 0 0,0 0 0,1-2 0,1 0 0,-1 0 0,26 10 0,39 8 0,1-3 0,110 17 0,-7-2 0,-173-36 0,-1 0 0,0 0 0,0 0 0,0 1 0,-1 1 0,1-1 0,13 9 0,-21-11 0,1-1 0,-1 1 0,1 0 0,-1-1 0,1 1 0,-1-1 0,1 1 0,-1 0 0,1-1 0,-1 1 0,0 0 0,0 0 0,1-1 0,-1 1 0,0 0 0,0 0 0,0-1 0,0 1 0,0 0 0,0 0 0,0-1 0,0 1 0,0 0 0,0 0 0,0-1 0,0 1 0,-1 0 0,1 0 0,0-1 0,0 1 0,-1 0 0,1-1 0,-1 1 0,1 0 0,-1-1 0,1 1 0,-1-1 0,1 1 0,-1 0 0,1-1 0,-1 1 0,0-1 0,1 0 0,-2 1 0,-33 20 0,32-19 0,-29 12 0,-1-1 0,-55 14 0,-76 8 0,114-25 0,3 0 0,-16 3 0,-64 5 0,109-16 0,-1-2 0,1 0 0,0 0 0,-1-2 0,1-1 0,0 0 0,0-1 0,-21-8 0,31 9-170,0 0-1,1-1 0,0 0 1,0 0-1,0-1 0,1 0 1,-10-9-1,-4-8-6655</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28.728"/>
    </inkml:context>
    <inkml:brush xml:id="br0">
      <inkml:brushProperty name="width" value="0.05" units="cm"/>
      <inkml:brushProperty name="height" value="0.05" units="cm"/>
    </inkml:brush>
  </inkml:definitions>
  <inkml:trace contextRef="#ctx0" brushRef="#br0">0 5 24575,'0'0'0,"0"0"0,0-1 0,0 1 0,0 0 0,0 0 0,0 0 0,0 0 0,0 0 0,0 0 0,0-1 0,0 1 0,0 0 0,0 0 0,0 0 0,0 0 0,0 0 0,0 0 0,0 0 0,0-1 0,0 1 0,0 0 0,0 0 0,0 0 0,1 0 0,-1 0 0,0 0 0,0 0 0,0-1 0,0 1 0,0 0 0,0 0 0,0 0 0,0 0 0,0 0 0,1 0 0,-1 0 0,0 0 0,0 0 0,0 0 0,0 0 0,0 0 0,0 0 0,0 0 0,1 0 0,-1 0 0,0 0 0,0 0 0,0 0 0,0 0 0,0 0 0,0 0 0,1 0 0,-1 0 0,0 0 0,0 0 0,0 0 0,0 0 0,0 0 0,0 0 0,0 0 0,1 0 0,-1 0 0,0 0 0,0 0 0,0 0 0,0 1 0,11 10 0,7 16 0,-4 7 11,-1 0-1,-1 0 1,-2 1 0,-1 1-1,-2 0 1,3 49-1,-6 224-548,-6-210-363,1-70-5925</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26.291"/>
    </inkml:context>
    <inkml:brush xml:id="br0">
      <inkml:brushProperty name="width" value="0.05" units="cm"/>
      <inkml:brushProperty name="height" value="0.05" units="cm"/>
    </inkml:brush>
  </inkml:definitions>
  <inkml:trace contextRef="#ctx0" brushRef="#br0">180 87 24575,'1'0'0,"0"0"0,1-1 0,-1 0 0,0 1 0,0-1 0,0 0 0,0 1 0,0-1 0,1 0 0,-2 0 0,1 0 0,0 0 0,0 0 0,0 0 0,0 0 0,-1 0 0,1-1 0,0 1 0,-1 0 0,1 0 0,-1 0 0,1-1 0,-1 1 0,0 0 0,0-1 0,1 1 0,-1 0 0,0-3 0,0 0 0,1-1 0,-1 1 0,0 0 0,0-1 0,0 1 0,0-1 0,-2-5 0,2 9 0,-1 0 0,1 0 0,0 1 0,-1-1 0,1 0 0,0 0 0,-1 1 0,1-1 0,-1 0 0,1 1 0,-1-1 0,1 1 0,-1-1 0,0 1 0,1-1 0,-1 1 0,0-1 0,1 1 0,-1-1 0,0 1 0,0 0 0,1 0 0,-1-1 0,0 1 0,0 0 0,1 0 0,-1 0 0,0 0 0,0 0 0,0 0 0,0 0 0,1 0 0,-1 0 0,0 0 0,0 0 0,0 0 0,1 1 0,-1-1 0,0 0 0,0 0 0,1 1 0,-1-1 0,0 1 0,1-1 0,-1 1 0,0 0 0,-4 2 0,1 0 0,0 1 0,0 0 0,0-1 0,-6 9 0,-3 6 0,0 2 0,1 0 0,1 0 0,1 1 0,0 0 0,-8 29 0,15-38 0,0 0 0,0 0 0,1 0 0,0 0 0,1 0 0,1 0 0,-1 0 0,2 0 0,0 1 0,1-1 0,0 0 0,0 0 0,8 20 0,-8-28 0,0 1 0,0-1 0,0 0 0,1 0 0,-1 0 0,1 0 0,0-1 0,0 1 0,0-1 0,1 0 0,-1 0 0,1 0 0,-1 0 0,1 0 0,0-1 0,0 0 0,1 0 0,-1 0 0,0 0 0,1 0 0,-1-1 0,1 0 0,-1 0 0,1 0 0,-1-1 0,1 0 0,0 0 0,-1 0 0,1 0 0,0 0 0,-1-1 0,6-1 0,3-2 0,1 0 0,-1-1 0,-1 0 0,1-1 0,-1 0 0,0-1 0,0 0 0,-1-1 0,19-17 0,-17 13 0,0 0 0,-1-1 0,-1-1 0,0 0 0,-1 0 0,-1-1 0,0 0 0,11-27 0,-18 36 0,1 0 0,-1-1 0,-1 1 0,1 0 0,-1-1 0,0 1 0,-1-1 0,0 0 0,0 1 0,0-1 0,-1 1 0,1-1 0,-2 1 0,1-1 0,-1 1 0,0 0 0,0 0 0,-1 0 0,1 0 0,-1 0 0,-1 0 0,1 1 0,-1-1 0,0 1 0,0 0 0,-6-5 0,2 3 7,0 1 0,0 0-1,-1 1 1,0-1 0,0 1-1,0 1 1,-1 0-1,1 0 1,-1 1 0,0 0-1,0 1 1,0 0 0,0 1-1,-1 0 1,1 0 0,0 1-1,-18 2 1,13 0-131,1 0 0,-1 1 1,1 0-1,0 1 0,0 1 0,0 0 1,1 1-1,-1 0 0,1 1 0,1 1 1,-21 15-1,7 1-6702</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26.693"/>
    </inkml:context>
    <inkml:brush xml:id="br0">
      <inkml:brushProperty name="width" value="0.05" units="cm"/>
      <inkml:brushProperty name="height" value="0.05" units="cm"/>
    </inkml:brush>
  </inkml:definitions>
  <inkml:trace contextRef="#ctx0" brushRef="#br0">0 173 24575,'23'-27'0,"-20"23"0,0 0 0,0 0 0,1 0 0,-1 0 0,1 1 0,0-1 0,0 1 0,0 0 0,1 0 0,-1 1 0,1-1 0,8-2 0,-6 3 0,0 0 0,1 1 0,0 1 0,-1-1 0,1 1 0,0 1 0,-1-1 0,1 1 0,-1 1 0,1-1 0,-1 1 0,0 0 0,1 1 0,-1 0 0,0 0 0,-1 1 0,1-1 0,0 1 0,9 8 0,-6-3 0,1-1 0,-1 1 0,0 0 0,-1 1 0,0 0 0,0 1 0,-1 0 0,-1 0 0,0 1 0,8 16 0,-12-18 0,1 0 0,-1 0 0,-1 0 0,0 1 0,0-1 0,-1 1 0,0 12 0,-1-20 0,0-1 0,0 1 0,0-1 0,0 1 0,-1-1 0,1 1 0,-1-1 0,0 1 0,0-1 0,0 0 0,0 1 0,0-1 0,0 0 0,0 0 0,-1 0 0,1 0 0,-1 0 0,1 0 0,-1 0 0,0 0 0,0-1 0,0 1 0,0-1 0,0 1 0,0-1 0,0 0 0,-1 0 0,1 0 0,0 0 0,-1 0 0,1 0 0,-1-1 0,1 1 0,-6-1 0,6 1 0,-1-1 0,0 0 0,1 0 0,-1-1 0,0 1 0,1 0 0,-1-1 0,1 0 0,-1 1 0,1-1 0,-1 0 0,1 0 0,-1-1 0,1 1 0,0 0 0,0-1 0,-4-3 0,2 2 0,1-1 0,1 1 0,-1-1 0,0 0 0,1 0 0,0 0 0,0 0 0,0-1 0,-2-6 0,1-1 0,1 1 0,0-1 0,0 0 0,2 1 0,-1-1 0,1 0 0,3-15 0,-1 13 0,1 0 0,0 0 0,1 0 0,1 1 0,0 0 0,1 0 0,0 0 0,1 1 0,0 0 0,16-19 0,-17 24 0,1-1 0,1 1 0,-1 0 0,1 1 0,0 0 0,1 0 0,-1 1 0,1 0 0,0 0 0,1 1 0,-1 0 0,1 1 0,-1 0 0,1 0 0,15-1 0,10 2-1365,-4 2-5461</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27.129"/>
    </inkml:context>
    <inkml:brush xml:id="br0">
      <inkml:brushProperty name="width" value="0.05" units="cm"/>
      <inkml:brushProperty name="height" value="0.05" units="cm"/>
    </inkml:brush>
  </inkml:definitions>
  <inkml:trace contextRef="#ctx0" brushRef="#br0">212 294 24575,'1'0'0,"0"0"0,1-1 0,-1 1 0,0-1 0,0 0 0,0 1 0,0-1 0,1 0 0,-1 0 0,0 0 0,0 0 0,0 0 0,-1 0 0,1 0 0,0 0 0,0 0 0,0 0 0,-1 0 0,1-1 0,-1 1 0,1 0 0,-1-1 0,1 1 0,-1 0 0,0-1 0,0 1 0,1 0 0,-1-1 0,0 1 0,0-2 0,0-3 0,1 0 0,-1 0 0,0 0 0,0 0 0,-2-9 0,1 12 0,0 0 0,0 0 0,0 1 0,0-1 0,0 0 0,-1 1 0,1-1 0,-1 1 0,0-1 0,0 1 0,1 0 0,-2-1 0,1 1 0,0 0 0,0 1 0,-1-1 0,1 0 0,-1 1 0,1-1 0,-1 1 0,0 0 0,1-1 0,-1 1 0,0 1 0,0-1 0,0 0 0,0 1 0,0-1 0,0 1 0,0 0 0,0 0 0,0 0 0,-5 2 0,2-1 0,0 0 0,0 0 0,0 1 0,0 0 0,0 0 0,1 1 0,-1-1 0,1 1 0,0 0 0,0 1 0,0-1 0,0 1 0,0 0 0,1 1 0,-7 7 0,3 0 0,0 0 0,1 0 0,1 1 0,0 0 0,1 0 0,0 0 0,1 1 0,0-1 0,-2 21 0,5-27 0,1 0 0,-1 0 0,1 0 0,1 0 0,-1 0 0,1 0 0,0 0 0,1 0 0,0 0 0,0-1 0,0 1 0,1-1 0,0 1 0,0-1 0,0 0 0,1 0 0,0 0 0,0-1 0,1 1 0,9 8 0,-10-10 0,0-1 0,0 0 0,0-1 0,1 1 0,-1-1 0,1 1 0,-1-1 0,1-1 0,0 1 0,0-1 0,0 1 0,0-1 0,0-1 0,0 1 0,8-1 0,-5-1 0,0 0 0,-1 0 0,1-1 0,0 0 0,-1 0 0,1-1 0,-1 0 0,0 0 0,9-6 0,-1-1 0,0 0 0,-1-1 0,0-1 0,-1 0 0,-1-1 0,0 0 0,0-1 0,11-18 0,-15 18 0,-1 1 0,0-2 0,-1 1 0,-1 0 0,0-1 0,-1 0 0,-1 0 0,0-1 0,-1 1 0,0-24 0,-2 19 0,-1 0 0,-1 0 0,0 0 0,-2 0 0,0 1 0,-2-1 0,-11-28 0,16 47 0,1 0 0,0 0 0,0 0 0,0 1 0,-1-1 0,1 0 0,0 1 0,-1-1 0,1 0 0,-1 1 0,1-1 0,-1 0 0,1 1 0,-1-1 0,1 1 0,-1-1 0,0 1 0,1-1 0,-1 1 0,0-1 0,-5 11 0,3 29 0,3-36 0,1 269-1365,-1-235-5461</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27.514"/>
    </inkml:context>
    <inkml:brush xml:id="br0">
      <inkml:brushProperty name="width" value="0.05" units="cm"/>
      <inkml:brushProperty name="height" value="0.05" units="cm"/>
    </inkml:brush>
  </inkml:definitions>
  <inkml:trace contextRef="#ctx0" brushRef="#br0">24 185 24575,'-3'-13'0,"3"13"0,0 0 0,1 0 0,-1 0 0,0 1 0,0-1 0,0 0 0,0 0 0,0 0 0,0 0 0,0 0 0,0 0 0,0 0 0,0 0 0,0 0 0,0 0 0,1 0 0,-1 0 0,0 0 0,0 0 0,0 0 0,0 0 0,0 0 0,0 0 0,0 0 0,0 0 0,0 0 0,0 0 0,0 0 0,1 0 0,-1 0 0,0 0 0,0 0 0,0 0 0,0 0 0,0-1 0,0 1 0,0 0 0,0 0 0,0 0 0,0 0 0,0 0 0,0 0 0,0 0 0,0 0 0,0 0 0,0 0 0,0 0 0,1 0 0,-1 0 0,0-1 0,0 1 0,0 0 0,11 3 0,5 1 0,0-1 0,-1-1 0,1 0 0,0-2 0,24-1 0,-36 1 0,1 0 0,0-1 0,0 1 0,-1-1 0,1 0 0,0-1 0,-1 1 0,1-1 0,-1 0 0,0 0 0,1 0 0,-1-1 0,0 0 0,0 1 0,-1-1 0,1-1 0,-1 1 0,1 0 0,-1-1 0,0 0 0,0 0 0,3-5 0,-5 5 0,0 1 0,0 0 0,0-1 0,0 0 0,-1 1 0,1-1 0,-1 1 0,0-1 0,0 1 0,-1-1 0,1 0 0,-1 1 0,1-1 0,-1 1 0,0 0 0,-1-1 0,1 1 0,0 0 0,-1-1 0,0 1 0,0 0 0,0 0 0,0 0 0,0 1 0,-1-1 0,1 0 0,-1 1 0,0 0 0,-5-5 0,4 4 0,0 0 0,-1 0 0,1 1 0,-1-1 0,1 1 0,-1 0 0,0 0 0,0 1 0,0-1 0,0 1 0,0 0 0,0 0 0,0 1 0,0 0 0,0-1 0,0 2 0,0-1 0,0 1 0,-1-1 0,-7 4 0,6-1 0,0 1 0,1 0 0,-1 0 0,1 0 0,-1 1 0,1 0 0,1 0 0,-1 1 0,1 0 0,0 0 0,0 0 0,1 0 0,0 1 0,0 0 0,0 0 0,1 0 0,0 0 0,0 0 0,-3 15 0,5-16 0,0 0 0,0 0 0,0 0 0,1 0 0,0 0 0,0 0 0,0 0 0,1 0 0,0 0 0,0 0 0,1 0 0,0 0 0,0 0 0,0-1 0,0 1 0,1-1 0,0 1 0,0-1 0,1 0 0,-1 0 0,1-1 0,0 1 0,0-1 0,1 0 0,-1 0 0,6 4 0,-2-4 9,0 1 1,0-1-1,1-1 0,-1 1 0,1-1 1,-1-1-1,1 0 0,0 0 0,0 0 0,0-2 1,0 1-1,10-1 0,2-1-306,-1-1 0,0-1 0,1-1 0,22-8 0,9-5-6529</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27.865"/>
    </inkml:context>
    <inkml:brush xml:id="br0">
      <inkml:brushProperty name="width" value="0.05" units="cm"/>
      <inkml:brushProperty name="height" value="0.05" units="cm"/>
    </inkml:brush>
  </inkml:definitions>
  <inkml:trace contextRef="#ctx0" brushRef="#br0">73 328 24575,'-38'-60'0,"11"38"0,19 22 0,18 16 0,23 21 0,1-1 0,3-1 0,76 56 0,-7-7 0,-96-75 0,-1 0 0,0 0 0,13 17 0,-21-24 0,1 0 0,-1 0 0,0 0 0,0 1 0,0-1 0,0 0 0,0 1 0,0-1 0,0 1 0,-1-1 0,1 4 0,-1-5 0,0 0 0,-1 1 0,1-1 0,0 0 0,0 0 0,-1 0 0,1 0 0,-1 0 0,1 0 0,-1 0 0,1 0 0,-1 0 0,0 0 0,1 0 0,-1-1 0,0 1 0,0 0 0,1 0 0,-1 0 0,0-1 0,0 1 0,0-1 0,0 1 0,0-1 0,0 1 0,-2 0 0,-1 0 0,-1 0 0,1 0 0,-1 0 0,1 0 0,-1-1 0,1 0 0,-1 0 0,1 0 0,-1-1 0,1 1 0,-1-1 0,1 0 0,-1 0 0,1-1 0,0 1 0,0-1 0,0 0 0,0 0 0,0 0 0,0-1 0,0 1 0,1-1 0,-1 0 0,1 0 0,-4-4 0,0 0 0,0-1 0,0 0 0,1 0 0,0 0 0,0-1 0,1 0 0,0 0 0,0 0 0,1-1 0,-3-10 0,4 6 0,1 0 0,1 0 0,0 0 0,1-1 0,0 1 0,1 0 0,1-1 0,0 1 0,1 0 0,0 0 0,10-24 0,-4 16 0,0 1 0,2 0 0,1 0 0,0 1 0,1 0 0,22-24 0,-22 30-85,1 0 0,0 0-1,1 2 1,0 0 0,1 0-1,0 2 1,1 0 0,0 1-1,0 0 1,1 2 0,0 0-1,1 1 1,0 0 0,-1 2-1,28-3 1,-1 7-6741</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29.776"/>
    </inkml:context>
    <inkml:brush xml:id="br0">
      <inkml:brushProperty name="width" value="0.05" units="cm"/>
      <inkml:brushProperty name="height" value="0.05" units="cm"/>
    </inkml:brush>
  </inkml:definitions>
  <inkml:trace contextRef="#ctx0" brushRef="#br0">0 302 24575,'1'0'0,"0"0"0,0 0 0,-1-1 0,1 1 0,0 0 0,0-1 0,-1 1 0,1 0 0,0-1 0,-1 1 0,1-1 0,-1 1 0,1-1 0,0 1 0,-1-1 0,1 0 0,-1 1 0,1-1 0,-1 0 0,0 1 0,1-2 0,-1 1 0,0 1 0,0-1 0,1 1 0,-1 0 0,0-1 0,0 1 0,0 0 0,0-1 0,0 1 0,1 0 0,-1-1 0,0 1 0,0 0 0,1-1 0,-1 1 0,0 0 0,0 0 0,1-1 0,-1 1 0,0 0 0,1 0 0,-1-1 0,0 1 0,1 0 0,-1 0 0,1 0 0,-1 0 0,0 0 0,1 0 0,-1 0 0,0-1 0,1 1 0,-1 0 0,1 0 0,-1 0 0,0 1 0,1-1 0,-1 0 0,0 0 0,1 0 0,-1 0 0,1 0 0,-1 0 0,0 0 0,1 1 0,-1-1 0,0 0 0,1 0 0,-1 1 0,0-1 0,0 0 0,1 0 0,-1 1 0,8 8 0,0 0 0,-1 0 0,0 1 0,0 0 0,-1 0 0,6 15 0,26 72 0,-22-52 0,118 383 0,-30 11 0,-37-146 0,-28-137 0,58 260 0,-28 6 0,-51-214 0,-9-78 0,36 182 0,-43-299 0,2 1 0,0 0 0,0-1 0,11 23 0,-13-33 0,0 0 0,1 1 0,-1-1 0,1 0 0,-1 0 0,1 0 0,0-1 0,0 1 0,0-1 0,0 1 0,1-1 0,-1 0 0,0 0 0,1-1 0,0 1 0,-1-1 0,1 0 0,0 0 0,0 0 0,0 0 0,6 0 0,12 0 0,0-1 0,0-2 0,0 0 0,25-6 0,91-27 0,-70 17 0,126-25-75,2 8 0,326-15-1,403 50-2789,564 83-506,-711-32 3414,339-1-1384,-638-46 3455,-455-4-1319,-8 1-255,0-1 0,0-1 0,28-4 0,-42 4-454,1 1-1,0-1 0,-1 0 0,1 1 0,-1-1 0,1 0 0,-1 0 0,0-1 0,1 1 1,-1 0-1,0-1 0,0 0 0,0 1 0,0-1 0,0 0 0,0 0 0,0 0 0,-1 0 0,1 0 1,-1-1-1,1 1 0,-1 0 0,0-1 0,0 1 0,0-1 0,0 1 0,-1-1 0,1-3 0,1-55 160,-2 44-251,0 1 1,2-1 0,3-20-1,116-354 6,-50 183 0,56-275 0,-102 348 0,13-225 0,-34-266 0,-6 392 0,2 215 0,0-54 0,-14-109 0,11 161 0,-1 0 0,-1 0 0,-1 1 0,0 0 0,-2 0 0,0 0 0,-2 1 0,0 0 0,-23-31 0,33 50 0,-27-35 0,-50-48 0,66 73 0,0 0 0,-1 1 0,0 0 0,-1 1 0,0 1 0,0 0 0,0 1 0,-24-8 0,-47-5 0,0 3 0,-1 4 0,-86-2 0,99 9 0,-803-29-2170,-6 38-702,-2029 106 2308,2882-108 563,-650 47-241,7 33-184,602-70 359,-108 32 0,176-44 66,-53 21 172,50-19-66,1 0-1,-1 0 1,1 0-1,0 0 1,0 0-1,0 1 1,0-1-1,1 1 1,-1 0-1,1 0 1,-4 5-1,5-7-21,1 1 1,-1-1-1,1 1 0,-1-1 1,1 1-1,-1 0 1,1-1-1,0 1 0,0 0 1,0-1-1,0 1 0,0 0 1,0-1-1,0 1 0,1-1 1,-1 1-1,0 0 0,1-1 1,-1 1-1,1-1 0,0 1 1,0-1-1,-1 1 0,1-1 1,0 0-1,2 3 0,3 2 401,0 0-1,0 0 1,14 10-1,-14-11-602,36 25-510,-1 0-6013</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30.539"/>
    </inkml:context>
    <inkml:brush xml:id="br0">
      <inkml:brushProperty name="width" value="0.05" units="cm"/>
      <inkml:brushProperty name="height" value="0.05" units="cm"/>
    </inkml:brush>
  </inkml:definitions>
  <inkml:trace contextRef="#ctx0" brushRef="#br0">871 329 24575,'-1'-13'0,"0"0"0,-1 1 0,-1-1 0,0 1 0,0 0 0,-1 0 0,-1 0 0,-8-14 0,3 5 0,-2 2 0,-1-1 0,-24-28 0,29 39 0,0 1 0,-1 0 0,0 0 0,0 1 0,0 0 0,-1 1 0,0 0 0,-1 1 0,1 0 0,-15-5 0,9 5 0,0 2 0,0-1 0,0 2 0,0 0 0,0 1 0,-28 2 0,8 3 0,2 1 0,-1 2 0,1 2 0,0 1 0,0 2 0,-37 18 0,49-20 0,0 1 0,0 2 0,1 0 0,1 1 0,0 1 0,-31 30 0,46-39 0,0 0 0,0 1 0,0 0 0,0-1 0,1 1 0,1 1 0,-1-1 0,1 1 0,0-1 0,-3 13 0,5-14 0,1 0 0,0 0 0,-1 0 0,2 0 0,-1 0 0,1 0 0,0 0 0,0 0 0,0 0 0,1 0 0,0 0 0,0-1 0,1 1 0,-1-1 0,8 10 0,0-1 0,1 0 0,1-1 0,0-1 0,0 0 0,1-1 0,1 0 0,0-1 0,0 0 0,1-1 0,23 10 0,21 6 0,89 26 0,-135-47 0,109 31 0,-33-10 0,118 50 0,-197-71 0,0 1 0,-1 0 0,0 1 0,0 0 0,0 0 0,-1 1 0,9 9 0,-16-15 0,1 1 0,-1 0 0,0-1 0,0 1 0,0 0 0,0 0 0,0 0 0,0 0 0,0-1 0,-1 1 0,1 0 0,0 0 0,-1 1 0,0-1 0,0 0 0,1 0 0,-2 3 0,1-2 0,-1-1 0,0 0 0,0 1 0,0-1 0,0 0 0,-1 1 0,1-1 0,-1 0 0,1 0 0,-1 0 0,0 0 0,0 0 0,1-1 0,-1 1 0,-1-1 0,1 1 0,-4 2 0,-11 5 0,0 0 0,-1-1 0,0-1 0,-31 8 0,-80 12 0,111-24 0,-235 30 0,215-31 0,-1-2 0,1-1 0,-1-2 0,-60-12 0,52 0-1365,13-2-5461</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30.947"/>
    </inkml:context>
    <inkml:brush xml:id="br0">
      <inkml:brushProperty name="width" value="0.05" units="cm"/>
      <inkml:brushProperty name="height" value="0.05" units="cm"/>
    </inkml:brush>
  </inkml:definitions>
  <inkml:trace contextRef="#ctx0" brushRef="#br0">347 87 24575,'-1'-2'0,"1"0"0,-1 0 0,1 0 0,-1-1 0,0 1 0,0 0 0,0 0 0,0 0 0,0 0 0,0 1 0,-1-1 0,1 0 0,0 0 0,-1 1 0,0-1 0,1 1 0,-1-1 0,0 1 0,0 0 0,0 0 0,0 0 0,0 0 0,0 0 0,0 0 0,0 0 0,0 1 0,-4-2 0,-1 0 0,0 1 0,0-1 0,0 1 0,0 1 0,-1-1 0,1 1 0,-10 1 0,8 1 0,0 1 0,0 0 0,0 0 0,1 1 0,0 0 0,-1 1 0,2-1 0,-1 1 0,0 1 0,1 0 0,0 0 0,0 0 0,1 1 0,0 0 0,0 0 0,-6 10 0,-1 4 0,0 0 0,1 1 0,2 1 0,-16 43 0,20-46 0,0 1 0,2-1 0,0 1 0,1-1 0,1 1 0,1 0 0,0 0 0,4 24 0,-2-37 0,0 0 0,1-1 0,-1 1 0,2-1 0,-1 1 0,1-1 0,0 0 0,1 0 0,0 0 0,0 0 0,0-1 0,1 0 0,0 0 0,0 0 0,0 0 0,1-1 0,0 0 0,0 0 0,0 0 0,1-1 0,0 0 0,0 0 0,0-1 0,13 5 0,-6-3 0,1-2 0,-1 1 0,1-2 0,-1 0 0,1-1 0,0 0 0,-1-1 0,1-1 0,0 0 0,0-1 0,-1-1 0,1 0 0,-1-1 0,26-10 0,-29 9 0,-1 0 0,1-1 0,-1 0 0,0-1 0,-1 0 0,0-1 0,0 0 0,0 0 0,-1-1 0,0 0 0,-1 0 0,0-1 0,0 0 0,-1 0 0,-1-1 0,1 1 0,-2-1 0,7-20 0,-8 13 0,1 0 0,-2 0 0,-1 0 0,0 0 0,-1 0 0,-1 0 0,-1 0 0,0 0 0,-1 0 0,-1 1 0,-1-1 0,-11-25 0,11 29 0,-1 1 0,-1 0 0,0 0 0,-1 0 0,0 1 0,-1 0 0,0 1 0,-1 0 0,0 0 0,-1 1 0,0 1 0,0 0 0,-1 0 0,0 1 0,-25-12 0,31 17 20,-1 1 0,1 0 0,0 1 0,-1-1 0,-11 0 0,16 2-68,1-1 0,-1 1 0,1 0 0,-1 0 0,1 0 1,-1 1-1,1-1 0,-1 0 0,1 0 0,-1 1 0,1-1 0,0 1 0,-1-1 0,1 1 0,-1 0 1,1 0-1,0-1 0,0 1 0,0 0 0,-1 0 0,1 0 0,0 0 0,0 0 0,0 1 0,0-1 0,1 0 1,-1 0-1,0 1 0,0-1 0,0 2 0,0 10-6778</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31.290"/>
    </inkml:context>
    <inkml:brush xml:id="br0">
      <inkml:brushProperty name="width" value="0.05" units="cm"/>
      <inkml:brushProperty name="height" value="0.05" units="cm"/>
    </inkml:brush>
  </inkml:definitions>
  <inkml:trace contextRef="#ctx0" brushRef="#br0">1 118 24575,'0'-2'0,"0"0"0,0 0 0,1 0 0,-1-1 0,0 1 0,1 0 0,0 0 0,-1 0 0,1 0 0,0 0 0,0 0 0,0 0 0,1 0 0,-1 1 0,0-1 0,1 0 0,-1 1 0,1-1 0,-1 1 0,1-1 0,0 1 0,0 0 0,-1-1 0,1 1 0,0 0 0,0 0 0,0 1 0,0-1 0,0 0 0,1 1 0,-1-1 0,0 1 0,0 0 0,0-1 0,4 1 0,4 0 0,0 0 0,0 1 0,0-1 0,0 2 0,-1 0 0,18 5 0,2 4 0,0 1 0,-2 1 0,1 2 0,-2 1 0,27 20 0,114 105 0,-167-141 0,15 13 0,23 29 0,-35-39 0,-1 0 0,0-1 0,0 1 0,0 1 0,0-1 0,0 0 0,-1 0 0,1 1 0,-1-1 0,0 0 0,0 1 0,0 0 0,0-1 0,-1 1 0,0-1 0,0 1 0,0 6 0,-1-8 0,0 0 0,0 0 0,0 0 0,0 0 0,0 0 0,-1-1 0,1 1 0,-1-1 0,1 1 0,-1-1 0,0 1 0,1-1 0,-1 0 0,0 0 0,0 0 0,0 0 0,0 0 0,0 0 0,0 0 0,0-1 0,0 1 0,0-1 0,0 0 0,0 1 0,-1-1 0,1 0 0,0 0 0,0-1 0,0 1 0,-3-1 0,-3 1 0,0-1 0,0 0 0,-1-1 0,1 0 0,0 0 0,-13-7 0,14 6 0,0-1 0,0 0 0,0-1 0,1 1 0,0-1 0,0-1 0,0 1 0,1-1 0,-1 0 0,1 0 0,1-1 0,-1 0 0,1 1 0,0-1 0,1-1 0,-1 1 0,2 0 0,-1-1 0,1 0 0,-2-9 0,3 5 0,0 0 0,0 0 0,2 0 0,-1 0 0,1 0 0,1 0 0,0 0 0,1 0 0,0 1 0,1 0 0,0-1 0,11-19 0,-8 19 17,0 0 0,0 0 1,2 1-1,-1 0 0,1 0 0,20-17 0,-22 22-141,0 1 0,0 0 1,1 0-1,0 1 0,0 0 0,0 0 1,1 1-1,-1 0 0,1 1 0,0 0 1,13-2-1,8 1-6702</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31.711"/>
    </inkml:context>
    <inkml:brush xml:id="br0">
      <inkml:brushProperty name="width" value="0.05" units="cm"/>
      <inkml:brushProperty name="height" value="0.05" units="cm"/>
    </inkml:brush>
  </inkml:definitions>
  <inkml:trace contextRef="#ctx0" brushRef="#br0">166 504 24575,'46'-4'0,"-43"4"0,-1 0 0,0-1 0,0 0 0,0 1 0,0-1 0,0 0 0,0 0 0,0 0 0,0 0 0,0 0 0,0-1 0,0 1 0,-1-1 0,1 1 0,-1-1 0,1 1 0,-1-1 0,2-2 0,-3 4 0,1-1 0,-1 1 0,0 0 0,0-1 0,1 1 0,-1 0 0,0-1 0,0 1 0,0 0 0,0-1 0,0 1 0,1 0 0,-1-1 0,0 1 0,0-1 0,0 1 0,0 0 0,0-1 0,0 1 0,0 0 0,0-1 0,0 1 0,0-1 0,0 1 0,0 0 0,-1-1 0,1 1 0,0 0 0,0-1 0,-11 3 0,-14 13 0,-5 12 0,1 2 0,-37 45 0,54-58 0,0 0 0,1 1 0,1 0 0,1 1 0,0 0 0,1 0 0,-6 22 0,13-37 0,0 0 0,0 0 0,1 1 0,-1-1 0,1 0 0,0 1 0,0-1 0,0 1 0,0-1 0,0 0 0,1 1 0,-1-1 0,1 0 0,0 1 0,0-1 0,1 0 0,-1 0 0,2 3 0,-1-3 0,0-1 0,0-1 0,0 1 0,0 0 0,1-1 0,-1 1 0,0-1 0,1 1 0,-1-1 0,1 0 0,0 0 0,-1 0 0,1-1 0,0 1 0,-1 0 0,1-1 0,0 0 0,0 0 0,0 0 0,-1 0 0,1 0 0,5-1 0,11-2 0,0-1 0,-1-1 0,0 0 0,1-1 0,-2-1 0,1-1 0,-1-1 0,0 0 0,-1-1 0,0 0 0,-1-2 0,0 0 0,-1 0 0,0-1 0,17-22 0,-14 14 0,-2 0 0,0-1 0,-1-1 0,-2 0 0,0-1 0,-1 0 0,-2-1 0,0 0 0,-2 0 0,7-42 0,-10 37 0,-2 0 0,-1 0 0,-5-57 0,2 68 0,-1 0 0,-1 0 0,-1 1 0,-1-1 0,0 1 0,-2 0 0,-8-17 0,13 30 0,1 1 0,-1-1 0,0 1 0,0 0 0,-1 0 0,1 0 0,-1 1 0,0-1 0,0 1 0,0 0 0,0 0 0,-5-3 0,7 5 0,-1 0 0,1 1 0,0-1 0,0 1 0,0-1 0,-1 1 0,1 0 0,0 0 0,0 0 0,0 0 0,-1 0 0,1 1 0,0-1 0,0 1 0,0-1 0,-1 1 0,1 0 0,0 0 0,0 0 0,0 0 0,0 0 0,0 0 0,1 1 0,-1-1 0,0 0 0,1 1 0,-1 0 0,1-1 0,-3 4 0,-2 2 0,1 1 0,0 0 0,0 1 0,0-1 0,1 1 0,0 0 0,1 0 0,0 0 0,1 0 0,-2 11 0,-2 17 0,0 46 0,5-75 0,0 49 0,2 1 0,3 0 0,13 68 0,1-36 0,39 112 0,-50-181-341,1 0 0,1 0-1,13 21 1,-1-10-6485</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29.098"/>
    </inkml:context>
    <inkml:brush xml:id="br0">
      <inkml:brushProperty name="width" value="0.05" units="cm"/>
      <inkml:brushProperty name="height" value="0.05" units="cm"/>
    </inkml:brush>
  </inkml:definitions>
  <inkml:trace contextRef="#ctx0" brushRef="#br0">72 198 24575,'-9'-9'0,"1"0"0,1-1 0,-1 0 0,1 0 0,1 0 0,0-1 0,-8-20 0,13 29 0,0 0 0,0-1 0,0 1 0,0-1 0,1 1 0,-1-1 0,1 0 0,0 1 0,0-1 0,0 1 0,0-1 0,0 0 0,0 1 0,1-1 0,-1 1 0,1-1 0,0 1 0,0-1 0,0 1 0,0-1 0,0 1 0,0 0 0,1-1 0,-1 1 0,1 0 0,-1 0 0,1 0 0,0 0 0,0 1 0,0-1 0,0 0 0,0 1 0,0-1 0,1 1 0,-1 0 0,0 0 0,1 0 0,-1 0 0,1 0 0,-1 0 0,5 0 0,12-3 0,0 1 0,0 1 0,0 1 0,1 0 0,-1 1 0,0 1 0,36 7 0,131 41 0,-140-35 0,-1 2 0,0 2 0,-1 2 0,-1 2 0,-2 2 0,0 2 0,42 34 0,-72-50 0,0 0 0,-1 0 0,-1 1 0,0 1 0,0-1 0,-1 1 0,-1 1 0,0-1 0,8 21 0,-13-27 0,0 0 0,0 0 0,-1-1 0,0 1 0,0 0 0,0 0 0,-1 0 0,0 0 0,0 0 0,0 0 0,-1 0 0,0 0 0,0 0 0,-1 0 0,1 0 0,-1 0 0,-1-1 0,1 1 0,-1-1 0,0 0 0,0 1 0,0-1 0,-1-1 0,0 1 0,-4 4 0,-8 6 0,-1-2 0,-1 0 0,0 0 0,0-2 0,-1 0 0,-1-1 0,0-1 0,-30 9 0,-24 4 0,-76 12 0,103-25 60,-66 4 0,90-12-308,1-1 1,-1-1-1,1-1 1,-1-1-1,-24-7 1,10-1-6579</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32.052"/>
    </inkml:context>
    <inkml:brush xml:id="br0">
      <inkml:brushProperty name="width" value="0.05" units="cm"/>
      <inkml:brushProperty name="height" value="0.05" units="cm"/>
    </inkml:brush>
  </inkml:definitions>
  <inkml:trace contextRef="#ctx0" brushRef="#br0">52 19 24575,'-2'-17'0,"2"17"0,0 0 0,0 0 0,-1 0 0,1 0 0,0 0 0,0-1 0,0 1 0,0 0 0,0 0 0,0 0 0,0 0 0,0 0 0,0 0 0,-1 0 0,1 0 0,0 0 0,0 0 0,0 0 0,0 0 0,0 0 0,0 0 0,0 0 0,-1 0 0,1 0 0,0 0 0,0 0 0,0 0 0,0 0 0,0 0 0,0 0 0,0 0 0,-1 0 0,1 0 0,0 0 0,0 0 0,0 0 0,0 0 0,0 0 0,0 0 0,0 1 0,0-1 0,0 0 0,0 0 0,-1 0 0,1 0 0,0 0 0,0 0 0,0 0 0,0 0 0,0 0 0,0 1 0,0-1 0,0 0 0,0 0 0,0 0 0,0 0 0,-10 31 0,-4 49 0,4 1 0,0 127 0,25 163 0,-12-331-106,0-13-209,-1 1 1,-2-1-1,-5 49 0,0-53-6511</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32.415"/>
    </inkml:context>
    <inkml:brush xml:id="br0">
      <inkml:brushProperty name="width" value="0.05" units="cm"/>
      <inkml:brushProperty name="height" value="0.05" units="cm"/>
    </inkml:brush>
  </inkml:definitions>
  <inkml:trace contextRef="#ctx0" brushRef="#br0">61 1097 24575,'-4'0'0,"0"-1"0,0 1 0,0-1 0,0 0 0,0-1 0,0 1 0,1 0 0,-1-1 0,0 0 0,-4-3 0,7 5 0,0-1 0,0 0 0,1 1 0,-1-1 0,0 1 0,0-1 0,0 0 0,1 1 0,-1-1 0,0 0 0,1 0 0,-1 0 0,1 0 0,-1 0 0,1 1 0,-1-1 0,1 0 0,0 0 0,-1 0 0,1 0 0,0 0 0,0 0 0,-1 0 0,1 0 0,0 0 0,0 0 0,0-1 0,1 1 0,-1 0 0,0 0 0,0 0 0,0 0 0,1 0 0,-1 0 0,1 1 0,-1-1 0,0 0 0,1 0 0,0 0 0,-1 0 0,1 0 0,0 1 0,-1-1 0,1 0 0,1-1 0,4-3 0,0 1 0,0 0 0,1-1 0,-1 2 0,1-1 0,0 1 0,0 0 0,9-2 0,66-14 0,-62 15 0,228-36 15,-156 29-475,-1-4 0,161-49 0,-197 42-6366</inkml:trace>
  <inkml:trace contextRef="#ctx0" brushRef="#br0" timeOffset="1">198 251 24575,'-14'-10'0,"-9"-11"0,-5-8 0,1-8 0,6-2 0,16 1 0,18 6 0,16 10 0,17 7 0,15 7 0,10 10 0,8 4 0,4 6 0,2 0 0,0 4 0,0-2 0,-1-2 0,-14-4-8191</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32.756"/>
    </inkml:context>
    <inkml:brush xml:id="br0">
      <inkml:brushProperty name="width" value="0.05" units="cm"/>
      <inkml:brushProperty name="height" value="0.05" units="cm"/>
    </inkml:brush>
  </inkml:definitions>
  <inkml:trace contextRef="#ctx0" brushRef="#br0">47 1 24575,'-1'0'0,"-1"0"0,0 0 0,0 0 0,0 0 0,1 1 0,-1-1 0,0 0 0,0 1 0,1 0 0,-1-1 0,0 1 0,1 0 0,-1 0 0,1 0 0,-1 0 0,1 0 0,-1 0 0,1 0 0,0 0 0,-2 3 0,1-2 0,1 1 0,-1 0 0,1 0 0,0 0 0,0 0 0,0 0 0,0 0 0,1 0 0,-1 0 0,1 0 0,-1 4 0,2 9 0,0 1 0,1 0 0,7 28 0,-5-24 0,22 146-682,7 282-1,-33-417-6143</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33.130"/>
    </inkml:context>
    <inkml:brush xml:id="br0">
      <inkml:brushProperty name="width" value="0.05" units="cm"/>
      <inkml:brushProperty name="height" value="0.05" units="cm"/>
    </inkml:brush>
  </inkml:definitions>
  <inkml:trace contextRef="#ctx0" brushRef="#br0">70 348 24575,'-59'-143'0,"57"139"0,1 1 0,-1-1 0,1 0 0,0 0 0,0 0 0,0 0 0,0 0 0,1-6 0,0 9 0,0 0 0,0 0 0,1 0 0,-1 0 0,0 0 0,1 0 0,-1 0 0,1 0 0,-1 0 0,1 0 0,0 0 0,-1 0 0,1 0 0,0 0 0,0 1 0,0-1 0,0 0 0,-1 0 0,1 1 0,0-1 0,0 1 0,0-1 0,0 1 0,0-1 0,0 1 0,1 0 0,-1 0 0,0-1 0,0 1 0,0 0 0,0 0 0,0 0 0,0 0 0,2 0 0,42 0 0,64 6 0,-8 1 0,-72-6 0,78-1 0,-94-1 0,0-1 0,0 1 0,0-2 0,-1 0 0,24-9 0,-34 12 0,0-1 0,0 0 0,0 0 0,0 1 0,-1-1 0,1-1 0,0 1 0,0 0 0,-1 0 0,1-1 0,-1 1 0,1-1 0,-1 1 0,0-1 0,1 0 0,-1 1 0,0-1 0,0 0 0,0 0 0,0 0 0,0-2 0,-1 2 0,0 0 0,0 0 0,0 0 0,0 0 0,-1 0 0,1 0 0,-1 0 0,0 0 0,1 0 0,-1 0 0,0 1 0,0-1 0,0 0 0,0 0 0,0 1 0,0-1 0,-3-2 0,-3-3 0,-1 0 0,0 1 0,0 0 0,0 0 0,-1 1 0,0 0 0,-13-6 0,16 9 0,0-1 0,0 2 0,0-1 0,0 1 0,0 0 0,-1 0 0,1 0 0,0 1 0,0 0 0,-1 0 0,1 1 0,0 0 0,0 0 0,0 0 0,-1 1 0,1-1 0,1 2 0,-1-1 0,0 1 0,1 0 0,-10 6 0,8-4 0,0 1 0,1 1 0,-1-1 0,1 1 0,1 0 0,-1 0 0,1 1 0,0 0 0,1 0 0,0 0 0,0 0 0,1 1 0,0-1 0,-3 15 0,3-4 0,0 0 0,1 0 0,1 0 0,1 1 0,1-1 0,1 0 0,0 1 0,1-1 0,2 0 0,-1-1 0,2 1 0,10 21 0,-11-29 0,0-1 0,1 0 0,0 0 0,1-1 0,0 1 0,0-1 0,1-1 0,0 0 0,15 11 0,-16-14 0,0 0 0,1-1 0,-1 0 0,1 0 0,0-1 0,1 0 0,-1 0 0,0-1 0,1 0 0,-1-1 0,1 1 0,0-2 0,15 0 0,-10-1-227,0-1-1,-1 0 1,1-1-1,-1-1 1,18-6-1,10-8-6598</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33.803"/>
    </inkml:context>
    <inkml:brush xml:id="br0">
      <inkml:brushProperty name="width" value="0.05" units="cm"/>
      <inkml:brushProperty name="height" value="0.05" units="cm"/>
    </inkml:brush>
  </inkml:definitions>
  <inkml:trace contextRef="#ctx0" brushRef="#br0">32 461 24575,'1'-22'0,"-1"0"0,-1 0 0,-1 1 0,-1-1 0,-1 1 0,-1-1 0,-12-32 0,33 107 0,-2 2 0,12 104 0,-25-90 0,-2-49 0,2 0 0,-1 1 0,7 32 0,-7-53 0,0 1 0,0-1 0,0 1 0,0-1 0,0 1 0,0-1 0,0 1 0,0-1 0,0 1 0,0-1 0,0 1 0,1-1 0,-1 0 0,0 1 0,0-1 0,0 1 0,1-1 0,-1 1 0,0-1 0,0 0 0,1 1 0,-1-1 0,0 0 0,1 1 0,-1-1 0,0 0 0,1 1 0,-1-1 0,1 0 0,-1 0 0,0 1 0,1-1 0,-1 0 0,1 0 0,-1 0 0,1 0 0,-1 0 0,1 0 0,-1 1 0,1-1 0,-1 0 0,1 0 0,-1 0 0,1-1 0,-1 1 0,0 0 0,1 0 0,-1 0 0,1 0 0,-1 0 0,1 0 0,-1-1 0,1 1 0,-1 0 0,0 0 0,1-1 0,-1 1 0,0 0 0,1-1 0,-1 1 0,0 0 0,1-1 0,-1 1 0,0-1 0,1 1 0,-1-1 0,20-30 0,-20 31 0,34-75 0,27-84 0,5-13 0,-62 164 0,0-1 0,1 1 0,0 0 0,10-12 0,-14 19 0,0 0 0,0 0 0,0 0 0,0 0 0,0 0 0,1 0 0,-1 0 0,1 0 0,-1 0 0,0 0 0,1 1 0,-1-1 0,1 1 0,2-1 0,-3 1 0,0 0 0,0 0 0,1 0 0,-1 0 0,0 1 0,0-1 0,0 0 0,0 1 0,0-1 0,0 1 0,-1-1 0,1 1 0,0 0 0,0-1 0,0 1 0,0 0 0,-1 0 0,1-1 0,0 1 0,-1 0 0,1 0 0,0 0 0,-1 0 0,1 2 0,3 4 0,-1 1 0,0 0 0,-1 0 0,1 0 0,-2 0 0,1 0 0,0 15 0,-2 64 0,0-58 0,-1-15 0,0-3 0,1-1 0,0 1 0,0-1 0,1 1 0,1-1 0,0 0 0,0 1 0,6 17 0,-7-28 0,-1 0 0,0 1 0,0-1 0,0 1 0,0-1 0,0 0 0,1 1 0,-1-1 0,0 1 0,0-1 0,1 0 0,-1 1 0,0-1 0,0 0 0,1 0 0,-1 1 0,0-1 0,1 0 0,-1 0 0,1 1 0,-1-1 0,0 0 0,1 0 0,-1 0 0,1 0 0,-1 1 0,0-1 0,1 0 0,-1 0 0,1 0 0,-1 0 0,1 0 0,-1 0 0,0 0 0,1 0 0,-1 0 0,1-1 0,-1 1 0,0 0 0,1 0 0,-1 0 0,1 0 0,-1-1 0,0 1 0,1 0 0,-1 0 0,0 0 0,1-1 0,-1 1 0,0 0 0,1-1 0,-1 1 0,0 0 0,0-1 0,1 1 0,-1 0 0,0-1 0,0 0 0,15-29 0,-12 22 0,25-57 0,59-115 0,-86 178 0,1-1 0,-1 1 0,1 0 0,0-1 0,-1 1 0,1 0 0,0 0 0,1 0 0,-1 0 0,0 1 0,0-1 0,1 1 0,3-2 0,-5 2 0,0 1 0,0 0 0,0 0 0,0 0 0,0 0 0,0 0 0,0 0 0,1 0 0,-1 0 0,0 1 0,0-1 0,0 0 0,0 1 0,0-1 0,0 1 0,0-1 0,0 1 0,0-1 0,0 1 0,0 0 0,0-1 0,-1 1 0,1 0 0,0 0 0,0 0 0,-1 0 0,1-1 0,0 1 0,-1 0 0,1 0 0,-1 0 0,1 0 0,-1 0 0,0 1 0,1 1 0,3 8 0,0 1 0,-1 0 0,0 0 0,-1 0 0,1 24 0,-4 66 0,-1-57 0,2-33 0,-1 2 0,1-1 0,0 0 0,1 0 0,1 0 0,4 19 0,-5-29 0,0-1 0,0 1 0,0-1 0,0 1 0,0-1 0,1 0 0,-1 0 0,0 0 0,1 0 0,0 0 0,0 0 0,0 0 0,-1 0 0,1 0 0,1-1 0,-1 1 0,0-1 0,0 0 0,1 0 0,-1 1 0,0-1 0,1-1 0,-1 1 0,1 0 0,0-1 0,-1 1 0,1-1 0,-1 0 0,1 0 0,0 0 0,-1 0 0,1 0 0,-1-1 0,4 0 0,4-1 0,-1 0 0,1-1 0,-1-1 0,0 0 0,0 0 0,0 0 0,0-1 0,-1-1 0,0 1 0,9-9 0,10-10 0,34-38 0,-15 8 0,-1-2 0,-3-1 0,-3-3 0,44-87 0,-78 135 0,0 1 0,0-1 0,-1 0 0,4-22 0,-8 31 0,1 0 0,-1 1 0,0-1 0,0 0 0,0 1 0,0-1 0,-1 0 0,1 1 0,-1-1 0,1 1 0,-1-1 0,-2-4 0,2 6 0,0-1 0,0 1 0,-1 0 0,1 0 0,0-1 0,0 1 0,-1 0 0,1 0 0,-1 0 0,1 1 0,0-1 0,-1 0 0,0 1 0,1-1 0,-1 0 0,1 1 0,-1 0 0,0-1 0,1 1 0,-1 0 0,0 0 0,-2 0 0,-8 1 0,0 0 0,1 1 0,-1 0 0,1 1 0,-1 0 0,1 1 0,0 0 0,0 1 0,-16 10 0,14-7 0,0 0 0,0 1 0,1 0 0,0 1 0,1 1 0,-20 23 0,27-29 0,1 0 0,-1 1 0,1-1 0,0 1 0,1 0 0,-1-1 0,1 1 0,0 1 0,1-1 0,-1 0 0,1 0 0,1 1 0,-1 10 0,1-8 0,2-1 0,-1 1 0,1-1 0,0 1 0,0-1 0,1 0 0,1 0 0,-1 0 0,6 8 0,9 11 0,2 0 0,0-1 0,2-1 0,32 28 0,-21-20 0,-27-27 0,4 4 0,0 0 0,-1 1 0,0 0 0,0 1 0,7 13 0,-15-24 0,0 1 0,-1 0 0,1 0 0,0 0 0,-1 0 0,1 0 0,-1 0 0,0 0 0,1 0 0,-1 0 0,0 0 0,0 0 0,-1 0 0,1 0 0,0 0 0,-1 0 0,1 0 0,-1 0 0,1 0 0,-1 0 0,0 0 0,0-1 0,0 1 0,0 0 0,0 0 0,0-1 0,-1 1 0,1-1 0,-1 1 0,1-1 0,-1 0 0,1 1 0,-1-1 0,0 0 0,1 0 0,-1 0 0,-3 1 0,-14 6 0,-1 0 0,0-1 0,0-1 0,-1-2 0,0 1 0,-36 1 0,41-4 0,-148 14-1365,-7-4-5461</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35.440"/>
    </inkml:context>
    <inkml:brush xml:id="br0">
      <inkml:brushProperty name="width" value="0.05" units="cm"/>
      <inkml:brushProperty name="height" value="0.05" units="cm"/>
    </inkml:brush>
  </inkml:definitions>
  <inkml:trace contextRef="#ctx0" brushRef="#br0">148 112 24575,'-23'0'0,"-39"1"0,57 0 0,1 0 0,-1-1 0,1 1 0,0 1 0,-1-1 0,1 1 0,0 0 0,0 0 0,0 0 0,-7 5 0,11-7 0,-1 0 0,1 0 0,-1 0 0,1 1 0,-1-1 0,1 0 0,-1 1 0,1-1 0,0 0 0,-1 1 0,1-1 0,0 0 0,-1 1 0,1-1 0,0 1 0,-1-1 0,1 0 0,0 1 0,0-1 0,-1 1 0,1-1 0,0 1 0,0-1 0,0 1 0,0-1 0,0 1 0,0-1 0,0 1 0,0-1 0,0 1 0,0-1 0,0 1 0,0-1 0,0 1 0,0-1 0,0 1 0,1-1 0,-1 1 0,0-1 0,0 1 0,0-1 0,1 1 0,-1-1 0,0 1 0,1-1 0,-1 0 0,0 1 0,1-1 0,-1 0 0,1 1 0,-1-1 0,0 0 0,1 0 0,-1 1 0,1-1 0,-1 0 0,1 0 0,-1 0 0,1 1 0,-1-1 0,1 0 0,0 0 0,40 8 0,-37-8 0,375 27 2,6-25-516,-320-3 302,1919-55-7451,-1257 28 6065,159-5 1327,929-30-435,-1696 59 558,640-4 3443,-742 8-2729,-1 1 0,0 0 0,0 1-1,0 1 1,21 6 0,-36-9-482,0 0 0,0 0 0,0 1 0,0-1-1,0 0 1,0 1 0,0-1 0,0 0 0,-1 1-1,1-1 1,0 1 0,0 0 0,0-1 0,-1 1 0,1-1-1,0 1 1,-1 0 0,1 0 0,0-1 0,-1 1 0,1 0-1,-1 0 1,0 0 0,1 0 0,0 1 0,-2-1-6,1 0 0,-1 0 0,1 0 0,-1 0 0,1 0 0,-1 0 1,1-1-1,-1 1 0,0 0 0,0 0 0,1-1 0,-1 1 0,0 0 0,0-1 1,0 1-1,0-1 0,0 1 0,-1 0 0,-54 18 713,54-18-854,-30 6-1274,3-1-5489</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36.063"/>
    </inkml:context>
    <inkml:brush xml:id="br0">
      <inkml:brushProperty name="width" value="0.05" units="cm"/>
      <inkml:brushProperty name="height" value="0.05" units="cm"/>
    </inkml:brush>
  </inkml:definitions>
  <inkml:trace contextRef="#ctx0" brushRef="#br0">195 90 24575,'-6'-6'0,"-9"-9"0,-1 0 0,-22-16 0,34 28 0,1 1 0,0-1 0,-1 1 0,1 0 0,-1 0 0,0 1 0,0-1 0,0 1 0,0 0 0,0 0 0,0 0 0,0 0 0,0 1 0,0-1 0,0 1 0,0 0 0,0 1 0,0-1 0,-5 1 0,7 1 0,0-1 0,0 0 0,-1 1 0,1-1 0,0 1 0,0 0 0,1-1 0,-1 1 0,0 0 0,0 0 0,1 0 0,-1 1 0,1-1 0,0 0 0,0 0 0,0 1 0,0-1 0,0 1 0,0-1 0,1 1 0,-1-1 0,0 4 0,-1 8 0,1 0 0,0 25 0,1-36 0,5 72 21,3 1 0,20 81 0,-2-10-1449,-16-74-5398</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37.385"/>
    </inkml:context>
    <inkml:brush xml:id="br0">
      <inkml:brushProperty name="width" value="0.05" units="cm"/>
      <inkml:brushProperty name="height" value="0.05" units="cm"/>
    </inkml:brush>
  </inkml:definitions>
  <inkml:trace contextRef="#ctx0" brushRef="#br0">0 299 24575,'0'-15'0,"1"0"0,0 0 0,1 1 0,0-1 0,8-25 0,-6 31 0,0 0 0,0 0 0,0 1 0,1-1 0,1 1 0,-1 0 0,1 1 0,1-1 0,13-12 0,-5 7 0,0 0 0,1 1 0,0 0 0,28-14 0,-41 24 0,1 0 0,-1 1 0,1-1 0,0 1 0,-1-1 0,1 1 0,0 0 0,0 1 0,0-1 0,0 1 0,0 0 0,0 0 0,0 0 0,0 0 0,0 1 0,0-1 0,-1 1 0,1 0 0,0 0 0,0 1 0,0-1 0,-1 1 0,1 0 0,-1 0 0,0 0 0,1 0 0,-1 0 0,0 1 0,0 0 0,4 4 0,1 4 0,0 0 0,-1 0 0,0 1 0,0 0 0,8 24 0,18 72 0,-18-55 0,42 170 0,-57-222 0,0-1 0,0 0 0,1 0 0,-1 1 0,0-1 0,0 0 0,0 0 0,0 0 0,0 1 0,0-1 0,1 0 0,-1 0 0,0 0 0,0 0 0,0 0 0,0 1 0,1-1 0,-1 0 0,0 0 0,0 0 0,1 0 0,-1 0 0,0 0 0,0 0 0,0 0 0,1 0 0,-1 0 0,0 0 0,0 0 0,1 0 0,-1 0 0,0 0 0,0 0 0,0 0 0,1 0 0,-1 0 0,0 0 0,0 0 0,1 0 0,-1 0 0,0 0 0,0 0 0,0-1 0,1 1 0,-1 0 0,0 0 0,0 0 0,0 0 0,0-1 0,1 1 0,-1 0 0,0 0 0,0 0 0,0-1 0,0 1 0,0 0 0,0 0 0,0 0 0,0-1 0,0 1 0,0 0 0,1-1 0,9-15 0,-10 16 0,22-47 0,24-76 0,-34 84 0,3 1 0,0 1 0,40-68 0,-53 101 0,1 1 0,-1 0 0,1-1 0,-1 1 0,1 0 0,0 0 0,0 1 0,0-1 0,1 1 0,-1-1 0,0 1 0,1 0 0,0 1 0,-1-1 0,1 0 0,0 1 0,0 0 0,0 0 0,0 0 0,0 0 0,0 1 0,0 0 0,0 0 0,0 0 0,8 1 0,-6 0 0,-1 1 0,0 0 0,0 0 0,0 0 0,0 1 0,0-1 0,0 1 0,0 0 0,-1 1 0,0-1 0,0 1 0,0 0 0,0 0 0,0 0 0,-1 1 0,1-1 0,-1 1 0,4 8 0,-4-6 0,0 1 0,0-1 0,0 1 0,-1 0 0,0 0 0,-1 0 0,0 0 0,0 0 0,0 0 0,-1 1 0,-2 12 0,-2 3 0,-1 0 0,-12 35 0,10-38 0,1-1 0,1 1 0,-5 36 0,10-54 0,0 0 0,-1 0 0,1 0 0,0 0 0,1 0 0,-1 0 0,0 0 0,1 0 0,0 0 0,0 0 0,-1 0 0,2 0 0,-1 0 0,0-1 0,1 1 0,-1-1 0,1 1 0,0-1 0,-1 1 0,1-1 0,0 0 0,1 0 0,-1 0 0,0 0 0,5 3 0,-3-3 0,1-1 0,0 1 0,-1-1 0,1 0 0,0 0 0,0-1 0,0 1 0,0-1 0,0 0 0,0 0 0,0-1 0,0 1 0,-1-1 0,9-3 0,-2 1 15,-1 0 0,0-1 0,0 0 0,0-1 0,0 0 0,-1-1 0,13-8 0,-18 10-108,1 1 0,-1-1 1,0 0-1,0-1 0,-1 1 0,1 0 0,-1-1 0,0 0 1,0 0-1,0 0 0,-1 0 0,1 0 0,-1-1 1,-1 1-1,3-9 0,-3-9-6733</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44.929"/>
    </inkml:context>
    <inkml:brush xml:id="br0">
      <inkml:brushProperty name="width" value="0.05" units="cm"/>
      <inkml:brushProperty name="height" value="0.05" units="cm"/>
    </inkml:brush>
  </inkml:definitions>
  <inkml:trace contextRef="#ctx0" brushRef="#br0">1 738 24575,'0'-2'0,"3"-39"0,-3 40 0,0 1 0,1 0 0,-1-1 0,0 1 0,0-1 0,0 1 0,0 0 0,0-1 0,0 1 0,1 0 0,-1-1 0,0 1 0,0-1 0,1 1 0,-1 0 0,0 0 0,1-1 0,-1 1 0,0 0 0,1 0 0,-1-1 0,0 1 0,1 0 0,-1 0 0,0 0 0,1-1 0,-1 1 0,1 0 0,0 0 0,0 0 0,0 1 0,0 0 0,0-1 0,0 1 0,0 0 0,0-1 0,0 1 0,0 0 0,0 0 0,0 0 0,0 0 0,0 0 0,-1 0 0,1 0 0,1 2 0,15 27 0,0 0 0,-2 1 0,15 46 0,25 102 0,-27-56 0,-5 0 0,-5 2 0,-6-1 0,-5 2 0,-6-1 0,-5 1 0,-6-1 0,-27 130 0,-26-5 0,62-248 0,0 0 0,1 0 0,-1 0 0,1 0 0,-1 0 0,1 0 0,0 0 0,0 0 0,0 1 0,0-1 0,0 0 0,0 0 0,1 0 0,-1 0 0,2 4 0,-1-5 0,-1 0 0,1 0 0,0-1 0,0 1 0,1 0 0,-1 0 0,0 0 0,0-1 0,0 1 0,0-1 0,1 1 0,-1-1 0,0 1 0,0-1 0,1 0 0,-1 1 0,0-1 0,1 0 0,-1 0 0,0 0 0,1 0 0,-1 0 0,0-1 0,1 1 0,1-1 0,1743-139-2422,2 91 1,-1233 43 2055,513-9-687,-487 6 1652,-182 8 3320,-358 1-3848,11 0 240,0 0 0,0-1 0,0 0 1,22-5-1,-32 5-306,0 1 0,-1-1 0,1 0 0,-1 1 0,1-1 0,-1 0 0,1 0 0,-1 0 0,1 0 1,-1 0-1,0 0 0,1 0 0,-1-1 0,0 1 0,0 0 0,0-1 0,1-2 0,-1 3-3,-1-1-1,0 0 0,1 0 0,-1 0 1,0 0-1,0 0 0,0 0 1,0 0-1,-1 0 0,1 0 1,-1 1-1,1-1 0,-1 0 0,1 0 1,-1 0-1,0 1 0,0-1 1,0 0-1,-2-2 0,-10-14-1,0 1 0,-2 0 0,0 1 0,-27-23 0,18 18 0,-26-31 0,34 33 0,2-1 0,0 0 0,1-1 0,1 0 0,0-1 0,2 0 0,1-1 0,1 0 0,1 0 0,0-1 0,2 0 0,1 0 0,1 0 0,1-1 0,2-27 0,9-81 0,40-195 0,-26 195 0,29-145 0,9-54 0,-48 236 0,1-144 0,-13 232 0,-2 0 0,1 0 0,-1 0 0,0 0 0,-1 0 0,1 0 0,-2 0 0,1 0 0,-5-8 0,5 12 0,-1 0 0,0 0 0,0 0 0,0 0 0,-1 1 0,1 0 0,-1-1 0,1 1 0,-1 1 0,0-1 0,0 1 0,-1-1 0,1 1 0,0 0 0,-1 0 0,1 1 0,-6-2 0,-52-12 0,-1 2 0,-94-6 0,-131 7 0,270 11 0,-847 15-327,1 36-634,244-11-1279,-686 46-906,7 46 3149,909-92 4570,388-39-4491,0 0 0,0 1 1,1-1-1,-1 0 0,0 1 0,0-1 0,1 1 0,-1-1 1,0 1-1,1 0 0,-1 0 0,1 0 0,-1 0 0,1 0 1,-3 1-1,4-1-54,-1 0 1,1 0 0,-1 0 0,1-1-1,0 1 1,-1 0 0,1 0-1,0 0 1,0 0 0,0 0-1,-1-1 1,1 1 0,0 0-1,0 0 1,0 0 0,0 0 0,1 0-1,-1 0 1,0 0 0,0 0-1,1 1 1,2 5-2,1 0 1,0 0-1,0-1 1,1 0-1,8 11 0,-1-4-39,3 7-1353,-1-2-5461</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45.648"/>
    </inkml:context>
    <inkml:brush xml:id="br0">
      <inkml:brushProperty name="width" value="0.05" units="cm"/>
      <inkml:brushProperty name="height" value="0.05" units="cm"/>
    </inkml:brush>
  </inkml:definitions>
  <inkml:trace contextRef="#ctx0" brushRef="#br0">659 363 24575,'1'-6'0,"0"-1"0,0 1 0,1-1 0,-1 1 0,5-8 0,4-24 0,-9 35 0,4-36 0,0-45 0,-5 75 0,0 0 0,0 0 0,-1 0 0,0-1 0,-1 1 0,0 0 0,0 1 0,-1-1 0,-1 0 0,1 1 0,-6-9 0,6 13 0,0 1 0,-1 0 0,1 0 0,-1 0 0,0 0 0,0 1 0,0-1 0,0 1 0,0 0 0,-1 0 0,1 0 0,0 1 0,-1 0 0,0 0 0,1 0 0,-1 0 0,0 1 0,1 0 0,-10 0 0,-6 1 0,0 0 0,0 2 0,-25 6 0,18-2 0,0 2 0,1 0 0,0 2 0,0 1 0,-39 25 0,49-26 0,0 0 0,1 1 0,0 0 0,1 1 0,1 1 0,0 0 0,1 1 0,0 0 0,-11 20 0,19-27 0,0 1 0,0-1 0,1 1 0,0 0 0,0 0 0,1 0 0,0 0 0,1 0 0,0 0 0,1 1 0,-1-1 0,2 0 0,2 19 0,0-16 0,0 0 0,1-1 0,0 1 0,1-1 0,0 0 0,1 0 0,0-1 0,1 1 0,0-1 0,10 10 0,6 4 0,0-1 0,2-1 0,0-1 0,50 31 0,124 57 0,-55-33 0,-133-69 0,1 0 0,-1 0 0,-1 1 0,1 1 0,-1-1 0,-1 2 0,12 13 0,-19-20 0,1 0 0,-1 1 0,0-1 0,0 0 0,-1 1 0,1 0 0,-1-1 0,0 1 0,0 0 0,0-1 0,0 1 0,-1 0 0,1 0 0,-1 0 0,0 0 0,0-1 0,0 1 0,-1 0 0,0 0 0,1 0 0,-1-1 0,0 1 0,-1 0 0,1-1 0,-1 1 0,0-1 0,1 1 0,-2-1 0,-2 5 0,-3 1 0,-1 0 0,0 0 0,0-1 0,0 0 0,-1-1 0,0 0 0,-1 0 0,0-1 0,0-1 0,0 0 0,-20 7 0,-5-2 0,-1 0 0,-57 6 0,36-8 0,0-3 0,0-2 0,0-3 0,-75-10 0,127 10-105,-1-1 0,1 0 0,0 0 0,-1-1 0,1 0 0,0 0 0,0 0 0,0-1 0,0 0 0,0 0 0,1 0 0,-11-9 0,3-3-6721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29.492"/>
    </inkml:context>
    <inkml:brush xml:id="br0">
      <inkml:brushProperty name="width" value="0.05" units="cm"/>
      <inkml:brushProperty name="height" value="0.05" units="cm"/>
    </inkml:brush>
  </inkml:definitions>
  <inkml:trace contextRef="#ctx0" brushRef="#br0">11 2371 24575,'-6'-16'0,"6"15"0,-1 1 0,1-1 0,-1 0 0,1 1 0,0-1 0,-1 0 0,1 1 0,0-1 0,-1 0 0,1 1 0,0-1 0,0 0 0,0 0 0,-1 0 0,1 1 0,0-1 0,0 0 0,0 0 0,0 1 0,0-1 0,1 0 0,-1 0 0,0 0 0,0 1 0,0-1 0,1 0 0,-1 1 0,0-1 0,1 0 0,-1 1 0,1-1 0,-1 0 0,1 1 0,-1-1 0,2 0 0,7-7 0,1 0 0,0 1 0,0 1 0,1 0 0,0 0 0,0 1 0,0 0 0,1 1 0,16-4 0,-8 1 0,698-181-690,-604 162 150,944-214-3549,874-203 822,-352 59 276,-13-45 2048,-1554 425 963,311-97 8,-15-22 1892,-282 111-1321,-1-1 1,0-1-1,-1-2 0,0 0 1,28-26-1,-50 39-466,0 1 0,0-1 0,0 0 0,-1 0-1,1 0 1,-1 0 0,0 0 0,0 0 0,0-1 0,-1 1 0,1-1 0,-1 0 0,0 1 0,0-1-1,0 0 1,0 0 0,0 1 0,-1-1 0,0 0 0,0-5 0,-1 5 36,0 0 0,-1 0 0,1 0 0,-1 0 0,0 0 1,0 0-1,0 1 0,0-1 0,-1 1 0,0-1 0,1 1 0,-1 0 1,0 0-1,-1 0 0,1 0 0,0 1 0,-5-3 0,-8-5 65,-1 0-1,0 1 1,0 1-1,-22-8 1,29 13-391,-1 0 0,0 0 0,0 1 0,0 0 1,0 1-1,0 0 0,0 1 0,-18 2 0,4 3-6669</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30.208"/>
    </inkml:context>
    <inkml:brush xml:id="br0">
      <inkml:brushProperty name="width" value="0.05" units="cm"/>
      <inkml:brushProperty name="height" value="0.05" units="cm"/>
    </inkml:brush>
  </inkml:definitions>
  <inkml:trace contextRef="#ctx0" brushRef="#br0">501 419 24575,'-5'-5'0,"0"0"0,0 1 0,-1 0 0,0 0 0,0 0 0,0 1 0,0 0 0,-12-4 0,17 7 0,0-1 0,0 1 0,0 0 0,-1-1 0,1 1 0,0 0 0,0 0 0,0 0 0,-1 0 0,1 0 0,0 1 0,0-1 0,0 0 0,-1 0 0,1 1 0,0-1 0,0 1 0,0-1 0,0 1 0,0-1 0,-2 2 0,2 0 0,0-1 0,0 1 0,0 0 0,0 0 0,0-1 0,1 1 0,-1 0 0,1 0 0,-1 0 0,1 0 0,0 0 0,0 0 0,0 0 0,0 0 0,0-1 0,0 1 0,0 0 0,1 3 0,7 35 0,1-1 0,19 51 0,2 6 0,13 79 0,-7 2 0,18 270 0,-44-302 0,7 164 0,-17-303 0,0 2 0,0 0 0,1 0 0,-1 0 0,2 0 0,2 12 0,-3-18 0,-1-1 0,1 0 0,-1 0 0,1 0 0,-1 0 0,1 1 0,0-1 0,0 0 0,0 0 0,-1 0 0,1 0 0,0-1 0,0 1 0,0 0 0,0 0 0,1-1 0,-1 1 0,0 0 0,0-1 0,0 1 0,0-1 0,1 1 0,-1-1 0,0 0 0,1 0 0,-1 0 0,0 1 0,0-1 0,1 0 0,-1 0 0,0-1 0,1 1 0,-1 0 0,0 0 0,0-1 0,1 1 0,-1 0 0,0-1 0,0 0 0,0 1 0,0-1 0,2-1 0,69-36 0,-48 23 0,47-20 0,-18 17 0,1 2 0,0 3 0,100-12 0,172 5 0,448 31-1137,-584-4 261,1173 55-171,-1201-45 2845,-161-16-1746,1-1 0,-1 0 0,1 0 0,-1 0 0,1 0 0,-1 0 1,1 0-1,-1 0 0,1-1 0,-1 1 0,0 0 0,1-1 0,-1 1 0,1-1 0,-1 1 0,2-2 0,-2 1-37,-1 0-1,1 1 0,-1-1 1,0 0-1,1 1 1,-1-1-1,0 0 1,0 1-1,1-1 1,-1 0-1,0 1 1,0-1-1,0 0 0,0 1 1,0-1-1,0 0 1,0 0-1,0 1 1,0-1-1,0 0 1,-1 1-1,1-1 1,0 0-1,-1 0 0,-3-8-18,-1 1 0,0 0 0,0 0 0,-9-10 0,-2-3 40,4-2-36,0-1 0,2 1 0,0-2 0,2 1 0,0-2 0,2 1 0,-6-50 0,6-10 0,5-92 0,1 108 0,20-393 0,-10 153 0,-7 94 0,9 116 0,-7 70 0,-1 0 0,-1-37 0,-3 63 0,0 1 0,0 0 0,-1-1 0,1 1 0,-1 0 0,0-1 0,0 1 0,0 0 0,0 0 0,0-1 0,0 1 0,-1 0 0,1 0 0,-1 0 0,1 1 0,-1-1 0,0 0 0,1 1 0,-1-1 0,0 1 0,0-1 0,0 1 0,0 0 0,-1 0 0,1 0 0,0 0 0,0 0 0,-1 0 0,1 1 0,0-1 0,-4 1 0,-10-3 0,0 2 0,0 0 0,-29 2 0,19 0 0,-491 26 18,209-6-251,14-6 66,-1818 88-745,2079-102 906,-405 27-446,425-27 452,9-1 0,0 0 0,0 0 0,0 0 0,0 1 0,1 0 0,-1 0 0,0 0 0,0 0 0,0 0 0,1 1 0,-1 0 0,-3 2 0,7-4 8,-1 1 0,1-1 0,0 0 0,0 0 0,0 1 0,0-1-1,-1 0 1,1 1 0,0-1 0,0 0 0,0 1 0,0-1 0,0 0 0,0 1-1,0-1 1,0 0 0,0 1 0,0-1 0,0 0 0,0 1 0,0-1-1,0 0 1,0 1 0,0-1 0,0 0 0,0 1 0,1-1 0,-1 0-1,0 0 1,0 1 0,0-1 0,1 0 0,-1 1 0,0-1 0,0 0-1,1 0 1,-1 0 0,0 1 0,0-1 0,1 0 0,-1 0 0,0 0-1,1 1 1,16 7 653,-16-7-615,23 8-213,1-1 1,0-2-1,34 6 1,-10-5-6660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46.070"/>
    </inkml:context>
    <inkml:brush xml:id="br0">
      <inkml:brushProperty name="width" value="0.05" units="cm"/>
      <inkml:brushProperty name="height" value="0.05" units="cm"/>
    </inkml:brush>
  </inkml:definitions>
  <inkml:trace contextRef="#ctx0" brushRef="#br0">117 172 24575,'0'-19'0,"1"5"0,-1 1 0,-2-26 0,2 38 0,0-1 0,-1 0 0,1 1 0,0-1 0,0 0 0,-1 1 0,1-1 0,-1 0 0,0 1 0,0-1 0,1 1 0,-1-1 0,0 1 0,0-1 0,0 1 0,0 0 0,0-1 0,-1 1 0,1 0 0,0 0 0,-1 0 0,1 0 0,-1 0 0,1 0 0,-1 1 0,1-1 0,-1 0 0,1 1 0,-4-1 0,3 1 0,0 0 0,0 0 0,0 1 0,0-1 0,0 1 0,0 0 0,0-1 0,0 1 0,0 0 0,0 0 0,0 1 0,0-1 0,1 0 0,-1 0 0,0 1 0,1-1 0,-1 1 0,1 0 0,0-1 0,-1 1 0,1 0 0,0 0 0,0 0 0,0 0 0,-1 3 0,-3 6 0,1 0 0,0 0 0,-3 16 0,0 6 0,2 1 0,1 0 0,2 0 0,1 0 0,1 0 0,3 0 0,0 0 0,2 0 0,10 35 0,-12-60 0,0 0 0,1-1 0,0 0 0,0 1 0,1-1 0,0-1 0,0 1 0,1-1 0,-1 0 0,2 0 0,-1-1 0,1 1 0,0-2 0,0 1 0,1-1 0,14 8 0,-17-11 0,0 0 0,0 0 0,0 0 0,0-1 0,0 0 0,0 0 0,1 0 0,-1 0 0,0-1 0,1 0 0,-1 0 0,0-1 0,1 1 0,-1-1 0,0 0 0,0-1 0,0 1 0,0-1 0,0 0 0,0 0 0,0-1 0,-1 1 0,1-1 0,-1 0 0,1 0 0,-1-1 0,0 1 0,-1-1 0,1 0 0,3-5 0,3-4 0,-1 0 0,-1-1 0,0 0 0,0-1 0,-2 0 0,0 0 0,0 0 0,-2-1 0,0 0 0,-1 0 0,0 0 0,-1 0 0,-1-1 0,-1 1 0,-1-17 0,0 9 0,-2 0 0,-1 0 0,0 0 0,-2 1 0,-1-1 0,0 2 0,-2-1 0,-1 1 0,-18-32 0,23 46 14,-1 1-1,1 0 0,-1 0 0,-1 0 1,1 0-1,-1 1 0,0 0 1,-16-10-1,20 14-72,0 1-1,-1-1 1,1 0-1,-1 1 1,1 0 0,-1 0-1,1 0 1,-1 0-1,0 0 1,1 1 0,-1 0-1,0-1 1,0 1-1,1 1 1,-1-1 0,0 1-1,0-1 1,1 1-1,-1 0 1,1 0 0,-1 1-1,1-1 1,-1 1-1,-3 2 1,-11 10-6767</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47.053"/>
    </inkml:context>
    <inkml:brush xml:id="br0">
      <inkml:brushProperty name="width" value="0.05" units="cm"/>
      <inkml:brushProperty name="height" value="0.05" units="cm"/>
    </inkml:brush>
  </inkml:definitions>
  <inkml:trace contextRef="#ctx0" brushRef="#br0">737 303 24575,'0'-18'0,"-1"1"0,-1 0 0,0-1 0,-1 1 0,-1 0 0,-1 0 0,0 0 0,-11-23 0,11 32 0,1 0 0,-1 0 0,0 0 0,0 1 0,-1 0 0,0 0 0,0 0 0,-1 1 0,0 0 0,0 0 0,-1 1 0,1-1 0,-1 2 0,0-1 0,0 1 0,-1 1 0,-16-6 0,7 5 0,0 2 0,0 0 0,0 0 0,-1 2 0,1 0 0,0 1 0,-1 1 0,1 1 0,0 0 0,0 2 0,1 0 0,-1 1 0,1 0 0,-22 13 0,19-9 0,-1 1 0,2 2 0,0 0 0,0 1 0,1 0 0,1 2 0,1 0 0,0 1 0,1 0 0,-25 40 0,32-44 0,1 1 0,0 1 0,1 0 0,1 0 0,0 0 0,1 0 0,1 1 0,0-1 0,-1 33 0,4-38 0,1 1 0,0-1 0,0 1 0,1-1 0,0 1 0,1-1 0,1 0 0,-1 0 0,1 0 0,1-1 0,0 1 0,0-1 0,1 0 0,0 0 0,13 14 0,-2-7 0,1-2 0,1 1 0,0-2 0,0-1 0,1 0 0,1-1 0,0-2 0,43 15 0,16-1 0,91 13 0,-155-33 0,140 19 0,-91-15 0,96 23 0,-152-27 0,-1-1 0,0 1 0,0 1 0,0 0 0,8 5 0,-15-9 0,0 1 0,0-1 0,0 1 0,0-1 0,0 1 0,0 0 0,0-1 0,0 1 0,0 0 0,0 0 0,-1 0 0,1 0 0,0 0 0,-1 0 0,1 0 0,0 0 0,-1 0 0,1 0 0,-1 0 0,0 0 0,1 1 0,-1-1 0,0 0 0,0 0 0,1 0 0,-1 1 0,0-1 0,0 0 0,0 0 0,-1 0 0,1 1 0,0-1 0,0 0 0,-1 0 0,1 0 0,-1 0 0,1 1 0,-1-1 0,1 0 0,-1 0 0,0 0 0,1 0 0,-1 0 0,-1 1 0,-4 3 0,-1 1 0,1-1 0,-1 0 0,0 0 0,-1-1 0,1 0 0,-1-1 0,-9 4 0,-73 20 0,68-21 0,-62 14 0,-2-3 0,-126 9 0,188-24-170,-1-1-1,1-2 0,0 0 1,0-1-1,0-2 0,0 0 1,-40-13-1,29 2-6655</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47.756"/>
    </inkml:context>
    <inkml:brush xml:id="br0">
      <inkml:brushProperty name="width" value="0.05" units="cm"/>
      <inkml:brushProperty name="height" value="0.05" units="cm"/>
    </inkml:brush>
  </inkml:definitions>
  <inkml:trace contextRef="#ctx0" brushRef="#br0">1 703 24575,'4'1'0,"1"0"0,-1 0 0,1 0 0,-1 1 0,0 0 0,1 0 0,-1 0 0,0 0 0,0 0 0,0 1 0,-1 0 0,1 0 0,-1 0 0,5 5 0,-3-3 0,1 0 0,0-1 0,0 0 0,0 0 0,11 6 0,-13-8 0,0-1 0,1 1 0,0-1 0,-1 0 0,1 0 0,0 0 0,0-1 0,-1 0 0,1 0 0,0 0 0,0 0 0,0-1 0,-1 1 0,1-1 0,0-1 0,-1 1 0,1-1 0,-1 1 0,1-1 0,-1-1 0,0 1 0,0 0 0,0-1 0,0 0 0,0 0 0,-1 0 0,1-1 0,-1 1 0,0-1 0,0 0 0,0 1 0,-1-1 0,1-1 0,-1 1 0,0 0 0,0-1 0,0 1 0,-1-1 0,1 1 0,-1-1 0,0 0 0,-1 1 0,1-1 0,-1 0 0,0 0 0,0 0 0,-2-8 0,0 1 0,-1 1 0,0-1 0,-1 1 0,-1 0 0,1 0 0,-2 1 0,1-1 0,-2 1 0,-11-15 0,15 21 0,0 0 0,-1 0 0,1 1 0,-1 0 0,0-1 0,0 1 0,0 1 0,0-1 0,-1 0 0,1 1 0,-1 0 0,0 0 0,1 1 0,-1-1 0,0 1 0,0 0 0,0 0 0,0 1 0,0-1 0,0 1 0,0 0 0,0 0 0,0 1 0,0 0 0,-7 1 0,7 0 0,1-1 0,-1 1 0,1 0 0,0 0 0,0 1 0,0-1 0,0 1 0,0 0 0,0 0 0,1 0 0,-1 0 0,1 1 0,0-1 0,0 1 0,0 0 0,1 0 0,-1 0 0,1 0 0,0 0 0,0 1 0,0-1 0,1 1 0,0-1 0,-1 1 0,2 0 0,-1-1 0,0 8 0,1 1 0,0 0 0,0 0 0,1 0 0,1 0 0,0 0 0,1-1 0,1 1 0,9 23 0,-6-20 0,0 0 0,2 0 0,0-1 0,1-1 0,0 1 0,1-1 0,1-1 0,0 0 0,1-1 0,15 12 0,-18-17 0,0-1 0,0 0 0,1 0 0,0-1 0,1 0 0,-1-1 0,1 0 0,0-1 0,0 0 0,0-1 0,0 0 0,0-1 0,0-1 0,0 0 0,19-2 0,-16 0 0,1-1 0,-1 0 0,0-1 0,-1 0 0,1-2 0,-1 0 0,0 0 0,0-1 0,-1-1 0,0 0 0,0-1 0,-1 0 0,0-1 0,-1 0 0,0-1 0,-1-1 0,0 1 0,0-2 0,-1 1 0,-1-1 0,0-1 0,-1 1 0,-1-1 0,0 0 0,0-1 0,4-22 0,-1-6 0,-2-1 0,-2 1 0,-1-1 0,-5-66 0,-4 37 0,-28-137 0,28 188 0,-1 0 0,-11-26 0,8 33 0,4 15 0,4 2 0,0 0 0,0 0 0,1 0 0,0 1 0,-1-1 0,1 0 0,0 0 0,0 0 0,0 0 0,0 3 0,34 215 0,-15-121 0,3 32 0,72 231 0,-86-339 60,22 43 0,-26-59-225,0 1 0,1-1 0,0 0 0,1 0 0,0-1 0,0 1 0,0-1 0,13 9 0,4-2-6661</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48.098"/>
    </inkml:context>
    <inkml:brush xml:id="br0">
      <inkml:brushProperty name="width" value="0.05" units="cm"/>
      <inkml:brushProperty name="height" value="0.05" units="cm"/>
    </inkml:brush>
  </inkml:definitions>
  <inkml:trace contextRef="#ctx0" brushRef="#br0">144 25 24575,'-10'-5'0,"-6"-1"0,-7 0 0,-3 2 0,-3 0 0,5 7 0,10 2 0,13 0 0,11 0 0,12-2 0,13 0 0,9-2 0,7 0 0,4-6 0,1-1 0,-3 0 0,-11 1-8191</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49.663"/>
    </inkml:context>
    <inkml:brush xml:id="br0">
      <inkml:brushProperty name="width" value="0.05" units="cm"/>
      <inkml:brushProperty name="height" value="0.05" units="cm"/>
    </inkml:brush>
  </inkml:definitions>
  <inkml:trace contextRef="#ctx0" brushRef="#br0">1 463 24575,'4'-41'0,"5"25"0,-9 16 0,1 0 0,-1 0 0,0 0 0,1 0 0,-1 0 0,1 0 0,-1-1 0,1 1 0,-1 0 0,1 1 0,-1-1 0,1 0 0,-1 0 0,1 0 0,-1 0 0,1 0 0,-1 0 0,1 1 0,-1-1 0,1 0 0,-1 0 0,1 1 0,-1-1 0,0 0 0,1 0 0,-1 1 0,1-1 0,-1 1 0,0-1 0,0 0 0,1 1 0,-1-1 0,1 1 0,2 6 0,1 0 0,-1 0 0,0 0 0,0 0 0,-1 1 0,0-1 0,0 1 0,-1-1 0,1 1 0,-1 11 0,2 5 0,45 652 0,-42 347 0,-8-585 0,2-434 0,0 4 0,0 0 0,0 0 0,1 0 0,0 0 0,4 14 0,-4-20 0,-1 0 0,1-1 0,0 1 0,0 0 0,0-1 0,0 1 0,0-1 0,0 1 0,1-1 0,-1 0 0,0 1 0,1-1 0,-1 0 0,1 0 0,-1 0 0,1 0 0,-1 0 0,1 0 0,0-1 0,0 1 0,-1 0 0,1-1 0,0 1 0,0-1 0,0 0 0,-1 0 0,1 0 0,0 1 0,0-2 0,0 1 0,2 0 0,345-45 0,527-7-1659,7 27-1322,-854 25 2956,1662 16-4801,-4 82 3142,-1164-57 1644,284 20 1495,-522-50-384,-227-12 533,0-2 0,106-21 0,-154 22-1331,-1 0 1,1-1 0,-1 0 0,1-1 0,-1 0-1,0 0 1,-1-1 0,15-10 0,-19 12-201,-1 0 0,1-1 0,-1 0 0,0 1 0,0-1 0,0 0 0,-1-1 1,1 1-1,-1 0 0,0-1 0,0 0 0,-1 1 0,1-1 0,-1 0 0,0 0 0,0 1 0,-1-1 0,1-10 1,-5-67-66,-4 0 0,-32-147 1,-4-15-10,31 90 1,6 0 0,7 0 0,7 0 0,6 0 0,40-181 0,-17 160 0,23-124 0,-48 227 0,-4 0 0,-2-85 0,-6 139 0,-1-1 0,0 1 0,-7-26 0,8 39 0,-1-1 0,0 0 0,0 1 0,0-1 0,0 1 0,-1 0 0,0 0 0,0 0 0,-1 0 0,1 0 0,-1 1 0,0-1 0,0 1 0,-7-5 0,8 8 0,1 0 0,0 0 0,0 0 0,-1 0 0,1 1 0,0-1 0,-1 1 0,1-1 0,-1 1 0,1 0 0,-1 0 0,1 0 0,0 0 0,-1 1 0,1-1 0,-1 1 0,1-1 0,0 1 0,-1 0 0,1 0 0,0 0 0,-3 2 0,-6 3 0,-1 1 0,2 1 0,-12 9 0,2-1 0,-16 8 0,0-3 0,-1-1 0,-1-2 0,-1-1 0,-1-2 0,-49 11 0,-18-1 0,-131 13 0,-663 20-2992,-9-64 1291,585 0 1716,-766-12-2705,-1618-7-1210,2063 48 5086,625-22-734,2 0 213,0 1 0,-27 5 0,43-6-341,-1 0 0,0 0 0,1 0 0,-1 0 0,1 1 0,-1 0 0,1-1 0,0 1 0,0 0 0,0 1 0,0-1 0,0 0-1,0 1 1,1 0 0,-1-1 0,1 1 0,0 0 0,-3 4 0,0 3-301,0 0 0,-1 0 0,0 0 0,-14 15 0,8-12-6849</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50.354"/>
    </inkml:context>
    <inkml:brush xml:id="br0">
      <inkml:brushProperty name="width" value="0.05" units="cm"/>
      <inkml:brushProperty name="height" value="0.05" units="cm"/>
    </inkml:brush>
  </inkml:definitions>
  <inkml:trace contextRef="#ctx0" brushRef="#br0">684 249 24575,'1'-13'0,"-2"0"0,0 0 0,0 0 0,-1 0 0,-1 0 0,0 0 0,-1 1 0,-9-23 0,9 29 0,1-1 0,-2 1 0,1 0 0,-1 0 0,0 0 0,0 0 0,-1 1 0,0 0 0,0 0 0,0 1 0,0 0 0,-1 0 0,1 0 0,-1 0 0,0 1 0,-11-3 0,-5 0 0,0 0 0,0 2 0,-1 0 0,1 2 0,-1 1 0,0 0 0,0 2 0,1 1 0,-1 1 0,1 1 0,0 0 0,0 2 0,0 1 0,0 1 0,1 1 0,1 0 0,0 2 0,0 1 0,-28 20 0,43-27 0,1 0 0,-1 0 0,1 0 0,0 1 0,1 0 0,-1 0 0,1 0 0,0 0 0,1 1 0,-1 0 0,1-1 0,1 1 0,-1 0 0,1 1 0,1-1 0,-1 0 0,1 0 0,0 1 0,1-1 0,0 1 0,0-1 0,0 1 0,1-1 0,0 0 0,1 1 0,0-1 0,2 8 0,5 9 0,1 0 0,1 0 0,2-1 0,0-1 0,1 0 0,26 31 0,6 1 0,96 86 0,67 34 0,-134-113 0,-64-52 0,0 0 0,-1 1 0,-1 0 0,0 1 0,0 0 0,-1 0 0,9 17 0,-15-25 0,0 1 0,0-1 0,-1 0 0,0 0 0,0 1 0,0-1 0,0 0 0,0 1 0,0-1 0,-1 1 0,0-1 0,0 1 0,0 0 0,0-1 0,0 1 0,-1-1 0,0 1 0,1-1 0,-1 1 0,0-1 0,-1 0 0,1 0 0,-1 1 0,1-1 0,-1 0 0,0 0 0,0 0 0,0-1 0,-1 1 0,1 0 0,-1-1 0,1 1 0,-6 2 0,-6 4 0,0-1 0,0 0 0,-1-1 0,0-1 0,-29 8 0,-81 13 0,94-22 0,0-2 0,-1-1 0,-58-3 0,74 0 0,-1-1 0,1-1 0,0 0 0,0-1 0,0-1 0,1-1 0,0 0 0,0-1 0,-16-9 0,27 13-52,0 1-1,1 0 1,-1-1-1,1 0 1,0 0-1,0 0 1,0 0-1,0 0 1,1-1-1,-1 1 1,1-1-1,0 1 1,0-1-1,0 0 1,1 0-1,-1 0 1,1 0-1,0 0 1,0 0-1,0-1 0,1 1 1,-1 0-1,1 0 1,0-1-1,1-5 1,3-14-6774</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50.757"/>
    </inkml:context>
    <inkml:brush xml:id="br0">
      <inkml:brushProperty name="width" value="0.05" units="cm"/>
      <inkml:brushProperty name="height" value="0.05" units="cm"/>
    </inkml:brush>
  </inkml:definitions>
  <inkml:trace contextRef="#ctx0" brushRef="#br0">114 159 24575,'4'0'0,"-1"0"0,0-1 0,0 0 0,0 0 0,0 0 0,0 0 0,0 0 0,0-1 0,0 0 0,3-2 0,-3 1 0,-22 15 0,9-5 0,0 1 0,0 1 0,1 0 0,0 0 0,1 0 0,0 1 0,0 1 0,1-1 0,0 1 0,1 0 0,1 1 0,-9 22 0,8-14 0,1 1 0,0 0 0,2 0 0,0 0 0,2 1 0,1 41 0,1-55 0,0 0 0,0-1 0,0 1 0,1-1 0,0 0 0,1 0 0,-1 1 0,2-1 0,-1-1 0,1 1 0,0 0 0,0-1 0,0 0 0,7 7 0,-6-9 0,-1 0 0,1 0 0,0 0 0,0-1 0,0 0 0,0 0 0,1 0 0,-1 0 0,1-1 0,0 0 0,0 0 0,0-1 0,-1 1 0,2-1 0,-1-1 0,0 1 0,0-1 0,8-1 0,0 0 0,1-1 0,0-1 0,-1 0 0,0-1 0,0-1 0,0 0 0,-1-1 0,1 0 0,-1-1 0,0 0 0,-1-1 0,0-1 0,-1 0 0,1-1 0,-2 0 0,1 0 0,-1-1 0,-1-1 0,0 1 0,-1-2 0,0 1 0,-1-1 0,0 0 0,-1 0 0,0-1 0,-1 0 0,-1 0 0,-1 0 0,1-1 0,-2 1 0,0-1 0,-1 0 0,-1 1 0,0-1 0,0 0 0,-2 0 0,0 1 0,-7-26 0,3 22 0,0-1 0,-1 1 0,-1 1 0,-20-33 0,23 42 0,-1 0 0,0 0 0,0 1 0,0 0 0,-1 0 0,0 1 0,0-1 0,-1 1 0,0 1 0,0 0 0,-16-8 0,22 12-85,-1 0 0,0 0-1,0 0 1,0 1 0,0-1-1,0 1 1,0 0 0,0-1-1,0 2 1,0-1 0,0 0-1,0 1 1,0-1 0,0 1-1,-4 1 1,-12 8-6741</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51.085"/>
    </inkml:context>
    <inkml:brush xml:id="br0">
      <inkml:brushProperty name="width" value="0.05" units="cm"/>
      <inkml:brushProperty name="height" value="0.05" units="cm"/>
    </inkml:brush>
  </inkml:definitions>
  <inkml:trace contextRef="#ctx0" brushRef="#br0">2 101 24575,'0'-16'0,"-1"11"0,1 1 0,-1-1 0,1 0 0,0 0 0,1 1 0,-1-1 0,1 0 0,0 1 0,0-1 0,0 0 0,1 1 0,0-1 0,-1 1 0,2 0 0,2-5 0,-5 8 0,1 1 0,-1-1 0,1 1 0,-1-1 0,0 1 0,1-1 0,-1 1 0,1 0 0,0-1 0,-1 1 0,1 0 0,-1-1 0,1 1 0,-1 0 0,1 0 0,0 0 0,-1-1 0,1 1 0,0 0 0,-1 0 0,1 0 0,0 0 0,-1 0 0,1 0 0,0 0 0,-1 0 0,1 1 0,-1-1 0,1 0 0,0 0 0,-1 0 0,1 1 0,-1-1 0,1 0 0,0 1 0,-1-1 0,1 0 0,-1 1 0,1-1 0,-1 1 0,0-1 0,1 1 0,-1-1 0,1 1 0,-1-1 0,0 1 0,1-1 0,-1 1 0,0 0 0,0-1 0,1 1 0,-1-1 0,0 1 0,0 0 0,0-1 0,0 2 0,9 39 0,16 211 0,-11-85 0,39 178 0,-49-326-114,1 6 238,13 37 0,-16-58-231,-1 1 0,1 0 0,0 0 0,1-1 0,-1 1 0,1-1-1,0 0 1,0 0 0,1 0 0,-1 0 0,1 0 0,0-1 0,8 7 0,1-6-6719</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51.457"/>
    </inkml:context>
    <inkml:brush xml:id="br0">
      <inkml:brushProperty name="width" value="0.05" units="cm"/>
      <inkml:brushProperty name="height" value="0.05" units="cm"/>
    </inkml:brush>
  </inkml:definitions>
  <inkml:trace contextRef="#ctx0" brushRef="#br0">22 22 24575,'7'-18'0,"-3"14"0,-4 13 0,-15 93 0,-2 130 0,17-166 0,3-1 0,2 1 0,17 70 0,32 102-1365,-44-202-5461</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51.832"/>
    </inkml:context>
    <inkml:brush xml:id="br0">
      <inkml:brushProperty name="width" value="0.05" units="cm"/>
      <inkml:brushProperty name="height" value="0.05" units="cm"/>
    </inkml:brush>
  </inkml:definitions>
  <inkml:trace contextRef="#ctx0" brushRef="#br0">58 349 24575,'-22'-17'0,"19"14"0,-1 1 0,1 0 0,0-1 0,0 0 0,0 0 0,0 0 0,1 0 0,-1 0 0,1 0 0,0-1 0,-2-3 0,4 6 0,-1 0 0,1 0 0,0 0 0,0 1 0,0-1 0,0 0 0,0 0 0,1 0 0,-1 1 0,0-1 0,0 0 0,0 0 0,1 1 0,-1-1 0,0 0 0,1 0 0,-1 1 0,1-1 0,-1 0 0,1 1 0,-1-1 0,1 1 0,-1-1 0,1 0 0,-1 1 0,1-1 0,0 1 0,-1 0 0,1-1 0,0 1 0,0 0 0,-1-1 0,1 1 0,0 0 0,0 0 0,-1-1 0,1 1 0,0 0 0,1 0 0,37-5 0,-34 5 0,87-4 0,138-11 0,-172 8 0,109-26 0,-156 30 0,-1 0 0,0-1 0,1 0 0,-1-1 0,-1 0 0,1-1 0,-1 0 0,13-11 0,-19 15 0,0-1 0,0 0 0,0 0 0,0-1 0,-1 1 0,0 0 0,1-1 0,-1 0 0,0 1 0,-1-1 0,1 0 0,-1 0 0,0 0 0,0 0 0,0 0 0,0 0 0,-1 0 0,1-1 0,-1 1 0,0 0 0,0 0 0,-1 0 0,1 0 0,-1-1 0,-2-3 0,3 5 0,-1 0 0,0 1 0,1-1 0,-1 1 0,-1-1 0,1 1 0,0 0 0,0 0 0,-1-1 0,0 1 0,1 0 0,-1 0 0,0 0 0,0 0 0,0 1 0,0-1 0,0 0 0,0 1 0,-1 0 0,1-1 0,0 1 0,-1 0 0,1 0 0,-1 0 0,0 1 0,1-1 0,-1 1 0,1-1 0,-1 1 0,0 0 0,1 0 0,-1 0 0,0 0 0,1 0 0,-1 1 0,0-1 0,1 1 0,-1 0 0,1 0 0,-1 0 0,1 0 0,-1 0 0,1 0 0,0 1 0,0-1 0,0 1 0,-1 0 0,1-1 0,1 1 0,-1 0 0,0 0 0,0 0 0,1 1 0,-3 2 0,-3 8 0,0 1 0,0-1 0,1 1 0,1 0 0,0 0 0,1 1 0,1-1 0,0 1 0,1 0 0,1 0 0,0 0 0,1 0 0,0 0 0,4 17 0,-2-15 0,1 0 0,1-1 0,0 0 0,1 0 0,1 0 0,1 0 0,0-1 0,1 0 0,0-1 0,1 0 0,1 0 0,17 19 0,5-6-1365,-1-8-5461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32.367"/>
    </inkml:context>
    <inkml:brush xml:id="br0">
      <inkml:brushProperty name="width" value="0.05" units="cm"/>
      <inkml:brushProperty name="height" value="0.05" units="cm"/>
    </inkml:brush>
  </inkml:definitions>
  <inkml:trace contextRef="#ctx0" brushRef="#br0">343 127 24575,'4'-4'0,"0"-1"0,-1 1 0,0-1 0,0 1 0,0-1 0,-1 0 0,0 0 0,0 0 0,0 0 0,0 0 0,-1-1 0,0 1 0,0-1 0,0-5 0,0 9 0,-1 0 0,-1 0 0,1 0 0,0 0 0,0 0 0,-1 0 0,1 0 0,-1 0 0,0 0 0,1 0 0,-1 1 0,0-1 0,0 0 0,0 0 0,0 1 0,0-1 0,-2-1 0,1 2 0,0-1 0,0 1 0,0 0 0,0 0 0,0 0 0,0 0 0,-1 0 0,1 1 0,0-1 0,0 1 0,-1-1 0,1 1 0,0 0 0,-1 0 0,1 0 0,0 0 0,-1 0 0,-1 1 0,-18 4 0,1 1 0,-1 0 0,2 2 0,-1 1 0,1 0 0,-36 24 0,38-21 0,0 0 0,0 1 0,-15 16 0,28-25 0,0 1 0,1-1 0,-1 1 0,1 0 0,1 1 0,-1-1 0,1 1 0,0-1 0,0 1 0,0 0 0,1 0 0,0 0 0,0 0 0,-1 11 0,3-14 0,0 1 0,1 0 0,0 0 0,0 0 0,0-1 0,0 1 0,0-1 0,1 1 0,0-1 0,-1 1 0,1-1 0,1 0 0,-1 0 0,0 0 0,1 0 0,-1 0 0,1 0 0,3 2 0,8 6 0,0 0 0,23 12 0,-35-21 0,28 14 0,1-1 0,43 14 0,28 13 0,-97-39 0,0-1 0,0 1 0,0 1 0,-1-1 0,7 6 0,-10-8 0,-1-1 0,1 1 0,-1-1 0,1 1 0,-1-1 0,1 1 0,-1-1 0,0 1 0,1 0 0,-1-1 0,0 1 0,0-1 0,1 1 0,-1 0 0,0 0 0,0-1 0,0 1 0,0 0 0,0-1 0,0 1 0,0 0 0,0-1 0,0 1 0,0 0 0,0-1 0,0 1 0,0 0 0,-1-1 0,1 1 0,0 0 0,-1-1 0,1 1 0,0 0 0,-1-1 0,1 1 0,0-1 0,-1 1 0,1-1 0,-1 1 0,1-1 0,-1 1 0,0-1 0,1 0 0,-1 1 0,1-1 0,-1 0 0,0 1 0,1-1 0,-1 0 0,0 0 0,1 1 0,-1-1 0,-1 0 0,-16 7 0,-2-1 0,1 0 0,-1-2 0,0 0 0,-21 1 0,1-2 0,-62-4 0,70-3-1365,8-3-5461</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52.299"/>
    </inkml:context>
    <inkml:brush xml:id="br0">
      <inkml:brushProperty name="width" value="0.05" units="cm"/>
      <inkml:brushProperty name="height" value="0.05" units="cm"/>
    </inkml:brush>
  </inkml:definitions>
  <inkml:trace contextRef="#ctx0" brushRef="#br0">98 158 24575,'-5'-5'0,"1"1"0,-2 1 0,1-1 0,0 1 0,-1 0 0,-5-3 0,9 5 0,0 0 0,-1 0 0,1 0 0,0 0 0,-1 1 0,1-1 0,-1 1 0,1-1 0,-1 1 0,1 0 0,-1 0 0,1 0 0,-1 0 0,1 0 0,-1 1 0,-4 1 0,6-2 0,1 1 0,-1 0 0,0 0 0,0 0 0,0 0 0,1 0 0,-1 0 0,1 0 0,-1 0 0,0 0 0,1 0 0,0 0 0,-1 0 0,1 0 0,0 1 0,-1-1 0,1 0 0,0 0 0,0 0 0,0 1 0,0-1 0,0 0 0,0 0 0,1 0 0,-1 0 0,0 1 0,1-1 0,-1 0 0,0 0 0,2 2 0,16 37 0,-17-38 0,27 48 0,92 184 0,-103-205 0,-17-28 0,1-1 0,-1 0 0,0 1 0,0-1 0,1 0 0,-1 0 0,0 1 0,0-1 0,1 0 0,-1 0 0,0 0 0,1 1 0,-1-1 0,1 0 0,-1 0 0,0 0 0,1 0 0,-1 0 0,0 0 0,1 0 0,-1 0 0,1 0 0,-1 0 0,0 0 0,1 0 0,0 0 0,7-14 0,13-60 0,-10 29 0,3 1 0,1 0 0,2 0 0,36-63 0,-46 94 0,2 1 0,-1 0 0,2 0 0,-1 1 0,16-14 0,-24 23 0,1 1 0,0-1 0,0 1 0,0-1 0,0 1 0,0 0 0,0-1 0,0 1 0,0 0 0,1 0 0,-1 1 0,0-1 0,1 0 0,-1 1 0,0 0 0,1-1 0,-1 1 0,1 0 0,-1 0 0,0 0 0,1 1 0,-1-1 0,1 0 0,-1 1 0,0 0 0,1-1 0,-1 1 0,0 0 0,0 0 0,0 0 0,0 1 0,0-1 0,0 0 0,0 1 0,0 0 0,0-1 0,-1 1 0,1 0 0,0 0 0,-1 0 0,2 2 0,3 6 0,0 0 0,-1 0 0,0 0 0,0 1 0,-1-1 0,4 19 0,11 71 0,-16-83 0,1 20 0,1 70 0,27-195 0,27-78 0,-52 149 0,1 0 0,1 1 0,1 0 0,0 0 0,1 1 0,1 1 0,19-20 0,-29 32 0,1 0 0,-1-1 0,1 1 0,0 0 0,-1 0 0,1 1 0,0-1 0,0 1 0,0-1 0,1 1 0,-1 0 0,0 0 0,0 0 0,1 1 0,-1-1 0,0 1 0,1 0 0,-1 0 0,1 0 0,-1 0 0,0 0 0,1 1 0,-1-1 0,0 1 0,0 0 0,1 0 0,-1 1 0,0-1 0,0 0 0,0 1 0,0 0 0,0 0 0,-1 0 0,1 0 0,-1 0 0,1 0 0,2 5 0,5 4 0,-1 0 0,0 1 0,-1 0 0,0 1 0,-1 0 0,0 0 0,6 22 0,5 25 2,-3 0-1,13 119 0,-11-56-1370,-12-96-5457</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52.690"/>
    </inkml:context>
    <inkml:brush xml:id="br0">
      <inkml:brushProperty name="width" value="0.05" units="cm"/>
      <inkml:brushProperty name="height" value="0.05" units="cm"/>
    </inkml:brush>
  </inkml:definitions>
  <inkml:trace contextRef="#ctx0" brushRef="#br0">205 327 24575,'1'-17'0,"1"0"0,1 0 0,0 1 0,10-27 0,3-21 0,-15 59 0,3-11 0,-2-1 0,1-24 0,-2 37 0,-1 1 0,0 0 0,-1-1 0,1 1 0,0-1 0,-1 1 0,0 0 0,0-1 0,0 1 0,0 0 0,0 0 0,-1 0 0,0 0 0,1 0 0,-1 0 0,0 0 0,0 0 0,-5-4 0,6 6 0,-1 0 0,1 0 0,-1 0 0,0 1 0,1-1 0,-1 0 0,1 1 0,-1-1 0,0 1 0,0-1 0,1 1 0,-1 0 0,0 0 0,0 0 0,0 0 0,1 0 0,-1 0 0,0 0 0,-3 1 0,1 1 0,0-1 0,0 1 0,0 0 0,0 0 0,1 0 0,-1 1 0,-6 5 0,0 0 0,1 2 0,0 0 0,1 0 0,-11 16 0,7-6 0,1 0 0,1 0 0,1 1 0,1 1 0,1-1 0,1 1 0,1 0 0,0 1 0,2-1 0,1 1 0,0 0 0,2 0 0,1 0 0,4 31 0,2-15 0,2 0 0,1-1 0,2 0 0,2-1 0,1 0 0,2-1 0,31 49 0,-21-42 0,63 114 0,-82-141 0,-1 1 0,-1 0 0,-1 0 0,0 0 0,-1 1 0,-1-1 0,2 36 0,-5-49 0,0 1 0,0-1 0,-1 1 0,1-1 0,-1 1 0,0-1 0,0 0 0,0 1 0,-1-1 0,0 0 0,1 0 0,-1 0 0,-1 0 0,1 0 0,-1 0 0,1-1 0,-1 1 0,0-1 0,-1 0 0,1 1 0,0-2 0,-1 1 0,-7 4 0,4-3 0,0-2 0,0 1 0,0-1 0,-1 0 0,1-1 0,-1 1 0,1-1 0,-1-1 0,0 0 0,1 0 0,-1 0 0,1-1 0,-12-2 0,7 0-151,-1 0-1,1-1 0,1 0 0,-1-1 1,1-1-1,0 1 0,0-2 1,-13-9-1,-9-10-6674</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53.437"/>
    </inkml:context>
    <inkml:brush xml:id="br0">
      <inkml:brushProperty name="width" value="0.05" units="cm"/>
      <inkml:brushProperty name="height" value="0.05" units="cm"/>
    </inkml:brush>
  </inkml:definitions>
  <inkml:trace contextRef="#ctx0" brushRef="#br0">1 755 24575,'0'5'0,"1"0"0,0 0 0,0 0 0,1 0 0,-1 0 0,1-1 0,0 1 0,1-1 0,-1 1 0,1-1 0,0 0 0,0 0 0,0 0 0,0 0 0,1 0 0,0-1 0,-1 0 0,1 0 0,1 0 0,-1 0 0,0 0 0,7 2 0,1 1 0,0 0 0,1-1 0,-1 0 0,1-1 0,0-1 0,0 0 0,20 2 0,-26-5 0,1-1 0,-1 1 0,1-1 0,-1-1 0,0 1 0,0-1 0,0 0 0,0-1 0,0 0 0,0 0 0,0-1 0,-1 1 0,0-1 0,0-1 0,0 1 0,0-1 0,0 0 0,-1 0 0,0-1 0,0 0 0,-1 0 0,0 0 0,0 0 0,0-1 0,3-6 0,-3 5 0,-1 1 0,0-1 0,0 0 0,0 0 0,-1 0 0,0 0 0,0 0 0,-1-1 0,-1 1 0,1 0 0,-1-1 0,0 1 0,-1-1 0,0 1 0,0 0 0,-1 0 0,0-1 0,-1 1 0,0 0 0,0 1 0,0-1 0,-6-8 0,7 13 0,0-1 0,-1 1 0,1 0 0,-1-1 0,1 1 0,-1 1 0,0-1 0,-1 0 0,1 1 0,0-1 0,-1 1 0,1 0 0,-1 0 0,0 0 0,1 1 0,-1-1 0,0 1 0,0 0 0,0 0 0,0 1 0,0-1 0,0 1 0,-1-1 0,1 1 0,0 1 0,0-1 0,0 1 0,0-1 0,0 1 0,0 0 0,0 0 0,0 1 0,0-1 0,1 1 0,-1 0 0,1 0 0,-1 0 0,1 1 0,-1-1 0,1 1 0,0 0 0,0 0 0,1 0 0,-1 0 0,0 0 0,1 0 0,-2 5 0,-4 4 0,2 0 0,0 1 0,0 0 0,1 1 0,0-1 0,2 1 0,-1 0 0,2 0 0,0 0 0,-1 26 0,3-15 0,1-1 0,1 0 0,1 0 0,0 0 0,12 37 0,-11-49 0,1 0 0,-1-1 0,2 1 0,0-1 0,0 0 0,1-1 0,13 16 0,-15-20 0,0 0 0,1-1 0,0 0 0,0 0 0,0-1 0,1 0 0,-1 0 0,1 0 0,0-1 0,0 0 0,1 0 0,-1-1 0,12 3 0,2-2 0,0-1 0,-1 0 0,1-2 0,0 0 0,0-2 0,0 0 0,0-1 0,0-1 0,-1-1 0,0-1 0,0-1 0,0 0 0,-1-2 0,30-18 0,-29 15 0,-2-1 0,1-1 0,-2-1 0,0 0 0,-1-2 0,0 1 0,-2-2 0,0 0 0,-1-1 0,0 0 0,-2-1 0,0-1 0,9-26 0,-5 1 0,-2 0 0,-2 0 0,7-59 0,2-146 0,-17 185 0,1 20 0,-1 27 0,-2 0 0,0-1 0,-1 1 0,0-1 0,-8-37 0,8 56 0,0 0 0,0 0 0,0 0 0,0 0 0,0 1 0,0-1 0,0 0 0,-1 0 0,1 1 0,0-1 0,-1 0 0,1 0 0,0 1 0,-1-1 0,1 0 0,-1 1 0,1-1 0,-1 1 0,1-1 0,-1 0 0,0 1 0,1-1 0,-1 1 0,0 0 0,1-1 0,-1 1 0,0-1 0,1 1 0,-1 0 0,0 0 0,0-1 0,0 1 0,1 0 0,-1 0 0,0 0 0,0 0 0,0 0 0,1 0 0,-1 0 0,0 0 0,0 0 0,0 0 0,1 1 0,-1-1 0,0 0 0,0 1 0,1-1 0,-1 0 0,0 1 0,1-1 0,-1 1 0,0-1 0,1 1 0,-2 0 0,-2 3 0,0 0 0,0 1 0,0-1 0,0 1 0,1-1 0,-4 8 0,-4 7 0,2 1 0,1 1 0,0-1 0,1 1 0,2 1 0,0-1 0,1 1 0,-1 23 0,4-14 0,1 0 0,1 0 0,2 0 0,1 0 0,10 35 0,73 233 0,-63-236 0,2-1 0,56 95 0,-77-149-115,20 30 364,-24-36-364,1 0-1,0 0 1,0 0 0,0 0-1,0 0 1,0 0 0,0-1 0,1 1-1,-1 0 1,0-1 0,1 0-1,3 2 1,4-3-6711</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53.811"/>
    </inkml:context>
    <inkml:brush xml:id="br0">
      <inkml:brushProperty name="width" value="0.05" units="cm"/>
      <inkml:brushProperty name="height" value="0.05" units="cm"/>
    </inkml:brush>
  </inkml:definitions>
  <inkml:trace contextRef="#ctx0" brushRef="#br0">24 38 24575,'-5'-5'0,"-6"-1"0,4 1 0,7 0 0,8 1 0,8 2 0,10 1 0,6 1 0,6 0 0,6 0 0,5 0 0,-1 1 0,-4-6 0,-10-1-8191</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54.803"/>
    </inkml:context>
    <inkml:brush xml:id="br0">
      <inkml:brushProperty name="width" value="0.05" units="cm"/>
      <inkml:brushProperty name="height" value="0.05" units="cm"/>
    </inkml:brush>
  </inkml:definitions>
  <inkml:trace contextRef="#ctx0" brushRef="#br0">296 353 24575,'2'-8'0,"-1"0"0,1 0 0,1 1 0,0-1 0,0 0 0,0 1 0,1 0 0,0 0 0,0 0 0,1 0 0,0 1 0,8-9 0,-4 4 0,-1 0 0,13-23 0,-18 25 0,1 1 0,-2-1 0,1 0 0,-1 0 0,0 0 0,-1 0 0,0 0 0,-1 0 0,0-1 0,0 1 0,-1 0 0,0 0 0,-2-10 0,2 16 0,0 0 0,0-1 0,-1 1 0,1 0 0,-1 0 0,1 0 0,-1 0 0,0 0 0,0 0 0,-1 1 0,1-1 0,0 1 0,-1-1 0,0 1 0,-3-3 0,2 3 0,1 1 0,-1-1 0,1 1 0,-1 0 0,0 0 0,1 1 0,-1-1 0,0 1 0,0-1 0,0 1 0,1 0 0,-1 1 0,0-1 0,0 1 0,1 0 0,-1-1 0,-4 3 0,-4 1 0,-1 0 0,0 2 0,1-1 0,0 1 0,0 1 0,1 0 0,-1 1 0,2 0 0,-19 19 0,16-14 0,1 2 0,1-1 0,0 2 0,1-1 0,1 1 0,-13 29 0,12-17 0,0 0 0,2 1 0,1 0 0,2 1 0,1-1 0,1 1 0,1 0 0,4 55 0,11 2 0,3-2 0,42 129 0,-42-161 0,-9-31 0,-2 0 0,0 0 0,-1 1 0,2 41 0,-6-60 0,0 1 0,0 0 0,0 0 0,-1 0 0,0-1 0,0 1 0,0 0 0,0-1 0,-1 1 0,1-1 0,-1 0 0,-1 1 0,1-1 0,0 0 0,-1 0 0,0 0 0,0-1 0,0 1 0,0-1 0,-1 1 0,0-1 0,1 0 0,-1 0 0,0-1 0,0 1 0,-1-1 0,1 0 0,0 0 0,-8 2 0,-25 1-1365,1-6-5461</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55.133"/>
    </inkml:context>
    <inkml:brush xml:id="br0">
      <inkml:brushProperty name="width" value="0.05" units="cm"/>
      <inkml:brushProperty name="height" value="0.05" units="cm"/>
    </inkml:brush>
  </inkml:definitions>
  <inkml:trace contextRef="#ctx0" brushRef="#br0">0 65 24575,'5'-5'0,"1"-5"0,5-2 0,4 1 0,6 3 0,2 3 0,3 2 0,6 1 0,7 2 0,6 0 0,5 0 0,7 1 0,4-1 0,1 1 0,-6-1 0,-3 0 0,-11-5 0,-12-1-8191</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55.523"/>
    </inkml:context>
    <inkml:brush xml:id="br0">
      <inkml:brushProperty name="width" value="0.05" units="cm"/>
      <inkml:brushProperty name="height" value="0.05" units="cm"/>
    </inkml:brush>
  </inkml:definitions>
  <inkml:trace contextRef="#ctx0" brushRef="#br0">1 12 24575,'0'0'0,"0"0"0,0-1 0,0 1 0,0 0 0,0-1 0,-1 1 0,1-1 0,0 1 0,0 0 0,0-1 0,0 1 0,0 0 0,0-1 0,1 1 0,-1 0 0,0-1 0,0 1 0,0 0 0,0-1 0,0 1 0,0 0 0,1-1 0,-1 1 0,0 0 0,0 0 0,1-1 0,-1 1 0,0 0 0,0-1 0,1 1 0,-1 0 0,0 0 0,0 0 0,1-1 0,-1 1 0,0 0 0,1 0 0,11 9 0,8 20 0,65 170 0,-57-128 0,-20-50 0,17 35 0,-24-55 0,-1-1 0,0 1 0,0-1 0,0 0 0,0 1 0,1-1 0,-1 0 0,0 0 0,0 1 0,1-1 0,-1 0 0,0 1 0,0-1 0,1 0 0,-1 0 0,0 0 0,1 1 0,-1-1 0,0 0 0,1 0 0,-1 0 0,1 0 0,-1 0 0,0 0 0,1 0 0,-1 1 0,0-1 0,1 0 0,-1 0 0,1-1 0,-1 1 0,0 0 0,1 0 0,-1 0 0,1 0 0,0 0 0,11-14 0,7-24 0,-19 36 0,12-29 0,-7 17 0,-1 1 0,2-1 0,0 1 0,0 1 0,1-1 0,1 1 0,0 0 0,15-16 0,-5 18 0,-17 10 0,-1 0 0,1 0 0,-1 0 0,1 0 0,-1 0 0,0 0 0,1 0 0,-1 0 0,1 0 0,-1 0 0,0 0 0,1 1 0,-1-1 0,1 0 0,-1 0 0,0 0 0,1 1 0,-1-1 0,0 0 0,0 0 0,1 1 0,-1-1 0,0 0 0,1 1 0,-1-1 0,0 0 0,0 1 0,1 1 0,-1 0 0,1 0 0,-1 0 0,0-1 0,0 1 0,0 0 0,0 0 0,0 0 0,0-1 0,-1 1 0,1 0 0,0 0 0,-1 0 0,0-1 0,1 1 0,-1 0 0,-1 2 0,-5 7 0,-1 0 0,0 0 0,0-1 0,-1 0 0,-1-1 0,-14 13 0,-68 43 0,88-63 0,-27 17 0,29-18 0,0 0 0,0-1 0,0 1 0,1 0 0,-1-1 0,0 1 0,0-1 0,0 1 0,0-1 0,0 0 0,0 0 0,0 0 0,0 0 0,-3-1 0,5 1 0,0 0 0,-1 0 0,1 0 0,0 0 0,0 0 0,0 0 0,0 0 0,0 0 0,0 0 0,0 0 0,0 0 0,0 0 0,-1-1 0,1 1 0,0 0 0,0 0 0,0 0 0,0 0 0,0 0 0,0 0 0,0 0 0,0-1 0,0 1 0,0 0 0,0 0 0,0 0 0,0 0 0,0 0 0,0 0 0,0 0 0,0-1 0,0 1 0,0 0 0,0 0 0,0 0 0,0 0 0,0 0 0,0 0 0,0-1 0,0 1 0,0 0 0,0 0 0,0 0 0,1 0 0,-1 0 0,0 0 0,0 0 0,0 0 0,0 0 0,0-1 0,0 1 0,0 0 0,0 0 0,0 0 0,1 0 0,9-8 0,14-3 0,-5 4 0,1 1 0,-1 0 0,1 2 0,1 0 0,-1 1 0,1 2 0,-1 0 0,1 1 0,-1 0 0,1 2 0,-1 1 0,0 0 0,0 2 0,0 0 0,0 1 0,-1 1 0,0 1 0,0 0 0,-1 2 0,0 0 0,-1 1 0,0 1 0,20 18 0,-22-16-455,-2 0 0,20 27 0,-20-22-6371</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41.071"/>
    </inkml:context>
    <inkml:brush xml:id="br0">
      <inkml:brushProperty name="width" value="0.05" units="cm"/>
      <inkml:brushProperty name="height" value="0.05" units="cm"/>
    </inkml:brush>
  </inkml:definitions>
  <inkml:trace contextRef="#ctx0" brushRef="#br0">1 31 24575,'0'-2'0,"0"0"0,0 0 0,0-1 0,1 1 0,-1 0 0,0 0 0,1 0 0,0 0 0,-1 0 0,1 0 0,2-2 0,5 1 0,3 14 0,-1 10 0,-1 0 0,-1 0 0,0 1 0,-2 0 0,7 41 0,-5-21 0,19 79 0,65 310 0,-81-355-1365,-9-49-5461</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41.429"/>
    </inkml:context>
    <inkml:brush xml:id="br0">
      <inkml:brushProperty name="width" value="0.05" units="cm"/>
      <inkml:brushProperty name="height" value="0.05" units="cm"/>
    </inkml:brush>
  </inkml:definitions>
  <inkml:trace contextRef="#ctx0" brushRef="#br0">0 1 24575,'1'6'0,"1"0"0,-1 0 0,1 0 0,0 0 0,0 0 0,0 0 0,6 8 0,5 14 0,123 406 0,-127-400-113,23 111 360,-28-124-547,-1 1 0,-2-1 1,0 1-1,-4 36 0,-2-27-6526</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41.802"/>
    </inkml:context>
    <inkml:brush xml:id="br0">
      <inkml:brushProperty name="width" value="0.05" units="cm"/>
      <inkml:brushProperty name="height" value="0.05" units="cm"/>
    </inkml:brush>
  </inkml:definitions>
  <inkml:trace contextRef="#ctx0" brushRef="#br0">49 248 24575,'-4'0'0,"1"1"0,-1-1 0,0 1 0,0 0 0,1 0 0,-1 0 0,1 1 0,-1-1 0,1 1 0,0 0 0,-5 3 0,8-5 0,0 0 0,0 0 0,0 0 0,-1 0 0,1 0 0,0 0 0,0 0 0,0 0 0,0 0 0,0 0 0,0 0 0,0 1 0,0-1 0,0 0 0,0 0 0,0 0 0,0 0 0,0 0 0,0 0 0,0 0 0,0 0 0,0 1 0,0-1 0,0 0 0,0 0 0,0 0 0,0 0 0,0 0 0,0 0 0,0 0 0,0 0 0,0 1 0,0-1 0,0 0 0,0 0 0,0 0 0,0 0 0,0 0 0,1 0 0,-1 0 0,0 0 0,0 0 0,0 0 0,0 0 0,0 1 0,0-1 0,0 0 0,0 0 0,0 0 0,0 0 0,1 0 0,-1 0 0,0 0 0,0 0 0,0 0 0,0 0 0,0 0 0,12 3 0,14-1 0,264-33 0,-149 12 0,1169-139-1749,-1239 150 1749,-26 4 0,0-2 0,-1-2 0,65-20 0,-101 24 127,-10 1 13,-14 0-1284,15 3 947,-29-2-5171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32.759"/>
    </inkml:context>
    <inkml:brush xml:id="br0">
      <inkml:brushProperty name="width" value="0.05" units="cm"/>
      <inkml:brushProperty name="height" value="0.05" units="cm"/>
    </inkml:brush>
  </inkml:definitions>
  <inkml:trace contextRef="#ctx0" brushRef="#br0">0 12 24575,'0'-5'0,"5"-1"0,2 5 0,3 7 0,1 8 0,-1 5 0,-3 10 0,2 3 0,-1 7 0,-1 5 0,-2 0 0,3 2 0,0-2 0,-2 0 0,-1-2 0,-2-4 0,-1-3 0,-2-9-8191</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42.130"/>
    </inkml:context>
    <inkml:brush xml:id="br0">
      <inkml:brushProperty name="width" value="0.05" units="cm"/>
      <inkml:brushProperty name="height" value="0.05" units="cm"/>
    </inkml:brush>
  </inkml:definitions>
  <inkml:trace contextRef="#ctx0" brushRef="#br0">465 1 24575,'-1'21'0,"-2"1"0,0-1 0,-2 0 0,0 0 0,-1 0 0,-10 21 0,-8 14 0,-34 58 0,6-22-341,-4-1 0,-5-4-1,-89 102 1,125-163-6485</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42.516"/>
    </inkml:context>
    <inkml:brush xml:id="br0">
      <inkml:brushProperty name="width" value="0.05" units="cm"/>
      <inkml:brushProperty name="height" value="0.05" units="cm"/>
    </inkml:brush>
  </inkml:definitions>
  <inkml:trace contextRef="#ctx0" brushRef="#br0">1 115 24575,'0'-10'0,"0"1"0,0 0 0,1-1 0,0 1 0,1 0 0,4-16 0,-5 23 0,0 0 0,0 0 0,0 0 0,1 0 0,-1 0 0,1 0 0,-1 0 0,1 0 0,0 1 0,0-1 0,0 1 0,0-1 0,0 1 0,0 0 0,0 0 0,0-1 0,0 1 0,0 1 0,1-1 0,-1 0 0,0 1 0,1-1 0,-1 1 0,1-1 0,-1 1 0,0 0 0,1 0 0,-1 0 0,1 1 0,-1-1 0,3 1 0,6 1 0,0 1 0,1 0 0,-2 0 0,1 1 0,0 1 0,16 9 0,61 43 0,-60-38 0,585 446 0,-573-432-341,-1 2 0,-2 1-1,45 58 1,-65-70-6485</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57.317"/>
    </inkml:context>
    <inkml:brush xml:id="br0">
      <inkml:brushProperty name="width" value="0.05" units="cm"/>
      <inkml:brushProperty name="height" value="0.05" units="cm"/>
    </inkml:brush>
  </inkml:definitions>
  <inkml:trace contextRef="#ctx0" brushRef="#br0">32 3559 24575,'-4'4'0,"0"1"0,0 0 0,0 0 0,1 0 0,0 0 0,-4 10 0,6-14 0,1 0 0,0 0 0,-1 0 0,1-1 0,0 1 0,0 0 0,0 0 0,0 0 0,0-1 0,0 1 0,0 0 0,0 0 0,0 0 0,0 0 0,0-1 0,0 1 0,1 0 0,-1 0 0,0 0 0,1-1 0,-1 1 0,1 1 0,0-1 0,1-1 0,-1 1 0,0 0 0,0-1 0,1 1 0,-1-1 0,0 1 0,1-1 0,-1 0 0,0 0 0,1 1 0,-1-1 0,1 0 0,-1 0 0,0 0 0,1 0 0,-1-1 0,3 0 0,20-5 0,0-1 0,-1-1 0,0-1 0,0-1 0,-1-1 0,31-21 0,-20 13 0,42-24 0,-1-4 0,-3-3 0,-2-3 0,99-98 0,-163 146 0,0-1 0,0 0 0,-1 0 0,1 0 0,-1-1 0,-1 0 0,5-10 0,-7 15 0,-1 1 0,1-1 0,-1 1 0,1-1 0,-1 0 0,0 1 0,0-1 0,0 1 0,0-1 0,0 0 0,0 1 0,0-1 0,0 0 0,-1 1 0,1-1 0,-1 1 0,1-1 0,-1 1 0,0-1 0,1 1 0,-1-1 0,0 1 0,0-1 0,0 1 0,0 0 0,0 0 0,-1 0 0,1-1 0,0 1 0,0 0 0,-1 0 0,1 1 0,-1-1 0,1 0 0,0 0 0,-1 1 0,0-1 0,1 1 0,-1-1 0,-2 0 0,-16-2 0,0 0 0,-1 0 0,1 2 0,-1 1 0,-29 3 0,-20-1 0,36-2 0,0-1 0,1-2 0,-1-1 0,-51-13 0,84 17 0,1 0 0,-1 0 0,0 0 0,1 0 0,-1-1 0,0 1 0,0 0 0,1 0 0,-1-1 0,0 1 0,1 0 0,-1-1 0,1 1 0,-1 0 0,1-1 0,-1 1 0,0-1 0,1 1 0,0-1 0,-1 0 0,1 1 0,-1-1 0,1 1 0,0-1 0,-1 0 0,1 1 0,0-1 0,0 0 0,-1 1 0,1-1 0,0 0 0,0 0 0,0 1 0,0-1 0,0 0 0,0 1 0,0-1 0,0 0 0,0 0 0,0 1 0,1-1 0,-1 0 0,0 1 0,0-1 0,1 0 0,-1 1 0,0-1 0,1 0 0,-1 1 0,0-1 0,2 0 0,1-3 0,1 0 0,0 0 0,1 0 0,-1 0 0,8-4 0,90-52 0,193-81 0,-160 81 0,-15 8 0,55-26 0,-173 77 0,4-2 0,0 0 0,0 0 0,0 0 0,0-1 0,-1 0 0,0 0 0,0 0 0,0-1 0,5-5 0,-10 9 0,0 1 0,1-1 0,-1 1 0,0-1 0,0 1 0,0-1 0,1 0 0,-1 1 0,0-1 0,0 1 0,0-1 0,0 0 0,0 1 0,0-1 0,0 1 0,0-1 0,0 0 0,-1 1 0,1-1 0,0 1 0,0-1 0,0 0 0,-1 1 0,1-1 0,0 1 0,-1-1 0,1 1 0,0-1 0,-1 1 0,1-1 0,-1 1 0,1-1 0,-1 1 0,1 0 0,-1-1 0,1 1 0,-1 0 0,1-1 0,-1 1 0,1 0 0,-1 0 0,0 0 0,1-1 0,-1 1 0,0 0 0,-30-6 0,31 6 0,-33-3 0,15 2 0,-1-1 0,1-1 0,0 0 0,-29-11 0,46 14 0,-1 0 0,1-1 0,0 1 0,0-1 0,0 1 0,0-1 0,0 0 0,0 0 0,0 1 0,0-1 0,0 0 0,1 0 0,-1 0 0,0 0 0,0 0 0,1 0 0,-1 0 0,1 0 0,-1 0 0,1 0 0,-1 0 0,1-1 0,0 1 0,-1 0 0,1 0 0,0 0 0,0 0 0,0-1 0,0 1 0,0 0 0,0 0 0,0 0 0,0-1 0,1 1 0,-1 0 0,0 0 0,1 0 0,-1 0 0,1-1 0,0 0 0,3-5 0,0-1 0,1 1 0,0 0 0,9-10 0,-9 12 0,68-80 0,-10 13 0,75-111 0,-123 160 0,-1-1 0,-1 0 0,-1-1 0,-1-1 0,-2 0 0,0 0 0,-2 0 0,0-1 0,3-42 0,-9 59 0,-1 0 0,0 0 0,-1 0 0,0-1 0,0 1 0,-1 0 0,0 0 0,-1 1 0,0-1 0,-1 0 0,0 1 0,-1 0 0,1 0 0,-2 0 0,1 0 0,-1 1 0,-1 0 0,1 0 0,-1 1 0,-16-13 0,19 17 0,0-1 0,1 1 0,-1 0 0,1-1 0,0 0 0,0 0 0,0 0 0,-3-5 0,6 7 0,-1 1 0,1-1 0,-1 1 0,1-1 0,0 1 0,0-1 0,0 1 0,0 0 0,0-1 0,0 1 0,0-1 0,0 1 0,0-1 0,1 1 0,-1-1 0,1 1 0,-1-1 0,1 1 0,-1 0 0,1-1 0,0 1 0,0 0 0,-1 0 0,1-1 0,0 1 0,0 0 0,0 0 0,1 0 0,-1 0 0,0 0 0,3-1 0,23-17 0,34-17 0,-39 25 0,0-2 0,-1-1 0,32-27 0,-44 33 0,4-4 0,0-1 0,0 0 0,-2 0 0,12-17 0,-21 26 0,0 1 0,0-1 0,0 1 0,0-1 0,-1 0 0,1 0 0,-1 0 0,0 0 0,0 0 0,0 0 0,-1 0 0,0 0 0,1 0 0,-1 0 0,-1-1 0,1 1 0,-1 0 0,1 0 0,-1 0 0,0 0 0,-1 0 0,1 0 0,-3-5 0,-3-3 0,-1 1 0,0 0 0,0 1 0,-1 0 0,-16-15 0,-58-41 0,53 44 0,-29-29 0,52 45 0,0 0 0,1-1 0,0 0 0,0-1 0,1 1 0,-7-13 0,10 16 0,1 1 0,0-1 0,0 1 0,0-1 0,1 1 0,-1-1 0,1 1 0,0-1 0,0 0 0,0 1 0,0-1 0,1 1 0,0-1 0,-1 1 0,1-1 0,0 1 0,1-1 0,-1 1 0,1 0 0,1-4 0,10-13 0,0 1 0,2 1 0,0 0 0,0 1 0,25-20 0,-16 14 0,36-43 0,-58 63 0,0 0 0,1 0 0,-1 0 0,0-1 0,-1 1 0,1-1 0,-1 0 0,1 1 0,-1-1 0,0 0 0,0 0 0,-1 0 0,1 0 0,-1 1 0,0-1 0,0 0 0,0 0 0,-1 0 0,1 0 0,-1 0 0,-2-7 0,0 5 0,1 1 0,-2-1 0,1 1 0,0-1 0,-1 1 0,0 0 0,0 0 0,-1 1 0,1-1 0,-1 1 0,0 0 0,0 0 0,-6-3 0,-18-8 0,0 0 0,-47-15 0,47 20 0,1-2 0,0-1 0,-29-18 0,53 29 0,1 0 0,-1-1 0,0 0 0,1 0 0,0 0 0,0 0 0,0-1 0,0 1 0,0-1 0,1 0 0,-1 0 0,1 0 0,-3-8 0,4 10 0,1-1 0,0 1 0,-1-1 0,1 0 0,0 0 0,0 1 0,0-1 0,1 0 0,-1 1 0,1-1 0,-1 1 0,1-1 0,0 1 0,0-1 0,0 1 0,0-1 0,1 1 0,-1 0 0,1-1 0,-1 1 0,1 0 0,0 0 0,0 0 0,3-2 0,-4 2 0,9-7 0,0 0 0,-1-1 0,-1 0 0,11-16 0,-17 23 0,0 0 0,-1 0 0,1 0 0,-1 0 0,0 0 0,0 0 0,0-1 0,0 1 0,-1 0 0,1-1 0,-1 1 0,0 0 0,0 0 0,0-1 0,0 1 0,-1 0 0,1-1 0,-1 1 0,0 0 0,0 0 0,0 0 0,0 0 0,-3-5 0,-7-9-1365,1 3-5461</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57.767"/>
    </inkml:context>
    <inkml:brush xml:id="br0">
      <inkml:brushProperty name="width" value="0.05" units="cm"/>
      <inkml:brushProperty name="height" value="0.05" units="cm"/>
    </inkml:brush>
  </inkml:definitions>
  <inkml:trace contextRef="#ctx0" brushRef="#br0">0 446 24575,'1'-35'0,"2"1"0,0 0 0,3 1 0,1-1 0,1 1 0,2 0 0,1 1 0,2 0 0,28-52 0,-39 80 0,1-1 0,0 1 0,-1 0 0,1 0 0,1 0 0,-1 0 0,1 0 0,-1 1 0,1 0 0,0 0 0,0 0 0,0 0 0,1 0 0,-1 1 0,1 0 0,4-2 0,-4 3 0,-1 0 0,0 1 0,1 0 0,-1 0 0,0 0 0,1 0 0,-1 1 0,0 0 0,1-1 0,-1 2 0,0-1 0,0 0 0,0 1 0,0 0 0,0 0 0,0 0 0,-1 0 0,1 1 0,4 4 0,11 8 0,-1 2 0,-1 0 0,-1 1 0,0 1 0,13 21 0,62 107 0,-85-135 0,40 71-1365,-6-7-5461</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58.825"/>
    </inkml:context>
    <inkml:brush xml:id="br0">
      <inkml:brushProperty name="width" value="0.05" units="cm"/>
      <inkml:brushProperty name="height" value="0.05" units="cm"/>
    </inkml:brush>
  </inkml:definitions>
  <inkml:trace contextRef="#ctx0" brushRef="#br0">0 274 24575,'1199'-49'-1553,"-816"26"117,60-2 1137,1557-81-2161,3 38 840,-1076 65 6634,-899 7-4230,9-2 595,-31-6-2591</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59.609"/>
    </inkml:context>
    <inkml:brush xml:id="br0">
      <inkml:brushProperty name="width" value="0.05" units="cm"/>
      <inkml:brushProperty name="height" value="0.05" units="cm"/>
    </inkml:brush>
  </inkml:definitions>
  <inkml:trace contextRef="#ctx0" brushRef="#br0">224 1210 24575,'1'-5'0,"-1"-1"0,0 0 0,0 1 0,-1-1 0,0 1 0,0-1 0,0 1 0,0-1 0,-1 1 0,0-1 0,0 1 0,-4-6 0,6 11 0,0 0 0,0 0 0,-1 0 0,1 0 0,0 0 0,0 0 0,-1 0 0,1-1 0,0 1 0,0 0 0,0 0 0,-1 0 0,1 0 0,0 0 0,0 0 0,-1 0 0,1 0 0,0 0 0,0 0 0,0 1 0,-1-1 0,1 0 0,0 0 0,0 0 0,0 0 0,-1 0 0,1 0 0,0 0 0,0 0 0,0 1 0,0-1 0,-1 0 0,1 0 0,0 0 0,0 0 0,0 1 0,0-1 0,0 0 0,-1 0 0,1 0 0,0 1 0,0-1 0,0 0 0,0 0 0,0 1 0,0-1 0,0 0 0,0 0 0,0 1 0,-6 14 0,5-12 0,-27 78 0,8-20 0,-3-1 0,-32 61 0,30-87 0,24-33 0,1-1 0,0 1 0,-1 0 0,1-1 0,-1 1 0,1-1 0,-1 1 0,1-1 0,-1 1 0,1-1 0,-1 0 0,1 1 0,-1-1 0,0 1 0,1-1 0,-1 0 0,1 0 0,-1 1 0,0-1 0,1 0 0,-1 0 0,0 0 0,0 0 0,1 0 0,-1 0 0,0 0 0,1 0 0,-1 0 0,0 0 0,1 0 0,-1 0 0,0-1 0,1 1 0,-1 0 0,0 0 0,1-1 0,-1 1 0,1 0 0,-1-1 0,0 1 0,1-1 0,-1 1 0,1-1 0,-1 1 0,1-1 0,0 1 0,-1-1 0,1 1 0,-1-1 0,1 0 0,0 1 0,0-1 0,-1 1 0,1-2 0,-3-8 0,0 1 0,1 0 0,1 0 0,-1-1 0,2 1 0,-1-19 0,10-63 0,-4 51 0,40-421 0,30-266 0,-73 714 0,-1 1 0,0-1 0,2 1 0,-1 0 0,9-23 0,-11 34 0,0 1 0,0 0 0,0-1 0,0 1 0,0 0 0,0-1 0,0 1 0,1 0 0,-1-1 0,0 1 0,0 0 0,0-1 0,0 1 0,1 0 0,-1-1 0,0 1 0,0 0 0,0-1 0,1 1 0,-1 0 0,0 0 0,1 0 0,-1-1 0,0 1 0,0 0 0,1 0 0,-1 0 0,0 0 0,1-1 0,-1 1 0,0 0 0,1 0 0,-1 0 0,1 0 0,-1 0 0,0 0 0,1 0 0,-1 0 0,0 0 0,1 0 0,-1 0 0,0 0 0,1 0 0,-1 0 0,0 1 0,1-1 0,-1 0 0,0 0 0,1 0 0,0 1 0,9 18 0,98 335 0,-53-159 0,209 659-1365,-246-796-5461</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59.953"/>
    </inkml:context>
    <inkml:brush xml:id="br0">
      <inkml:brushProperty name="width" value="0.05" units="cm"/>
      <inkml:brushProperty name="height" value="0.05" units="cm"/>
    </inkml:brush>
  </inkml:definitions>
  <inkml:trace contextRef="#ctx0" brushRef="#br0">35 151 24575,'-5'0'0,"-6"0"0,-1-5 0,6-6 0,13-1 0,11-3 0,10-4 0,11 1 0,8 0 0,5-3 0,3 3 0,-8 5-8191</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00.326"/>
    </inkml:context>
    <inkml:brush xml:id="br0">
      <inkml:brushProperty name="width" value="0.05" units="cm"/>
      <inkml:brushProperty name="height" value="0.05" units="cm"/>
    </inkml:brush>
  </inkml:definitions>
  <inkml:trace contextRef="#ctx0" brushRef="#br0">328 272 24575,'4'-5'0,"1"-1"0,-1 0 0,0 0 0,0 0 0,0-1 0,-1 0 0,0 1 0,0-1 0,-1 0 0,0 0 0,0 0 0,-1-1 0,1 1 0,-2 0 0,1-1 0,-1 1 0,0 0 0,-1-1 0,1 1 0,-1 0 0,-1-1 0,0 1 0,-3-10 0,3 12 0,0-1 0,0 1 0,-1-1 0,0 1 0,1 0 0,-2 0 0,1 0 0,-1 0 0,0 1 0,0 0 0,0-1 0,0 1 0,-1 1 0,1-1 0,-1 1 0,0 0 0,0 0 0,-1 0 0,1 0 0,0 1 0,-1 0 0,0 0 0,1 1 0,-1 0 0,0 0 0,0 0 0,0 0 0,0 1 0,-8 1 0,1 1 0,0 0 0,1 1 0,-1 0 0,1 1 0,0 1 0,0 0 0,1 1 0,-1 0 0,-10 8 0,15-10 0,0 1 0,1 0 0,0 0 0,0 1 0,0-1 0,0 2 0,1-1 0,0 0 0,0 1 0,1 0 0,-1 0 0,2 1 0,-1-1 0,1 1 0,-3 9 0,5-13 0,1 0 0,-1 0 0,1 0 0,0 0 0,0 0 0,0 0 0,0 0 0,1-1 0,0 1 0,-1 0 0,2 0 0,-1 0 0,0 0 0,1-1 0,3 7 0,-1-4 0,0-1 0,0 0 0,0 0 0,1 0 0,0 0 0,0-1 0,0 0 0,10 6 0,8 2 0,0-1 0,0-1 0,47 13 0,-61-20 0,38 10 0,-24-8 0,-1 2 0,1 0 0,-1 2 0,32 16 0,-53-24 0,0-1 0,0 1 0,0-1 0,0 1 0,0 0 0,0-1 0,0 1 0,-1 0 0,1 0 0,0-1 0,-1 1 0,1 0 0,0 0 0,-1 0 0,1 0 0,-1 0 0,1 0 0,-1 0 0,0 0 0,1 0 0,-1 1 0,0-1 0,0 0 0,0 0 0,-1 0 0,1 0 0,0 0 0,-1-1 0,1 1 0,-1 0 0,1 0 0,-1-1 0,1 1 0,-1 0 0,0-1 0,1 1 0,-1-1 0,0 1 0,0-1 0,1 1 0,-3 0 0,-5 3 0,0-1 0,0 0 0,-18 4 0,22-6 0,-19 5 0,-13 3 0,-53 8 0,80-16 0,0 0 0,0-1 0,0 0 0,0 0 0,0-1 0,0 0 0,0-1 0,0 0 0,1 0 0,-1-1 0,-12-5 0,2-7-1365,6 0-5461</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00.686"/>
    </inkml:context>
    <inkml:brush xml:id="br0">
      <inkml:brushProperty name="width" value="0.05" units="cm"/>
      <inkml:brushProperty name="height" value="0.05" units="cm"/>
    </inkml:brush>
  </inkml:definitions>
  <inkml:trace contextRef="#ctx0" brushRef="#br0">73 94 24575,'2'0'0,"0"-1"0,0 0 0,0 1 0,0-1 0,0 0 0,0 0 0,0 0 0,0 0 0,0 0 0,0-1 0,0 1 0,-1-1 0,1 1 0,-1-1 0,1 1 0,-1-1 0,1 0 0,-1 0 0,0 0 0,0 0 0,0 0 0,0 0 0,0 0 0,-1 0 0,1 0 0,-1 0 0,1 0 0,-1-1 0,0 1 0,1 0 0,-1 0 0,-1-4 0,2 5 0,-1 0 0,0-1 0,0 1 0,0-1 0,0 1 0,0 0 0,0-1 0,0 1 0,-1 0 0,1-1 0,0 1 0,-1 0 0,1 0 0,-1-1 0,1 1 0,-1 0 0,0 0 0,0 0 0,1-1 0,-1 1 0,0 0 0,0 0 0,0 0 0,0 1 0,0-1 0,0 0 0,0 0 0,0 0 0,-1 1 0,1-1 0,0 1 0,0-1 0,-1 1 0,1-1 0,0 1 0,-1 0 0,1-1 0,0 1 0,-1 0 0,1 0 0,0 0 0,-1 0 0,1 0 0,0 1 0,-1-1 0,1 0 0,0 1 0,-1-1 0,1 1 0,0-1 0,0 1 0,-1-1 0,-1 2 0,-1 0 0,0 0 0,0 0 0,0 1 0,1-1 0,-1 1 0,0 0 0,1 0 0,0 0 0,-1 0 0,1 1 0,0-1 0,1 1 0,-1 0 0,1-1 0,0 1 0,0 1 0,0-1 0,0 0 0,1 0 0,-1 1 0,1-1 0,0 1 0,1-1 0,-1 1 0,1 7 0,0-6 0,1-1 0,0 0 0,0 1 0,0-1 0,1 0 0,0 0 0,0 0 0,0 0 0,1 0 0,-1 0 0,1-1 0,0 1 0,1-1 0,-1 0 0,1 0 0,0 0 0,0 0 0,0-1 0,0 0 0,1 1 0,6 2 0,27 12 0,-30-15 0,0 0 0,0 0 0,-1 1 0,0 0 0,0 0 0,0 1 0,0-1 0,-1 2 0,1-1 0,7 9 0,-14-13 0,1 0 0,0 0 0,-1 0 0,1 0 0,-1 0 0,1 1 0,-1-1 0,1 0 0,-1 0 0,0 0 0,0 1 0,0-1 0,1 0 0,-1 0 0,0 1 0,-1-1 0,1 0 0,0 0 0,0 1 0,0-1 0,-1 0 0,1 0 0,-1 0 0,1 1 0,-1-1 0,1 0 0,-1 0 0,0 0 0,1 0 0,-1 0 0,0 0 0,0 0 0,0 0 0,0-1 0,0 1 0,0 0 0,0 0 0,0-1 0,0 1 0,0 0 0,0-1 0,0 1 0,0-1 0,-1 0 0,0 1 0,-3 1 0,0 0 0,-1-1 0,1 1 0,-1-1 0,1 0 0,-1-1 0,1 1 0,-1-1 0,-6-1 0,6 0-227,-1 0-1,1-1 1,-1 0-1,1-1 1,-8-3-1,-6-5-6598</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01.108"/>
    </inkml:context>
    <inkml:brush xml:id="br0">
      <inkml:brushProperty name="width" value="0.05" units="cm"/>
      <inkml:brushProperty name="height" value="0.05" units="cm"/>
    </inkml:brush>
  </inkml:definitions>
  <inkml:trace contextRef="#ctx0" brushRef="#br0">62 53 24575,'0'-2'0,"-1"0"0,1 0 0,0 1 0,-1-1 0,0 1 0,1-1 0,-1 0 0,0 1 0,0-1 0,0 1 0,0 0 0,0-1 0,0 1 0,0 0 0,0-1 0,0 1 0,-1 0 0,1 0 0,-3-1 0,3 1 0,1 1 0,-1-1 0,0 1 0,1-1 0,-1 1 0,0 0 0,0 0 0,1-1 0,-1 1 0,0 0 0,0 0 0,0 0 0,1 0 0,-1 0 0,0 0 0,0 0 0,0 0 0,1 0 0,-1 0 0,0 0 0,0 1 0,1-1 0,-1 0 0,0 0 0,0 1 0,1-1 0,-1 1 0,0-1 0,1 0 0,-1 1 0,1-1 0,-1 1 0,0 0 0,1-1 0,-1 1 0,1-1 0,-1 1 0,1 0 0,0-1 0,-1 1 0,1 0 0,0 0 0,-1-1 0,1 2 0,-4 15 0,1-1 0,1 1 0,0 0 0,1 0 0,1 0 0,0 0 0,1 0 0,7 31 0,-7-41 0,1 0 0,0 0 0,0-1 0,0 1 0,1-1 0,0 1 0,0-1 0,1 0 0,-1 0 0,1 0 0,1-1 0,-1 1 0,1-1 0,0 0 0,0 0 0,0-1 0,1 0 0,0 0 0,0 0 0,0 0 0,0-1 0,0 0 0,1 0 0,-1-1 0,1 0 0,0 0 0,0-1 0,0 1 0,0-1 0,0-1 0,0 0 0,0 0 0,10-1 0,-5 0 0,-1-1 0,1 0 0,-1-1 0,1 0 0,-1-1 0,0 0 0,-1 0 0,1-2 0,-1 1 0,0-1 0,0-1 0,13-10 0,-18 13 0,-1-1 0,1 1 0,-1 0 0,0-1 0,-1 0 0,1 0 0,-1 0 0,0-1 0,0 1 0,0-1 0,-1 0 0,0 0 0,0 1 0,0-1 0,-1 0 0,0-1 0,0 1 0,-1 0 0,1 0 0,-1 0 0,-1 0 0,1-1 0,-1 1 0,0 0 0,-3-8 0,1 7 0,0 0 0,-1 0 0,1 0 0,-2 1 0,1-1 0,-1 1 0,0 0 0,0 0 0,0 0 0,-1 1 0,0 0 0,0 0 0,-11-6 0,7 5 0,0 0 0,0 1 0,0 0 0,-1 1 0,0 0 0,0 0 0,0 1 0,-19-2 0,28 5-49,0-1 1,0 1-1,0 0 0,0 0 0,-1 0 1,1 1-1,0-1 0,0 0 0,0 1 1,0-1-1,0 1 0,0 0 0,0 0 1,0 0-1,0 0 0,1 0 0,-1 0 1,0 0-1,1 0 0,-1 1 0,0-1 1,1 1-1,0-1 0,-1 1 0,1 0 0,0 0 1,-2 2-1,-4 13-6777</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33.114"/>
    </inkml:context>
    <inkml:brush xml:id="br0">
      <inkml:brushProperty name="width" value="0.05" units="cm"/>
      <inkml:brushProperty name="height" value="0.05" units="cm"/>
    </inkml:brush>
  </inkml:definitions>
  <inkml:trace contextRef="#ctx0" brushRef="#br0">33 69 24575,'-5'-5'0,"1"0"0,-1 0 0,1-1 0,-6-10 0,9 15 0,1 1 0,-1-1 0,1 0 0,-1 0 0,1 1 0,0-1 0,-1 0 0,1 1 0,0-1 0,0 0 0,-1 0 0,1 0 0,0 1 0,0-1 0,0 0 0,0 0 0,0 0 0,0 1 0,0-1 0,1 0 0,-1 0 0,0 1 0,0-1 0,0 0 0,1 0 0,-1 1 0,0-1 0,1 0 0,-1 1 0,1-1 0,-1 0 0,1 1 0,-1-1 0,1 0 0,0 1 0,-1-1 0,1 1 0,-1 0 0,1-1 0,0 1 0,0-1 0,-1 1 0,1 0 0,0-1 0,0 1 0,-1 0 0,1 0 0,0 0 0,0 0 0,-1 0 0,1 0 0,1 0 0,9-1 0,0 1 0,0 0 0,-1 1 0,1 0 0,0 0 0,-1 2 0,14 3 0,76 31 0,-63-22 0,19 7 0,98 54 0,-136-66 0,-2 1 0,1 0 0,-2 1 0,1 1 0,-2 0 0,0 1 0,0 1 0,-1 0 0,17 28 0,-27-39 0,-1 0 0,0 0 0,0 1 0,-1-1 0,1 0 0,-1 1 0,0-1 0,0 1 0,0 0 0,-1-1 0,0 1 0,0-1 0,0 1 0,0 0 0,-1-1 0,1 1 0,-1-1 0,0 1 0,-1-1 0,1 1 0,-1-1 0,0 0 0,0 0 0,0 0 0,-1 0 0,1 0 0,-1 0 0,0-1 0,-6 7 0,-5 3 0,-1 0 0,-1-1 0,0-1 0,0-1 0,-31 16 0,-7-2-455,-1-2 0,-82 21 0,60-22-6371</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01.456"/>
    </inkml:context>
    <inkml:brush xml:id="br0">
      <inkml:brushProperty name="width" value="0.05" units="cm"/>
      <inkml:brushProperty name="height" value="0.05" units="cm"/>
    </inkml:brush>
  </inkml:definitions>
  <inkml:trace contextRef="#ctx0" brushRef="#br0">134 33 24575,'1'-1'0,"-1"0"0,0 0 0,0 0 0,0-1 0,0 1 0,-1 0 0,1 0 0,0-1 0,0 1 0,-1 0 0,1 0 0,-1 0 0,1 0 0,-1-1 0,0 1 0,1 0 0,-1 0 0,0 0 0,1 0 0,-1 1 0,0-1 0,0 0 0,0 0 0,0 0 0,0 1 0,0-1 0,0 0 0,0 1 0,0-1 0,-1 1 0,1-1 0,0 1 0,0 0 0,0-1 0,-1 1 0,1 0 0,0 0 0,0 0 0,0 0 0,-1 0 0,1 0 0,0 0 0,0 0 0,-1 1 0,1-1 0,0 0 0,-2 2 0,-2-1 0,0 1 0,0-1 0,0 1 0,0 1 0,1-1 0,-1 1 0,0 0 0,1 0 0,-7 6 0,6-3 0,1-1 0,0 2 0,0-1 0,1 0 0,-1 1 0,1-1 0,1 1 0,0 0 0,-1 0 0,2 0 0,-1 0 0,1 0 0,0 1 0,1-1 0,0 0 0,0 1 0,0-1 0,1 0 0,2 10 0,-2-12 0,0 0 0,1 0 0,-1 0 0,1 0 0,0 0 0,0 0 0,1 0 0,0-1 0,-1 1 0,1-1 0,1 1 0,-1-1 0,1 0 0,0-1 0,-1 1 0,2 0 0,-1-1 0,0 0 0,1 0 0,-1-1 0,1 1 0,0-1 0,0 0 0,0 0 0,0 0 0,9 1 0,-6-2-114,0 0 1,0-1-1,0 0 0,0 0 0,0 0 1,0-1-1,0 0 0,0-1 0,0 0 1,-1 0-1,15-7 0,2-4-6712</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01.805"/>
    </inkml:context>
    <inkml:brush xml:id="br0">
      <inkml:brushProperty name="width" value="0.05" units="cm"/>
      <inkml:brushProperty name="height" value="0.05" units="cm"/>
    </inkml:brush>
  </inkml:definitions>
  <inkml:trace contextRef="#ctx0" brushRef="#br0">0 441 24575,'0'-5'0,"0"-6"0,0-5 0,0-6 0,0-2 0,0 6 0,0 12 0,0 11 0,5 9 0,1 7 0,0 5 0,-1 7 0,2 2 0,2 1 0,-2-2 0,2-7 0,1-7-8191</inkml:trace>
  <inkml:trace contextRef="#ctx0" brushRef="#br0" timeOffset="1">82 86 24575,'0'-5'0,"-5"-6"0,-1-5 0,0-6 0,-3 2 0,-1 9 0,2 10 0,2 11 0,3 3-8191</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02.320"/>
    </inkml:context>
    <inkml:brush xml:id="br0">
      <inkml:brushProperty name="width" value="0.05" units="cm"/>
      <inkml:brushProperty name="height" value="0.05" units="cm"/>
    </inkml:brush>
  </inkml:definitions>
  <inkml:trace contextRef="#ctx0" brushRef="#br0">190 206 24575,'1'-38'0,"1"17"0,-2 0 0,-2-27 0,2 44 0,-1 0 0,1 0 0,-1 1 0,0-1 0,0 0 0,0 0 0,-1 0 0,1 1 0,-1-1 0,0 0 0,0 1 0,0 0 0,-1-1 0,1 1 0,-1 0 0,0 0 0,-5-4 0,7 6 0,-1 0 0,0 0 0,0 0 0,0 0 0,0 0 0,0 0 0,0 1 0,0-1 0,0 1 0,0-1 0,0 1 0,-1 0 0,1 0 0,0 0 0,0 0 0,0 0 0,0 1 0,0-1 0,-5 2 0,3-1 0,0 1 0,0 0 0,1 1 0,-1-1 0,0 1 0,1-1 0,-1 1 0,1 0 0,-4 5 0,-2 2 0,0 2 0,1-1 0,1 1 0,0 1 0,-7 14 0,11-18 0,0 1 0,0-1 0,1 0 0,0 1 0,0-1 0,1 1 0,1 0 0,0-1 0,0 1 0,0 0 0,1-1 0,1 1 0,0 0 0,4 11 0,-5-17 0,0 0 0,1 0 0,0 0 0,0 0 0,0 0 0,1 0 0,-1-1 0,1 1 0,0-1 0,0 0 0,0 0 0,0 0 0,0 0 0,1 0 0,-1-1 0,1 1 0,0-1 0,0 0 0,0 0 0,0-1 0,0 1 0,0-1 0,0 0 0,1 0 0,-1 0 0,0-1 0,1 1 0,-1-1 0,1 0 0,-1 0 0,0-1 0,1 1 0,4-2 0,2 0 0,-1 0 0,0-1 0,1 0 0,-1 0 0,-1-1 0,1-1 0,-1 1 0,1-2 0,-1 1 0,-1-1 0,1-1 0,-1 1 0,0-1 0,-1-1 0,1 1 0,-1-1 0,-1-1 0,0 1 0,0-1 0,6-12 0,-4 5 0,-1 14 0,6 23 0,-6-7 0,-5-9 0,1 0 0,-1 0 0,1-1 0,1 1 0,-1-1 0,0 0 0,1 0 0,0 0 0,0 0 0,0-1 0,1 1 0,8 4 0,-8-6 0,-1 0 0,0-1 0,1 0 0,-1 0 0,1 0 0,-1-1 0,1 1 0,-1-1 0,1 0 0,-1 0 0,1-1 0,-1 1 0,1-1 0,-1 0 0,0 0 0,7-3 0,-3 1-151,0-1-1,0 1 0,0-2 0,-1 1 1,1-1-1,-1 0 0,0-1 1,11-11-1,0-3-6674</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02.668"/>
    </inkml:context>
    <inkml:brush xml:id="br0">
      <inkml:brushProperty name="width" value="0.05" units="cm"/>
      <inkml:brushProperty name="height" value="0.05" units="cm"/>
    </inkml:brush>
  </inkml:definitions>
  <inkml:trace contextRef="#ctx0" brushRef="#br0">125 268 24575,'-125'-267'0,"134"289"0,0 0 0,10 45 0,8 69 0,-13-67 0,39 171-1365,-42-196-5461</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03.023"/>
    </inkml:context>
    <inkml:brush xml:id="br0">
      <inkml:brushProperty name="width" value="0.05" units="cm"/>
      <inkml:brushProperty name="height" value="0.05" units="cm"/>
    </inkml:brush>
  </inkml:definitions>
  <inkml:trace contextRef="#ctx0" brushRef="#br0">32 458 24575,'-11'-9'0,"-9"-10"0,20 18 0,0 1 0,0-1 0,0 0 0,0 1 0,0-1 0,0 0 0,-1 1 0,2-1 0,-1 0 0,0 1 0,0-1 0,0 0 0,0 1 0,0-1 0,0 0 0,1 1 0,-1-1 0,0 0 0,1 1 0,-1-1 0,0 1 0,1-1 0,-1 1 0,0-1 0,1 1 0,-1-1 0,1 1 0,-1-1 0,1 1 0,0-1 0,-1 1 0,1 0 0,-1-1 0,1 1 0,0 0 0,-1 0 0,1-1 0,0 1 0,17-8 0,1 1 0,23-7 0,-22 8 0,0-1 0,27-13 0,-41 17 0,-1 0 0,0 0 0,0-1 0,0 1 0,-1-1 0,1 0 0,-1 0 0,0-1 0,0 1 0,-1-1 0,1 0 0,-1 0 0,3-6 0,-5 9 0,0 1 0,0-1 0,0-1 0,0 1 0,-1 0 0,1 0 0,0 0 0,-1 0 0,0 0 0,1 0 0,-1-1 0,0 1 0,0 0 0,0 0 0,-1-1 0,1 1 0,-1 0 0,1 0 0,-1 0 0,1 0 0,-3-3 0,-1 5 0,3 9 0,2 10 0,60 201 0,-53-191-1365,0-3-5461</inkml:trace>
  <inkml:trace contextRef="#ctx0" brushRef="#br0" timeOffset="1">387 49 24575,'-4'-5'0,"-2"-6"0,-5-6 0,0 4 0,1 10 0,3 10 0,3 3-8191</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03.709"/>
    </inkml:context>
    <inkml:brush xml:id="br0">
      <inkml:brushProperty name="width" value="0.05" units="cm"/>
      <inkml:brushProperty name="height" value="0.05" units="cm"/>
    </inkml:brush>
  </inkml:definitions>
  <inkml:trace contextRef="#ctx0" brushRef="#br0">5 65 24575,'-2'53'0,"1"-37"0,0 0 0,0 0 0,2 0 0,0 0 0,1-1 0,0 1 0,9 27 0,-11-41 0,1 0 0,-1 0 0,1 0 0,0 0 0,0 0 0,0 0 0,0 0 0,0-1 0,0 1 0,1 0 0,-1-1 0,0 1 0,1-1 0,0 1 0,-1-1 0,1 0 0,0 0 0,-1 0 0,1 0 0,0 0 0,0 0 0,0 0 0,0 0 0,0-1 0,0 1 0,0-1 0,0 0 0,0 1 0,0-1 0,0 0 0,0 0 0,0 0 0,1-1 0,-1 1 0,0 0 0,0-1 0,0 1 0,0-1 0,0 0 0,-1 0 0,1 0 0,4-2 0,1-2 0,1 0 0,-1 0 0,0-1 0,0 0 0,-1 0 0,0-1 0,0 0 0,8-12 0,-8 8 0,0 1 0,-1-1 0,-1-1 0,0 1 0,0 0 0,-1-1 0,3-19 0,-5 24 0,0 0 0,-1 0 0,0 0 0,0 1 0,0-1 0,-1 0 0,0 0 0,0 0 0,0 0 0,-1 1 0,0-1 0,-1 1 0,0-1 0,-5-8 0,8 14 0,0 0 0,-1 0 0,1 0 0,-1 0 0,0 0 0,1 1 0,-1-1 0,0 0 0,1 0 0,-1 1 0,0-1 0,0 0 0,1 1 0,-1-1 0,0 1 0,0-1 0,0 1 0,0-1 0,0 1 0,0 0 0,0-1 0,0 1 0,0 0 0,0 0 0,0 0 0,0 0 0,0 0 0,0 0 0,0 0 0,0 0 0,0 0 0,0 0 0,0 1 0,0-1 0,0 0 0,0 1 0,0-1 0,0 0 0,1 1 0,-1 0 0,0-1 0,0 1 0,0-1 0,0 1 0,0 1 0,-1 0 0,0 0 0,0 1 0,1-1 0,0 0 0,-1 1 0,1-1 0,0 1 0,0 0 0,0-1 0,0 1 0,1 0 0,-1-1 0,1 1 0,0 0 0,0 0 0,0 3 0,1-2 0,0 1 0,0-1 0,0 1 0,1-1 0,0 0 0,0 0 0,0 0 0,0 0 0,0 0 0,1 0 0,0 0 0,0-1 0,0 1 0,0-1 0,1 0 0,-1 0 0,6 3 0,-6-4 0,-1 0 0,1 0 0,0-1 0,0 0 0,0 1 0,0-1 0,0 0 0,0-1 0,0 1 0,0 0 0,1-1 0,-1 0 0,0 1 0,0-1 0,0-1 0,1 1 0,-1 0 0,0-1 0,0 0 0,0 1 0,0-1 0,0 0 0,0-1 0,0 1 0,0-1 0,3-1 0,37-38 0,0 0 0,-40 39 0,1-1 0,-1 1 0,0 0 0,0 0 0,1 0 0,0 1 0,-1-1 0,1 1 0,0 0 0,-1 0 0,8-1 0,-8 2 0,0 0 0,0 1 0,0-1 0,-1 1 0,1-1 0,0 1 0,0 0 0,0 0 0,-1 0 0,1 0 0,0 1 0,-1-1 0,1 1 0,-1 0 0,0-1 0,1 1 0,-1 0 0,0 1 0,0-1 0,0 0 0,-1 0 0,1 1 0,-1-1 0,1 1 0,1 2 0,4 10 0,-1 1 0,0-1 0,5 23 0,-2-7 0,-9-30 0,1 1 0,-1-1 0,1 1 0,-1-1 0,1 1 0,0-1 0,0 1 0,0-1 0,-1 0 0,1 1 0,1-1 0,-1 0 0,0 0 0,0 0 0,0 0 0,1 0 0,1 1 0,-3-2 0,1 1 0,0-1 0,0 0 0,0 0 0,0 0 0,0 0 0,0 0 0,0 0 0,0 0 0,0 0 0,0 0 0,0-1 0,0 1 0,0 0 0,0-1 0,0 1 0,0-1 0,-1 1 0,1-1 0,0 1 0,1-1 0,5-6 0,-1 1 0,0-1 0,0 0 0,0 0 0,4-8 0,1 0 0,-9 12 0,1 0 0,-1 0 0,0 1 0,1-1 0,0 1 0,-1-1 0,1 1 0,0 0 0,0 0 0,0 1 0,1-1 0,-1 0 0,7-1 0,-8 3 0,0-1 0,0 1 0,1 0 0,-1 0 0,0 1 0,0-1 0,0 0 0,1 1 0,-1-1 0,0 1 0,0 0 0,0 0 0,0 0 0,0 0 0,0 0 0,0 0 0,0 0 0,-1 1 0,1-1 0,0 1 0,-1-1 0,1 1 0,1 2 0,70 93-902,-68-90 439,23 33-6363</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04.252"/>
    </inkml:context>
    <inkml:brush xml:id="br0">
      <inkml:brushProperty name="width" value="0.05" units="cm"/>
      <inkml:brushProperty name="height" value="0.05" units="cm"/>
    </inkml:brush>
  </inkml:definitions>
  <inkml:trace contextRef="#ctx0" brushRef="#br0">0 1 24575,'5'0'0,"6"0"0,6 0 0,9 0 0,10 0 0,7 0 0,11 0 0,11 0 0,2 0 0,-9 0-8191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08.794"/>
    </inkml:context>
    <inkml:brush xml:id="br0">
      <inkml:brushProperty name="width" value="0.05" units="cm"/>
      <inkml:brushProperty name="height" value="0.05" units="cm"/>
    </inkml:brush>
  </inkml:definitions>
  <inkml:trace contextRef="#ctx0" brushRef="#br0">0 7 24575,'6'-7'0,"-6"7"0,-2 15 0,0 38 0,2 0 0,3 0 0,2-1 0,3 1 0,27 99 0,-26-117-78,21 68-1209,-22-82-5539</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09.166"/>
    </inkml:context>
    <inkml:brush xml:id="br0">
      <inkml:brushProperty name="width" value="0.05" units="cm"/>
      <inkml:brushProperty name="height" value="0.05" units="cm"/>
    </inkml:brush>
  </inkml:definitions>
  <inkml:trace contextRef="#ctx0" brushRef="#br0">77 54 24575,'0'-1'0,"0"-1"0,0 1 0,-1-1 0,1 0 0,-1 1 0,1-1 0,-1 1 0,1-1 0,-1 1 0,0-1 0,0 1 0,0 0 0,0-1 0,0 1 0,0 0 0,0 0 0,0 0 0,0-1 0,0 1 0,-3-1 0,3 1 0,0 1 0,0 0 0,1-1 0,-1 1 0,0 0 0,0-1 0,0 1 0,0 0 0,1 0 0,-1 0 0,0 0 0,0 0 0,0 0 0,0 0 0,0 0 0,0 0 0,1 0 0,-1 0 0,0 1 0,0-1 0,0 0 0,0 0 0,1 1 0,-1-1 0,0 1 0,0-1 0,1 1 0,-1-1 0,0 1 0,1-1 0,-1 1 0,1 0 0,-1-1 0,0 1 0,1 0 0,0-1 0,-1 1 0,1 0 0,-1 1 0,-4 10 0,0 0 0,1 0 0,0 1 0,1-1 0,0 1 0,1 0 0,1 0 0,0 0 0,1 0 0,0 0 0,1 0 0,0 0 0,1-1 0,6 22 0,-7-28 0,1 0 0,0 0 0,1 0 0,-1-1 0,1 1 0,0-1 0,0 1 0,1-1 0,0 0 0,-1-1 0,2 1 0,-1-1 0,1 1 0,-1-1 0,1 0 0,0-1 0,0 0 0,1 1 0,-1-1 0,1-1 0,0 1 0,-1-1 0,1 0 0,0-1 0,0 1 0,0-1 0,1 0 0,-1-1 0,0 1 0,0-1 0,0 0 0,9-2 0,-9 1 0,0 0 0,0-1 0,0 1 0,0-1 0,-1-1 0,1 1 0,-1-1 0,1 0 0,-1 0 0,0-1 0,0 1 0,0-1 0,-1 0 0,1 0 0,-1-1 0,0 1 0,0-1 0,0 0 0,-1 0 0,0-1 0,0 1 0,0-1 0,-1 1 0,0-1 0,0 0 0,2-10 0,-1 5 0,-1 0 0,0 0 0,-1 0 0,0-1 0,-1 1 0,-1 0 0,1 0 0,-2 0 0,1 0 0,-2 0 0,1 0 0,-1 0 0,-1 0 0,-5-10 0,7 17-27,0 0 0,-1 0-1,1 0 1,-1 0 0,0 1-1,0-1 1,0 1 0,0 0-1,0 0 1,-1 0 0,0 0 0,1 0-1,-1 1 1,0 0 0,0 0-1,-1 0 1,1 0 0,0 0-1,-1 1 1,1 0 0,-1 0 0,1 0-1,-1 1 1,1-1 0,-1 1-1,1 0 1,-1 0 0,0 1-1,1-1 1,-1 1 0,1 0-1,-1 0 1,1 1 0,0-1 0,-1 1-1,1 0 1,0 0 0,0 1-1,0-1 1,1 1 0,-1 0-1,0 0 1,1 0 0,0 0-1,0 1 1,0-1 0,0 1 0,0 0-1,-2 5 1,-4 10-6799</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09.571"/>
    </inkml:context>
    <inkml:brush xml:id="br0">
      <inkml:brushProperty name="width" value="0.05" units="cm"/>
      <inkml:brushProperty name="height" value="0.05" units="cm"/>
    </inkml:brush>
  </inkml:definitions>
  <inkml:trace contextRef="#ctx0" brushRef="#br0">50 90 24575,'1'-1'0,"-1"1"0,1 0 0,0 0 0,0 0 0,-1-1 0,1 1 0,0 0 0,0-1 0,-1 1 0,1-1 0,0 1 0,-1-1 0,1 1 0,0-1 0,-1 1 0,1-1 0,-1 0 0,1 1 0,-1-1 0,1 0 0,-1 1 0,0-1 0,1 0 0,-1 0 0,0 0 0,0 1 0,1-1 0,-1 0 0,0 0 0,0 0 0,0 1 0,0-1 0,0 0 0,0 0 0,0 0 0,0-1 0,0 2 0,0 0 0,0-1 0,0 1 0,0-1 0,0 1 0,0-1 0,0 1 0,-1-1 0,1 1 0,0-1 0,0 1 0,0 0 0,0-1 0,-1 1 0,1-1 0,0 1 0,0 0 0,-1-1 0,1 1 0,0 0 0,-1-1 0,1 1 0,0 0 0,-1-1 0,1 1 0,0 0 0,-1 0 0,1-1 0,-1 1 0,1 0 0,0 0 0,-1 0 0,1 0 0,-1 0 0,1-1 0,-1 1 0,1 0 0,-1 0 0,1 0 0,-1 0 0,1 0 0,0 0 0,-1 1 0,1-1 0,-1 0 0,1 0 0,-1 0 0,1 0 0,-1 0 0,1 1 0,0-1 0,-1 0 0,1 0 0,0 1 0,-1-1 0,1 0 0,0 1 0,-1-1 0,1 0 0,0 1 0,-1-1 0,1 1 0,-5 5 0,1-1 0,-1 1 0,1 0 0,1 0 0,-1 1 0,1-1 0,0 1 0,1-1 0,-1 1 0,1 0 0,1 0 0,-1 0 0,0 7 0,1 1 0,0 0 0,0 1 0,2-1 0,0 0 0,3 17 0,-3-25 0,0-1 0,1 1 0,0 0 0,0-1 0,1 0 0,0 0 0,0 0 0,0 0 0,1 0 0,0 0 0,0-1 0,0 0 0,1 0 0,0 0 0,0 0 0,0-1 0,0 0 0,7 4 0,-5-5 0,0 1 0,0-1 0,1-1 0,-1 1 0,1-1 0,0-1 0,0 1 0,-1-1 0,1-1 0,0 1 0,0-1 0,0-1 0,0 1 0,0-1 0,10-3 0,-7 1 0,0-1 0,0 0 0,0 0 0,0-2 0,0 1 0,-1-1 0,0 0 0,0-1 0,-1 0 0,0-1 0,0 0 0,-1-1 0,13-15 0,-17 19 0,0 0 0,0-1 0,-1 1 0,0-1 0,0 0 0,-1 0 0,1 0 0,-1 0 0,0 0 0,-1 0 0,0-1 0,0 1 0,0-1 0,-1 1 0,0 0 0,0-1 0,0 1 0,-1-1 0,0 1 0,0-1 0,-1 1 0,0 0 0,0 0 0,0 0 0,-1 0 0,-4-8 0,0 5 0,0-1 0,-1 1 0,1 1 0,-2-1 0,1 1 0,-1 1 0,-1 0 0,1 0 0,-1 0 0,0 2 0,-12-6 0,15 8 0,0-1 0,0 2 0,0-1 0,-1 1 0,1 0 0,-1 1 0,1-1 0,-1 2 0,0-1 0,1 1 0,-1 0 0,0 0 0,1 1 0,-1 0 0,0 1 0,1 0 0,-14 5 0,4 4-1365,4 1-5461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33.902"/>
    </inkml:context>
    <inkml:brush xml:id="br0">
      <inkml:brushProperty name="width" value="0.05" units="cm"/>
      <inkml:brushProperty name="height" value="0.05" units="cm"/>
    </inkml:brush>
  </inkml:definitions>
  <inkml:trace contextRef="#ctx0" brushRef="#br0">271 324 24575,'-2'-3'0,"0"0"0,0 1 0,0-1 0,0 0 0,0 0 0,1 0 0,-1-1 0,1 1 0,-2-6 0,4 9 0,-1 0 0,0 0 0,0 0 0,0 0 0,0 0 0,0 0 0,0 0 0,0 0 0,0 0 0,0 0 0,0 0 0,0 0 0,1 0 0,-1 0 0,0 0 0,0 0 0,0 0 0,0 0 0,0 0 0,0 0 0,0 0 0,0 0 0,0 0 0,0 0 0,0 0 0,0 0 0,0 0 0,0 0 0,0 0 0,0-1 0,1 1 0,-1 0 0,0 0 0,0 0 0,0 0 0,0 0 0,0 0 0,0 0 0,0 0 0,0 0 0,0 0 0,0 0 0,10 22 0,116 385 0,-110-352 0,19 95 0,-5 1 0,-7 1 0,3 196 0,-2 70 0,-23-406 0,-1 1 0,1 0 0,1 1 0,1-1 0,4 15 0,-7-25 0,1-1 0,0 0 0,0 0 0,0 1 0,0-1 0,0 0 0,0 0 0,0 0 0,1 0 0,-1 0 0,1-1 0,-1 1 0,1 0 0,0-1 0,0 1 0,0-1 0,0 0 0,0 1 0,0-1 0,0 0 0,0 0 0,0 0 0,1-1 0,-1 1 0,0 0 0,1-1 0,-1 0 0,0 1 0,1-1 0,2 0 0,7-2 0,0 0 0,-1-1 0,1 0 0,-1-1 0,19-8 0,9-4 0,43-9 3,1 4 0,1 3 0,93-8 0,259-1-118,-368 24 51,2215-27-2359,-2258 30 2434,-4 1 37,-1-2 0,40-5-1,-59 6-12,1 0-1,-1 0 1,0-1 0,1 1-1,-1 0 1,0-1-1,1 0 1,-1 1-1,0-1 1,0 1-1,0-1 1,0 0-1,1 0 1,-1 0-1,1-1 1,-2 1-1,0 1 0,1-1 1,-1 1-1,0-1 0,0 1 1,0-1-1,0 0 0,0 1 1,0-1-1,0 1 0,0-1 1,0 1-1,0-1 0,0 0 1,0 1-1,0-1 0,0 1 1,0-1-1,-1 1 0,1-1 1,0 1-1,0-1 0,-1 1 1,0-2-1,-3-2 155,0-1-1,0 1 1,-1-1 0,0 1-1,-6-4 1,3 2-296,-12-10 107,1 0 0,1-2 0,0 0 0,2-1 0,0-1 0,1-1 0,1 0 0,1-1 0,1 0 0,0-1 0,2 0 0,-13-45 0,-9-51 0,-27-211 0,17-129 0,33 306 0,11-176 0,8 275 0,-7 45 0,-1 0 0,0 1 0,-1-1 0,0 0 0,0 0 0,-1 0 0,0 1 0,-1-14 0,0 20 0,0 1 0,0-1 0,0 1 0,0-1 0,0 1 0,0 0 0,0 0 0,0-1 0,0 1 0,-1 0 0,1 0 0,0 0 0,-1 0 0,1 0 0,-1 1 0,1-1 0,-1 0 0,0 1 0,1-1 0,-1 1 0,0-1 0,1 1 0,-1 0 0,0 0 0,1 0 0,-1 0 0,-2 0 0,-58 5 0,46-3 0,-614 75 0,-823 41-1633,771-70 1113,426-29 510,-299 27-24,527-41 284,19-2-1499,32-1-3746</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09.960"/>
    </inkml:context>
    <inkml:brush xml:id="br0">
      <inkml:brushProperty name="width" value="0.05" units="cm"/>
      <inkml:brushProperty name="height" value="0.05" units="cm"/>
    </inkml:brush>
  </inkml:definitions>
  <inkml:trace contextRef="#ctx0" brushRef="#br0">0 86 24575,'0'-5'0,"0"-5"0,0-7 0,0-4 0,5 1 0,2 8 0,3 12 0,1 14 0,-1 15 0,1 11 0,0 8 0,2 10 0,-1 5 0,-3 5 0,-2 0 0,-3-11-8191</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12.478"/>
    </inkml:context>
    <inkml:brush xml:id="br0">
      <inkml:brushProperty name="width" value="0.05" units="cm"/>
      <inkml:brushProperty name="height" value="0.05" units="cm"/>
    </inkml:brush>
  </inkml:definitions>
  <inkml:trace contextRef="#ctx0" brushRef="#br0">0 52 24575,'0'-4'0,"0"1"0,0-1 0,1 1 0,-1 0 0,1-1 0,0 1 0,0 0 0,0 0 0,0 0 0,1 0 0,-1 0 0,1 0 0,0 0 0,2-3 0,-4 6 0,0 0 0,0 0 0,1 0 0,-1 0 0,0 0 0,0 0 0,1 0 0,-1 0 0,0 0 0,0 0 0,1 0 0,-1 0 0,0 0 0,0 0 0,1 0 0,-1 0 0,0 0 0,0 0 0,1 0 0,-1 0 0,0 1 0,0-1 0,0 0 0,1 0 0,-1 0 0,0 0 0,0 1 0,0-1 0,1 0 0,-1 0 0,0 0 0,0 1 0,0-1 0,0 0 0,0 0 0,0 1 0,0-1 0,1 0 0,-1 0 0,0 1 0,0-1 0,0 0 0,0 0 0,0 1 0,0-1 0,0 0 0,0 0 0,0 1 0,0-1 0,-1 0 0,1 1 0,3 15 0,8 93-682,43 180-1,-46-256-6143</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12.854"/>
    </inkml:context>
    <inkml:brush xml:id="br0">
      <inkml:brushProperty name="width" value="0.05" units="cm"/>
      <inkml:brushProperty name="height" value="0.05" units="cm"/>
    </inkml:brush>
  </inkml:definitions>
  <inkml:trace contextRef="#ctx0" brushRef="#br0">132 4 24575,'-6'1'0,"0"0"0,0 0 0,1 0 0,-1 1 0,1 0 0,-1 0 0,1 0 0,-1 0 0,1 1 0,0 0 0,0 0 0,1 1 0,-1-1 0,1 1 0,-1 0 0,1 0 0,0 1 0,1-1 0,-1 1 0,-3 6 0,4-6 0,0 0 0,0 0 0,0 0 0,1 0 0,-1 1 0,1-1 0,1 1 0,-1-1 0,1 1 0,0 0 0,0 0 0,1-1 0,-1 1 0,1 0 0,1 0 0,-1 0 0,1-1 0,0 1 0,0 0 0,3 7 0,1-4 0,1 0 0,0 0 0,0 0 0,1 0 0,0-1 0,1 0 0,-1-1 0,2 0 0,-1 0 0,1 0 0,0-1 0,0-1 0,0 1 0,1-2 0,0 1 0,0-1 0,0-1 0,1 0 0,-1 0 0,1-1 0,13 1 0,-16-1 0,1-1 0,0-1 0,0 0 0,-1 0 0,1 0 0,0-1 0,0-1 0,-1 0 0,1 0 0,-1 0 0,1-1 0,-1 0 0,0-1 0,0 0 0,0 0 0,-1 0 0,0-1 0,0 0 0,0-1 0,0 0 0,-1 0 0,0 0 0,0-1 0,0 0 0,-1 0 0,6-11 0,-9 13 0,0 1 0,0 0 0,-1 0 0,1-1 0,-1 1 0,0-1 0,-1 1 0,1-1 0,-1 1 0,0-1 0,0 0 0,0 1 0,-1-1 0,1 1 0,-3-7 0,1 4 0,-1 0 0,0 0 0,0 1 0,0-1 0,-1 1 0,0 0 0,-1 0 0,1 0 0,-7-6 0,3 4 0,-1 0 0,0 1 0,0 0 0,0 0 0,-1 1 0,0 0 0,-1 1 0,1 0 0,-1 0 0,0 1 0,0 1 0,-14-3 0,19 5-114,0 1 1,-1-1-1,1 1 0,0 1 0,-1-1 1,1 1-1,0 0 0,0 1 0,0-1 1,0 1-1,-11 5 0,-7 6-6712</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13.461"/>
    </inkml:context>
    <inkml:brush xml:id="br0">
      <inkml:brushProperty name="width" value="0.05" units="cm"/>
      <inkml:brushProperty name="height" value="0.05" units="cm"/>
    </inkml:brush>
  </inkml:definitions>
  <inkml:trace contextRef="#ctx0" brushRef="#br0">60 234 24575,'-3'-2'0,"1"-1"0,-1-1 0,1 1 0,0 0 0,0 0 0,0-1 0,1 0 0,-1 1 0,1-1 0,0 0 0,0 1 0,0-1 0,0 0 0,1 0 0,0 0 0,0 0 0,0 1 0,0-1 0,0 0 0,1 0 0,-1 0 0,3-5 0,-1 2 0,0 1 0,0 0 0,0-1 0,1 1 0,0 0 0,1 0 0,-1 1 0,1-1 0,0 1 0,0 0 0,1 0 0,5-5 0,1 1 0,0 2 0,1 0 0,-1 0 0,1 1 0,0 1 0,1 0 0,-1 0 0,1 1 0,0 1 0,23-3 0,-35 5 0,-1 1 0,1 0 0,-1 0 0,1 0 0,-1 0 0,1 0 0,-1 0 0,1 0 0,-1 0 0,1 0 0,-1 0 0,1 0 0,-1 0 0,1 0 0,-1 1 0,1-1 0,-1 0 0,1 0 0,-1 0 0,1 1 0,-1-1 0,0 0 0,1 1 0,-1-1 0,1 0 0,-1 1 0,-7 8 0,-22 7 0,13-10 0,-1 1 0,1 0 0,1 1 0,0 0 0,-28 21 0,34-21 0,1-1 0,-1 2 0,1-1 0,1 1 0,-1 0 0,2 1 0,-1 0 0,1 0 0,-8 21 0,11-24 0,0 0 0,1 0 0,0 0 0,0 0 0,0 0 0,1 0 0,1 1 0,-1-1 0,1 1 0,0-1 0,1 0 0,-1 1 0,2-1 0,-1 0 0,1 0 0,0 0 0,0 0 0,1 0 0,0 0 0,0 0 0,1-1 0,0 1 0,0-1 0,0 0 0,1-1 0,0 1 0,0-1 0,0 0 0,1 0 0,-1 0 0,1-1 0,1 0 0,-1 0 0,0 0 0,1-1 0,0 0 0,0 0 0,0-1 0,12 3 0,-11-5 0,1 1 0,0-1 0,0 0 0,0-1 0,-1 0 0,1-1 0,0 0 0,-1 0 0,0-1 0,1 0 0,-1 0 0,0-1 0,0 0 0,-1 0 0,1-1 0,-1 0 0,0 0 0,10-10 0,-9 8 0,-1 0 0,1-1 0,-2 1 0,1-1 0,-1-1 0,0 1 0,0-1 0,-1 0 0,-1-1 0,1 1 0,-2-1 0,1 0 0,-1 0 0,-1 0 0,3-15 0,-5 16 0,-1 0 0,0 0 0,-1 1 0,0-1 0,0 0 0,0 1 0,-1-1 0,-1 1 0,1 0 0,-1 0 0,-1 1 0,-6-10 0,6 9 0,-1 0 0,0 1 0,-1-1 0,0 1 0,0 1 0,0-1 0,-1 1 0,0 1 0,0 0 0,0 0 0,-10-4 0,15 7-37,-1 1 0,1 1 1,-1-1-1,1 0 0,-1 1 0,0 0 0,1 0 0,-1 0 0,0 0 0,1 0 0,-1 1 0,1 0 1,-1-1-1,1 2 0,-1-1 0,1 0 0,0 0 0,-1 1 0,1 0 0,0 0 0,0 0 0,0 0 1,0 0-1,1 1 0,-1-1 0,0 1 0,1-1 0,0 1 0,0 0 0,0 0 0,0 0 0,0 1 1,0-1-1,1 0 0,0 0 0,-2 6 0,-4 15-6789</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13.915"/>
    </inkml:context>
    <inkml:brush xml:id="br0">
      <inkml:brushProperty name="width" value="0.05" units="cm"/>
      <inkml:brushProperty name="height" value="0.05" units="cm"/>
    </inkml:brush>
  </inkml:definitions>
  <inkml:trace contextRef="#ctx0" brushRef="#br0">1 193 24575,'0'-7'0,"0"-1"0,1 0 0,0 1 0,1-1 0,0 1 0,0-1 0,1 1 0,0 0 0,0 0 0,0 0 0,1 1 0,0-1 0,0 1 0,1-1 0,0 2 0,0-1 0,0 0 0,1 1 0,0 0 0,0 0 0,0 1 0,12-7 0,-6 5 0,-1 0 0,1 1 0,0 0 0,0 1 0,1 1 0,-1 0 0,1 1 0,-1 0 0,1 0 0,0 2 0,0 0 0,23 2 0,-24 0 0,0 0 0,0 2 0,0-1 0,0 1 0,-1 1 0,0 0 0,12 7 0,-20-10 0,0 0 0,0 0 0,0 0 0,0 1 0,-1-1 0,1 1 0,-1-1 0,0 1 0,0 0 0,0 0 0,0 0 0,2 6 0,-3-7 0,-1 1 0,1-1 0,-1 0 0,0 1 0,1-1 0,-1 1 0,0-1 0,-1 1 0,1-1 0,0 1 0,-1-1 0,0 1 0,1-1 0,-1 1 0,0-1 0,0 0 0,0 0 0,0 1 0,-1-1 0,-1 2 0,-3 4 0,-1 1 0,0-2 0,0 1 0,-1-1 0,0 0 0,0-1 0,-1 1 0,-15 7 0,5-4 0,-1-1 0,0-1 0,-25 7 0,17-4 0,20-3 0,8-7 0,0-1 0,0 1 0,1-1 0,-1 0 0,0 1 0,1-1 0,-1 1 0,0-1 0,1 0 0,-1 1 0,1-1 0,-1 0 0,0 0 0,1 1 0,-1-1 0,1 0 0,-1 0 0,1 0 0,-1 0 0,1 1 0,-1-1 0,1 0 0,-1 0 0,1 0 0,-1 0 0,1 0 0,73 10 0,-53-8 0,0 1 0,1 1 0,-1 0 0,37 14 0,-47-13 0,-1 0 0,0 1 0,0-1 0,0 2 0,-1 0 0,0 0 0,0 0 0,0 1 0,11 15 0,-17-20 0,-1 1 0,0-1 0,0 0 0,0 1 0,0 0 0,0-1 0,-1 1 0,0 0 0,0 0 0,0 0 0,0 0 0,0 0 0,-1 0 0,0 0 0,0 0 0,0 0 0,0 0 0,-1 0 0,1 0 0,-1 0 0,0 0 0,0-1 0,-1 1 0,1 0 0,-1 0 0,0-1 0,0 1 0,0-1 0,0 0 0,-1 1 0,-2 2 0,-4 3 9,-1 0-1,0 0 1,0-1-1,0 0 1,-1-1 0,-1 0-1,1-1 1,-1 0-1,0-1 1,0 0-1,-1-1 1,1-1-1,-19 4 1,-11 0-504,0-2 0,-75 0 0,30-7-6331</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18.214"/>
    </inkml:context>
    <inkml:brush xml:id="br0">
      <inkml:brushProperty name="width" value="0.05" units="cm"/>
      <inkml:brushProperty name="height" value="0.05" units="cm"/>
    </inkml:brush>
  </inkml:definitions>
  <inkml:trace contextRef="#ctx0" brushRef="#br0">1 1 24575,'9'0'0,"-1"1"0,1 1 0,0 0 0,16 5 0,24 5 0,32 2 0,-56-8 0,1-1 0,34 1 0,837-33 0,-197-2 0,488 57-556,-207-1 141,1298 37-1164,-864-44 1320,-968-22 3042,-422 4-2774,-1 0 1,33 8-1,-30-5-10,35 3 0,-6 1 1,-46-6 0,0-1 0,0-1 0,0 1 0,0-1 0,1-1 0,15-1 0,-2-10 0,5 0 0,-28 11 0,0 0 0,0 0 0,0 0 0,0 0 0,0 0 0,0 1 0,0-1 0,0 0 0,0 1 0,0-1 0,0 0 0,-1 1 0,1-1 0,0 1 0,0 0 0,0-1 0,-1 1 0,1 0 0,0-1 0,0 1 0,-1 0 0,1 0 0,-1 0 0,1-1 0,-1 1 0,1 0 0,-1 0 0,1 2 0,3 9 0,0 0 0,-1 1 0,-1 0 0,0-1 0,0 15 0,3 12 0,12 192 0,-9-78 0,8 425 0,-16-521 0,2-22 0,11 64 0,-7-63 0,2 58 0,-8-86 0,0-5 0,0 1 0,0-1 0,0 1 0,0-1 0,0 0 0,1 1 0,-1-1 0,1 0 0,0 1 0,0-1 0,0 0 0,0 0 0,4 5 0,0-7-1365</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19.024"/>
    </inkml:context>
    <inkml:brush xml:id="br0">
      <inkml:brushProperty name="width" value="0.05" units="cm"/>
      <inkml:brushProperty name="height" value="0.05" units="cm"/>
    </inkml:brush>
  </inkml:definitions>
  <inkml:trace contextRef="#ctx0" brushRef="#br0">0 24 24575,'1'-1'0,"-1"-1"0,1 1 0,-1 0 0,1 0 0,-1-1 0,1 1 0,0 0 0,0 0 0,0 0 0,0 0 0,0 0 0,0 0 0,0 0 0,0 1 0,0-1 0,0 0 0,0 0 0,0 1 0,1-1 0,-1 1 0,0-1 0,0 1 0,1-1 0,-1 1 0,0 0 0,1 0 0,-1 0 0,0 0 0,1 0 0,1 0 0,3-1 0,1 1 0,-1 0 0,1 0 0,12 2 0,0 3 0,0 1 0,0 1 0,-1 1 0,25 14 0,67 49 0,-17-11 0,-64-42 0,-18-10 0,1-1 0,0 0 0,0 0 0,0-2 0,1 1 0,25 6 0,-18-13-1365,-6-6-5461</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19.414"/>
    </inkml:context>
    <inkml:brush xml:id="br0">
      <inkml:brushProperty name="width" value="0.05" units="cm"/>
      <inkml:brushProperty name="height" value="0.05" units="cm"/>
    </inkml:brush>
  </inkml:definitions>
  <inkml:trace contextRef="#ctx0" brushRef="#br0">434 31 24575,'6'-27'0,"-6"23"0,-9 12 0,4-3 0,-33 26 0,0-1 0,-85 47 0,74-48 0,-75 58 0,117-81 0,-1 1 0,1 0 0,-9 12 0,15-17 0,-1 0 0,0 0 0,1 1 0,-1-1 0,1 1 0,0-1 0,0 1 0,0 0 0,0-1 0,0 1 0,1 0 0,-1-1 0,1 1 0,0 0 0,0 0 0,0 4 0,7 4-1365,3-6-5461</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21.844"/>
    </inkml:context>
    <inkml:brush xml:id="br0">
      <inkml:brushProperty name="width" value="0.05" units="cm"/>
      <inkml:brushProperty name="height" value="0.05" units="cm"/>
    </inkml:brush>
  </inkml:definitions>
  <inkml:trace contextRef="#ctx0" brushRef="#br0">94 12 24575,'0'-4'0,"-5"-2"0,-1 4 0,0 13 0,1 8 0,2 11 0,1 9 0,-4 8 0,0 9 0,0 5 0,-3 1 0,0 0 0,1-7 0,2-8 0,-2-7 0,-1-10-8191</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22.311"/>
    </inkml:context>
    <inkml:brush xml:id="br0">
      <inkml:brushProperty name="width" value="0.05" units="cm"/>
      <inkml:brushProperty name="height" value="0.05" units="cm"/>
    </inkml:brush>
  </inkml:definitions>
  <inkml:trace contextRef="#ctx0" brushRef="#br0">23 107 24575,'-23'-38'0,"111"167"0,137 152 0,-173-223 0,4-3 0,99 77 0,-145-124 0,48 31 0,-54-36 0,0-1 0,0 0 0,0 0 0,0-1 0,1 1 0,-1-1 0,0 0 0,1 0 0,-1 0 0,1-1 0,-1 0 0,6 0 0,-8 0 0,0-1 0,0 1 0,0-1 0,-1 0 0,1 0 0,0 0 0,-1 0 0,1 0 0,-1 0 0,1-1 0,-1 1 0,1 0 0,-1-1 0,0 1 0,0-1 0,0 0 0,0 1 0,0-1 0,0 0 0,0 1 0,0-1 0,-1 0 0,1 0 0,-1 0 0,1 0 0,-1 0 0,0 0 0,0-3 0,1-8 0,0-1 0,-3-25 0,2 32 0,-11-73 0,-3 0 0,-4 0 0,-29-78 0,27 93 0,-38-142 0,92 342 0,-16-53 0,63 337 0,-74-380-1365,1-7-5461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35.661"/>
    </inkml:context>
    <inkml:brush xml:id="br0">
      <inkml:brushProperty name="width" value="0.05" units="cm"/>
      <inkml:brushProperty name="height" value="0.05" units="cm"/>
    </inkml:brush>
  </inkml:definitions>
  <inkml:trace contextRef="#ctx0" brushRef="#br0">596 276 24575,'-8'-7'0,"-1"-1"0,1 2 0,-1-1 0,-1 1 0,1 1 0,-1 0 0,0 0 0,0 1 0,0 0 0,-1 1 0,1 0 0,-1 0 0,-11 0 0,7 2 0,-1 0 0,1 1 0,0 1 0,0 1 0,0 0 0,0 1 0,0 0 0,-26 10 0,22-5 0,-1 0 0,2 2 0,-1 0 0,1 1 0,1 1 0,0 1 0,0 0 0,1 1 0,1 1 0,1 0 0,0 1 0,1 0 0,-19 33 0,25-38 0,2 1 0,0 0 0,0 0 0,1 0 0,1 0 0,0 1 0,1 0 0,0 0 0,1-1 0,0 1 0,1 0 0,3 23 0,-1-21 0,2 0 0,0 0 0,1-1 0,0 1 0,1-1 0,0 0 0,1-1 0,1 0 0,18 24 0,-13-21 0,2 0 0,0-1 0,1 0 0,0-1 0,1-1 0,1 0 0,0-2 0,0 0 0,1-1 0,1-1 0,0 0 0,0-2 0,0 0 0,1-2 0,33 6 0,-33-10 0,-1 0 0,1-1 0,-1-1 0,1-1 0,0-1 0,-1-1 0,0 0 0,0-2 0,-1 0 0,1-1 0,30-16 0,-28 10 0,1-1 0,-2 0 0,0-2 0,-1 0 0,0-2 0,-1 0 0,-1-1 0,29-40 0,-34 40 0,-1-1 0,-1 0 0,0 0 0,-2-1 0,0-1 0,-1 0 0,-2 0 0,0 0 0,-1-1 0,2-24 0,-6 29 0,-1 0 0,0 0 0,-1 0 0,-1 0 0,-1 0 0,-1 0 0,0 1 0,-1-1 0,-1 1 0,0 1 0,-1-1 0,-1 1 0,-18-26 0,14 25-62,-1 1 0,0 0 0,-1 2 0,-1-1 0,-1 2 0,0 0 0,0 1 0,-1 0 0,-1 1 0,0 1 0,0 1 0,-1 1-1,0 0 1,-1 2 0,1 0 0,-1 1 0,-1 1 0,1 1 0,0 1 0,-1 0 0,-39 3 0,-2 9-6764</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22.761"/>
    </inkml:context>
    <inkml:brush xml:id="br0">
      <inkml:brushProperty name="width" value="0.05" units="cm"/>
      <inkml:brushProperty name="height" value="0.05" units="cm"/>
    </inkml:brush>
  </inkml:definitions>
  <inkml:trace contextRef="#ctx0" brushRef="#br0">194 246 24575,'5'-6'0,"0"1"0,0-1 0,0 0 0,-1-1 0,0 1 0,-1-1 0,1 0 0,-1 0 0,-1 0 0,1 0 0,-1 0 0,0-1 0,-1 1 0,0-1 0,1-9 0,-2 11 0,0 1 0,-1-1 0,1 1 0,-1-1 0,0 1 0,-1-1 0,1 1 0,-1-1 0,0 1 0,0 0 0,-1 0 0,0 0 0,0 0 0,0 1 0,0-1 0,0 1 0,-1-1 0,0 1 0,0 0 0,0 1 0,-7-5 0,8 6 0,0 0 0,0 0 0,-1 0 0,1 1 0,-1 0 0,1-1 0,-1 1 0,1 0 0,-1 1 0,0-1 0,0 1 0,1 0 0,-1-1 0,0 2 0,1-1 0,-1 0 0,0 1 0,0 0 0,1-1 0,-1 1 0,1 1 0,-1-1 0,1 1 0,-1-1 0,1 1 0,0 0 0,0 0 0,0 0 0,0 1 0,-4 3 0,0 1 0,0 0 0,1 0 0,-1 1 0,2 0 0,-1 0 0,1 0 0,0 1 0,1 0 0,0-1 0,-5 17 0,6-12 0,0 0 0,1 0 0,0 0 0,1 1 0,1-1 0,0 0 0,0 0 0,2 1 0,-1-1 0,7 22 0,-6-30 0,-1 0 0,1 0 0,1 0 0,-1-1 0,0 1 0,1-1 0,0 1 0,0-1 0,1 0 0,-1 0 0,1 0 0,0 0 0,0-1 0,0 0 0,0 0 0,1 0 0,-1 0 0,1 0 0,0-1 0,0 0 0,0 0 0,0 0 0,0-1 0,0 0 0,0 0 0,0 0 0,1 0 0,-1-1 0,6 0 0,-7 0 0,-1 0 0,1-1 0,0 1 0,-1-1 0,1 0 0,-1 0 0,1 0 0,-1 0 0,1 0 0,-1-1 0,0 0 0,1 0 0,-1 0 0,0 0 0,5-4 0,-4 1 0,0 0 0,0 0 0,0 0 0,0 0 0,-1-1 0,0 1 0,0-1 0,3-9 0,-1-2 0,0-1 0,-1 0 0,-1 0 0,-1 0 0,1-25 0,-3 30 0,-1 8 0,1 0 0,0 0 0,0 1 0,1-1 0,-1 0 0,1 0 0,0 1 0,1-1 0,-1 0 0,4-6 0,-5 11 0,0 0 0,1 0 0,-1-1 0,0 1 0,1 0 0,-1 0 0,1 0 0,-1 0 0,0 0 0,1 0 0,-1 0 0,1 0 0,-1 0 0,0 0 0,1 0 0,-1 0 0,1 1 0,-1-1 0,0 0 0,1 0 0,-1 0 0,0 0 0,1 1 0,-1-1 0,0 0 0,1 0 0,-1 1 0,0-1 0,0 0 0,1 0 0,-1 1 0,0-1 0,0 0 0,1 1 0,-1-1 0,0 1 0,0-1 0,0 0 0,0 1 0,0-1 0,1 0 0,-1 1 0,0 0 0,9 18 0,14 54-36,-20-57-112,2 0 1,-1 1-1,2-2 0,0 1 1,1-1-1,1 0 0,1 0 1,14 19-1,-10-21-6678</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23.309"/>
    </inkml:context>
    <inkml:brush xml:id="br0">
      <inkml:brushProperty name="width" value="0.05" units="cm"/>
      <inkml:brushProperty name="height" value="0.05" units="cm"/>
    </inkml:brush>
  </inkml:definitions>
  <inkml:trace contextRef="#ctx0" brushRef="#br0">3 123 24575,'-2'-45'0,"2"29"0,7 50 0,28 113 0,-29-126 0,1-1 0,2 0 0,0 0 0,23 36 0,-31-54 0,0 0 0,0 0 0,0-1 0,1 1 0,-1-1 0,1 1 0,-1-1 0,1 1 0,-1-1 0,1 0 0,0 1 0,0-1 0,-1 0 0,1 0 0,0 0 0,0-1 0,0 1 0,0 0 0,0-1 0,0 0 0,0 1 0,3-1 0,-2 0 0,-1-1 0,1 0 0,-1 0 0,1 0 0,-1 0 0,0 0 0,0 0 0,0-1 0,0 1 0,0-1 0,0 0 0,0 1 0,0-1 0,0 0 0,-1 0 0,1 0 0,-1 0 0,2-4 0,3-4 0,-1 1 0,0-1 0,-1-1 0,-1 1 0,1-1 0,-1 1 0,-1-1 0,2-20 0,-2-9 0,-3-45 0,0-6 0,1 87 0,1 1 0,-1-1 0,1 1 0,-1-1 0,1 1 0,0 0 0,0-1 0,1 1 0,2-6 0,-3 9 0,-1-1 0,0 1 0,0 0 0,1-1 0,-1 1 0,0 0 0,1-1 0,-1 1 0,1 0 0,-1-1 0,0 1 0,1 0 0,-1 0 0,1-1 0,-1 1 0,1 0 0,-1 0 0,1 0 0,-1 0 0,1 0 0,-1 0 0,1 0 0,-1 0 0,1 0 0,-1 0 0,1 0 0,0 0 0,0 1 0,0-1 0,0 1 0,1 0 0,-1 0 0,0 0 0,0 0 0,0 0 0,0 0 0,0 0 0,0 0 0,0 0 0,0 0 0,0 1 0,0 0 0,16 34 0,7 12 0,-22-45 0,-1 0 0,1 0 0,0-1 0,1 1 0,-1 0 0,0-1 0,1 0 0,-1 1 0,1-1 0,0 0 0,5 3 0,-7-5 0,0 1 0,0-1 0,0 0 0,1 0 0,-1 1 0,0-1 0,0 0 0,0 0 0,0 0 0,0 0 0,0 0 0,0 0 0,1-1 0,-1 1 0,0 0 0,0 0 0,0-1 0,0 1 0,0-1 0,0 1 0,0-1 0,0 1 0,0-1 0,0 0 0,0 1 0,-1-1 0,1 0 0,0 0 0,0 0 0,-1 0 0,1 1 0,0-1 0,-1 0 0,1 0 0,0-2 0,0 1 0,0 1 0,0-1 0,0 0 0,0 1 0,1 0 0,-1-1 0,1 1 0,-1 0 0,1 0 0,2-2 0,-3 3 0,0 0 0,0 0 0,0 0 0,0 0 0,0 0 0,0 1 0,0-1 0,0 0 0,-1 1 0,1-1 0,0 0 0,0 1 0,0-1 0,-1 1 0,1 0 0,0-1 0,0 1 0,-1-1 0,1 1 0,-1 0 0,1 0 0,-1-1 0,1 1 0,-1 0 0,1 0 0,-1 0 0,1 0 0,-1-1 0,0 1 0,1 2 0,10 29 0,-11-32 0,17 63-682,7 64-1,-21-102-6143</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24.027"/>
    </inkml:context>
    <inkml:brush xml:id="br0">
      <inkml:brushProperty name="width" value="0.05" units="cm"/>
      <inkml:brushProperty name="height" value="0.05" units="cm"/>
    </inkml:brush>
  </inkml:definitions>
  <inkml:trace contextRef="#ctx0" brushRef="#br0">28 79 24575,'-3'-5'0,"-1"-1"0,1 0 0,0 0 0,1 0 0,-1 0 0,1 0 0,1-1 0,-1 1 0,0-8 0,-1 3 0,40 61 0,-26-32 0,2 0 0,0-1 0,1-1 0,1 0 0,20 16 0,-24-23 0,1 0 0,0-1 0,1 0 0,-1-1 0,24 9 0,-33-15 0,-1-1 0,1 1 0,-1 0 0,1-1 0,0 1 0,0-1 0,-1 0 0,1 0 0,0 0 0,0 0 0,-1 0 0,1 0 0,0-1 0,-1 0 0,1 1 0,0-1 0,-1 0 0,1 0 0,-1-1 0,1 1 0,-1 0 0,0-1 0,0 1 0,1-1 0,-1 0 0,0 0 0,0 0 0,-1 0 0,1 0 0,0 0 0,-1 0 0,1-1 0,-1 1 0,0-1 0,0 1 0,0-1 0,1-3 0,-1 5 0,0-1 0,0 1 0,0-1 0,-1 1 0,1-1 0,-1 0 0,1 1 0,-1-1 0,1 0 0,-1 1 0,0-1 0,0 0 0,0 1 0,0-1 0,0 0 0,0 0 0,-1 1 0,1-1 0,0 0 0,-1 1 0,1-1 0,-1 0 0,0 1 0,0-1 0,1 1 0,-1-1 0,0 1 0,0 0 0,0-1 0,-1 1 0,1 0 0,-3-3 0,2 4 0,0-1 0,-1 0 0,1 1 0,-1-1 0,1 1 0,0 0 0,-1 0 0,1 0 0,-1 0 0,1 0 0,-1 0 0,1 1 0,-1-1 0,1 1 0,0 0 0,-1 0 0,1 0 0,0 0 0,-1 0 0,1 0 0,0 0 0,-3 3 0,-2 2 0,0-1 0,1 1 0,-1 0 0,1 1 0,1-1 0,-1 1 0,1 0 0,0 1 0,1-1 0,0 1 0,0 0 0,0 0 0,-2 11 0,5-15 0,0 0 0,0 0 0,0 0 0,0 1 0,1-1 0,0 0 0,0 0 0,0 1 0,0-1 0,1 0 0,0 0 0,0 1 0,0-1 0,0 0 0,1 0 0,-1 0 0,1 0 0,0-1 0,0 1 0,0 0 0,1-1 0,0 0 0,-1 1 0,1-1 0,0 0 0,0 0 0,1 0 0,6 4 0,-6-5 0,-1 0 0,1 0 0,0 0 0,0 0 0,1-1 0,-1 0 0,0 0 0,1 0 0,-1 0 0,0-1 0,1 1 0,-1-1 0,1 0 0,-1 0 0,0-1 0,1 0 0,-1 1 0,0-1 0,1-1 0,-1 1 0,0-1 0,0 1 0,6-4 0,-6 2 0,1 0 0,-1 0 0,0 0 0,0 0 0,0-1 0,-1 0 0,1 0 0,-1 0 0,0 0 0,0 0 0,0 0 0,0-1 0,-1 0 0,0 1 0,0-1 0,0 0 0,-1 0 0,1 0 0,0-8 0,-1-17 0,-1 20 0,-1 17 0,2 49 0,3-1 0,2 0 0,18 75 0,-21-117 0,12 63 0,5 18 0,10 129 0,-30-216 0,1 0 0,-1 1 0,-1-1 0,1 0 0,-1 0 0,0 0 0,-1 1 0,0-1 0,0-1 0,-5 12 0,6-16 0,0-1 0,0 1 0,0 0 0,-1-1 0,1 1 0,-1-1 0,1 1 0,-1-1 0,1 0 0,-1 1 0,0-1 0,0 0 0,1 0 0,-1 0 0,0-1 0,-3 2 0,2-2 0,-1 1 0,1-1 0,0 0 0,-1 0 0,1 0 0,-1 0 0,1-1 0,-1 1 0,1-1 0,0 0 0,-1 0 0,-4-2 0,-10-6 0,1 0 0,0-1 0,1-1 0,0 0 0,1-1 0,0-1 0,0 0 0,2-1 0,0-1 0,0 0 0,1-1 0,1 0 0,1 0 0,0-1 0,2-1 0,0 0 0,0 0 0,2 0 0,-9-38 0,14 48 5,0 0 1,1-1-1,0 1 0,0 0 0,1-1 0,0 1 1,0 0-1,1 0 0,0 0 0,0 0 1,1 0-1,0 0 0,0 1 0,1-1 0,0 1 1,1 0-1,-1 0 0,1 1 0,1-1 0,-1 1 1,1 0-1,11-9 0,1 2-191,0 1 1,1 1-1,1 0 0,-1 2 1,2 0-1,-1 1 1,30-7-1,-10 4-6640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24.696"/>
    </inkml:context>
    <inkml:brush xml:id="br0">
      <inkml:brushProperty name="width" value="0.05" units="cm"/>
      <inkml:brushProperty name="height" value="0.05" units="cm"/>
    </inkml:brush>
  </inkml:definitions>
  <inkml:trace contextRef="#ctx0" brushRef="#br0">166 505 24575,'0'-3'0,"1"0"0,-1 0 0,1 0 0,0 0 0,0 0 0,1 0 0,2-4 0,6-21 0,-10 27 0,1-1 0,-1 1 0,0 0 0,0-1 0,0 1 0,0-1 0,0 1 0,0 0 0,0-1 0,0 1 0,0-1 0,-1 1 0,1 0 0,0-1 0,-1 1 0,0 0 0,1 0 0,-1-1 0,0 1 0,1 0 0,-1 0 0,0 0 0,0 0 0,0 0 0,0 0 0,0 0 0,0 0 0,0 0 0,0 0 0,-1 0 0,1 1 0,0-1 0,0 1 0,-1-1 0,1 1 0,0-1 0,-1 1 0,-1-1 0,-1 1 0,1 0 0,-1 1 0,1-1 0,-1 1 0,1-1 0,0 1 0,-1 0 0,1 1 0,0-1 0,0 0 0,-1 1 0,1 0 0,0 0 0,-4 3 0,-4 5 0,1 0 0,0 0 0,0 1 0,1 0 0,1 1 0,0-1 0,-9 19 0,14-24 0,0 0 0,0 0 0,0 0 0,1 1 0,0-1 0,1 0 0,-1 1 0,1 0 0,0-1 0,1 1 0,0 0 0,0 0 0,0-1 0,1 1 0,0 0 0,0-1 0,4 13 0,-3-16 0,0-1 0,-1 1 0,1 0 0,0 0 0,1-1 0,-1 1 0,0-1 0,1 0 0,-1 0 0,1 0 0,0 0 0,0 0 0,0-1 0,0 1 0,0-1 0,0 0 0,0 1 0,0-2 0,0 1 0,1 0 0,-1-1 0,4 1 0,-1 0 0,-1-1 0,0 0 0,1 0 0,-1 0 0,1-1 0,-1 0 0,0 0 0,0 0 0,0-1 0,1 0 0,-1 0 0,-1 0 0,7-4 0,0-1 0,-1-2 0,0 1 0,0-1 0,-1-1 0,0 0 0,0 0 0,-1-1 0,-1 0 0,0 0 0,0-1 0,-1 0 0,-1 0 0,8-23 0,2 108 0,-12-61 0,1-1 0,0 1 0,0-1 0,2 0 0,-1 0 0,1 0 0,1-1 0,0 0 0,15 17 0,-19-24 0,-1-1 0,1 1 0,-1-1 0,1 1 0,0-1 0,0 0 0,0 0 0,0 0 0,0-1 0,0 1 0,0-1 0,1 1 0,-1-1 0,0 0 0,1-1 0,-1 1 0,1 0 0,-1-1 0,1 0 0,0 0 0,-1 0 0,1 0 0,-1-1 0,1 1 0,-1-1 0,1 0 0,-1 0 0,1 0 0,-1 0 0,0-1 0,0 0 0,0 1 0,0-1 0,0 0 0,0 0 0,0-1 0,4-4 0,2-3 0,0 0 0,-1 0 0,0-1 0,-1-1 0,-1 1 0,1-1 0,-2 0 0,0 0 0,0-1 0,-1 1 0,-1-1 0,0 0 0,1-15 0,0-6 0,-1 1 0,-2-1 0,-7-67 0,-1 54 0,-3-1 0,-1 2 0,-2 0 0,-22-52 0,13 58 0,8 27 0,13 13 0,1 0 0,-1 0 0,1 0 0,-1 0 0,1 0 0,-1 0 0,1 0 0,-1 0 0,1 1 0,-1-1 0,1 0 0,-1 0 0,1 0 0,0 1 0,-1-1 0,1 0 0,-1 1 0,1-1 0,0 0 0,-1 1 0,1-1 0,0 0 0,0 1 0,-1-1 0,1 1 0,0-1 0,0 1 0,-1-1 0,1 0 0,0 1 0,0-1 0,0 1 0,0-1 0,0 1 0,0 0 0,-4 18 0,2-1 0,0 1 0,1-1 0,1 1 0,1 0 0,4 24 0,-4-29 0,46 271 0,-19-137 0,-19-104-1365,-1-9-5461</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25.041"/>
    </inkml:context>
    <inkml:brush xml:id="br0">
      <inkml:brushProperty name="width" value="0.05" units="cm"/>
      <inkml:brushProperty name="height" value="0.05" units="cm"/>
    </inkml:brush>
  </inkml:definitions>
  <inkml:trace contextRef="#ctx0" brushRef="#br0">24 224 24575,'0'0'0,"-1"0"0,0 0 0,0 0 0,0 1 0,0-1 0,0-1 0,1 1 0,-1 0 0,0 0 0,0 0 0,0 0 0,0-1 0,1 1 0,-1 0 0,0-1 0,0 1 0,1 0 0,-1-1 0,0 1 0,1-1 0,-1 1 0,0-1 0,1 0 0,-1 1 0,1-1 0,-1 0 0,1 1 0,-1-1 0,1 0 0,-1 0 0,1 1 0,0-1 0,0 0 0,-1 0 0,1 0 0,0 1 0,0-1 0,0 0 0,0 0 0,0 0 0,0 0 0,0 1 0,0-1 0,0 0 0,0 0 0,0 0 0,0 0 0,1 1 0,-1-1 0,0 0 0,1 0 0,-1 0 0,1 1 0,-1-1 0,0 0 0,1 1 0,0-1 0,-1 0 0,1 1 0,-1-1 0,2 0 0,8-3 0,-1 0 0,1 0 0,0 2 0,0-1 0,0 1 0,1 0 0,-1 1 0,0 0 0,13 1 0,22-3 0,36-5 0,44-6 0,-110 11 0,1 0 0,-1-1 0,0-1 0,0-1 0,23-11 0,-33 14 0,-1-1 0,1 0 0,0 0 0,-1 0 0,0 0 0,0-1 0,0 1 0,6-11 0,-9 14 0,0 0 0,0 0 0,0-1 0,-1 1 0,1-1 0,0 1 0,-1 0 0,1-1 0,-1 1 0,1-1 0,-1 1 0,0-1 0,1 0 0,-1 1 0,0-1 0,0 1 0,0-1 0,0 1 0,-1-1 0,1 0 0,0 1 0,-1-1 0,1 1 0,-1-1 0,1 1 0,-1 0 0,0-1 0,0 1 0,1-1 0,-1 1 0,0 0 0,0 0 0,0 0 0,-1-1 0,1 1 0,0 0 0,-2-1 0,2 2 0,0-1 0,0 1 0,1 0 0,-1 0 0,0 0 0,1 0 0,-1 0 0,0 0 0,0 0 0,1 0 0,-1 0 0,0 0 0,0 0 0,1 0 0,-1 1 0,0-1 0,1 0 0,-1 0 0,0 1 0,1-1 0,-1 1 0,1-1 0,-1 0 0,0 1 0,1-1 0,-1 1 0,1-1 0,-1 1 0,1 0 0,0-1 0,-1 1 0,1-1 0,-1 1 0,1 0 0,0-1 0,0 1 0,-1 1 0,-12 32 0,11-29 0,-5 20 0,0 0 0,2 1 0,-4 38 0,8-48 0,0 1 0,1-1 0,1 0 0,1 0 0,0 1 0,8 27 0,0-20-1365,2-6-5461</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25.418"/>
    </inkml:context>
    <inkml:brush xml:id="br0">
      <inkml:brushProperty name="width" value="0.05" units="cm"/>
      <inkml:brushProperty name="height" value="0.05" units="cm"/>
    </inkml:brush>
  </inkml:definitions>
  <inkml:trace contextRef="#ctx0" brushRef="#br0">103 96 24575,'-4'-9'0,"-7"-8"0,-1-6 0,-3 1 0,-4 5 0,1 9 0,4 11 0,4 5-8191</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26.101"/>
    </inkml:context>
    <inkml:brush xml:id="br0">
      <inkml:brushProperty name="width" value="0.05" units="cm"/>
      <inkml:brushProperty name="height" value="0.05" units="cm"/>
    </inkml:brush>
  </inkml:definitions>
  <inkml:trace contextRef="#ctx0" brushRef="#br0">58 72 24575,'-2'0'0,"-1"1"0,1-1 0,0 1 0,-1-1 0,1 1 0,0 0 0,0 0 0,-1-1 0,1 2 0,0-1 0,0 0 0,0 0 0,0 1 0,0-1 0,1 1 0,-1 0 0,0-1 0,1 1 0,-1 0 0,1 0 0,-1 0 0,1 0 0,0 0 0,0 0 0,0 0 0,0 1 0,0-1 0,1 0 0,-1 1 0,1-1 0,-1 4 0,-1 11 0,0-1 0,1 1 0,1 26 0,1-26 0,-1-11 0,0 0 0,0-1 0,1 1 0,0 0 0,0 0 0,0-1 0,1 1 0,0-1 0,0 0 0,0 1 0,1-1 0,-1 0 0,7 8 0,-6-10 0,0 0 0,0 0 0,0-1 0,1 1 0,-1-1 0,1 0 0,-1 0 0,1 0 0,0 0 0,0 0 0,0-1 0,0 0 0,0 0 0,0 0 0,0 0 0,0-1 0,0 0 0,0 1 0,7-2 0,-6 1 0,-1 0 0,1-1 0,0 1 0,-1-1 0,1 0 0,-1 0 0,0-1 0,1 1 0,-1-1 0,0 0 0,0 0 0,0 0 0,0-1 0,0 0 0,0 1 0,6-7 0,-7 4 0,1 0 0,-1 1 0,0-1 0,0 0 0,-1 0 0,0-1 0,0 1 0,0 0 0,0-1 0,-1 0 0,2-10 0,-2 0 0,-1 0 0,0 0 0,-1 1 0,-1-1 0,0 0 0,-2 1 0,1 0 0,-11-27 0,11 35 0,-1 1 0,1-1 0,-1 1 0,0 0 0,0 0 0,-1 0 0,1 1 0,-1-1 0,-11-8 0,15 13 0,-1 0 0,1 0 0,-1 0 0,1 1 0,-1-1 0,0 0 0,1 0 0,-1 1 0,0-1 0,0 1 0,0 0 0,1-1 0,-1 1 0,0 0 0,0 0 0,0 0 0,-3 1 0,3 0 0,0 0 0,0 0 0,0 0 0,0 0 0,0 0 0,0 1 0,0-1 0,1 1 0,-1-1 0,1 1 0,-1 0 0,1-1 0,-1 1 0,1 0 0,0 0 0,0 0 0,0 0 0,-1 3 0,-3 7 0,1 1 0,0 0 0,0 0 0,2 0 0,0 1 0,0-1 0,1 0 0,1 1 0,0-1 0,1 1 0,0-1 0,1 1 0,1-1 0,7 23 0,-9-34 0,-1-1 0,1 1 0,0 0 0,0 0 0,1 0 0,-1-1 0,0 1 0,0-1 0,1 1 0,-1-1 0,1 1 0,0-1 0,-1 0 0,1 0 0,0 0 0,0 0 0,-1 0 0,1 0 0,0 0 0,3 0 0,-2 0 0,0-1 0,0 0 0,0 0 0,0 0 0,0-1 0,0 1 0,0-1 0,0 0 0,0 0 0,0 0 0,-1 0 0,5-2 0,6-5 0,0 0 0,-1-1 0,0 0 0,14-16 0,-25 25 0,13-16 0,23-30 0,15-18 0,-47 59 0,-1 1 0,1 0 0,0 0 0,0 0 0,0 1 0,1 0 0,-1 0 0,1 0 0,0 0 0,6-1 0,-10 3 0,0 1 0,0-1 0,0 1 0,1 0 0,-1 0 0,0 0 0,0 0 0,0 0 0,0 0 0,0 1 0,0-1 0,0 1 0,0-1 0,0 1 0,0 0 0,0 0 0,0-1 0,0 2 0,3 1 0,-2 0 0,1 0 0,-1 0 0,0 0 0,0 1 0,-1-1 0,1 1 0,-1 0 0,0 0 0,2 4 0,3 10 0,-1-1 0,-1 1 0,4 27 0,-8-42 0,2 14 0,-2-5 0,1 0 0,1 0 0,0 0 0,0-1 0,1 0 0,0 1 0,8 12 0,-11-22 0,0-1 0,0 0 0,1 1 0,-1-1 0,0 0 0,0 0 0,1 0 0,-1 0 0,0 0 0,1-1 0,-1 1 0,1 0 0,-1-1 0,1 1 0,-1 0 0,1-1 0,0 0 0,-1 1 0,1-1 0,3 0 0,-1 0 0,0-1 0,-1 1 0,1-1 0,0 0 0,0 0 0,0-1 0,-1 1 0,7-4 0,0-1 0,0 0 0,0-1 0,0-1 0,-1 1 0,9-10 0,-9 6 0,-1 0 0,0 0 0,10-21 0,12-17 0,-29 49 0,-1-1 0,0 0 0,1 0 0,-1 0 0,1 1 0,-1-1 0,1 0 0,0 0 0,-1 1 0,1-1 0,0 1 0,-1-1 0,1 1 0,0-1 0,0 1 0,0-1 0,-1 1 0,1-1 0,0 1 0,0 0 0,0 0 0,0-1 0,0 1 0,0 0 0,0 0 0,-1 0 0,1 0 0,0 0 0,0 0 0,0 0 0,0 0 0,0 0 0,0 1 0,0-1 0,0 0 0,-1 1 0,1-1 0,0 0 0,0 1 0,0-1 0,-1 1 0,1 0 0,0-1 0,0 1 0,-1-1 0,1 1 0,-1 0 0,1-1 0,0 1 0,-1 0 0,1 0 0,-1 0 0,0-1 0,1 1 0,-1 0 0,1 1 0,3 8 0,1 0 0,-2 0 0,6 19 0,-7-20 0,0 0 0,5 15 0,16 37 0,-21-56 0,0 0 0,1 0 0,0 0 0,-1-1 0,1 1 0,1-1 0,-1 0 0,1 0 0,-1 0 0,1 0 0,0-1 0,1 1 0,-1-1 0,6 3 0,-9-6-47,1 1 0,0-1 0,0 0 0,-1 0 0,1 1 0,0-1 0,0 0 0,0 0 0,-1-1-1,1 1 1,0 0 0,0-1 0,0 1 0,-1-1 0,1 1 0,0-1 0,-1 0 0,1 0 0,-1 0 0,1 0 0,-1 0 0,1 0-1,-1 0 1,1 0 0,-1 0 0,0-1 0,0 1 0,2-4 0,9-11-6779</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20.817"/>
    </inkml:context>
    <inkml:brush xml:id="br0">
      <inkml:brushProperty name="width" value="0.05" units="cm"/>
      <inkml:brushProperty name="height" value="0.05" units="cm"/>
    </inkml:brush>
  </inkml:definitions>
  <inkml:trace contextRef="#ctx0" brushRef="#br0">0 2003 24575,'498'0'0,"-496"0"0,7 0 0,0 0 0,1-1 0,-1 0 0,18-4 0,-26 5 0,0 0 0,0-1 0,0 1 0,0-1 0,0 1 0,0-1 0,0 0 0,0 1 0,0-1 0,0 0 0,0 0 0,0 0 0,0 1 0,0-1 0,-1 0 0,1 0 0,0 0 0,-1 0 0,2-2 0,-2 2 0,0-1 0,0 1 0,0-1 0,0 0 0,0 1 0,0-1 0,-1 1 0,1-1 0,0 1 0,-1-1 0,1 0 0,-1 1 0,0 0 0,1-1 0,-1 1 0,0-1 0,0 1 0,0 0 0,-1-2 0,-11-13 0,0 1 0,-18-16 0,19 19 0,0 0 0,1-1 0,0 0 0,-11-18 0,8 6 0,2-1 0,1-1 0,1 0 0,2 0 0,-8-40 0,-13-144 0,25 165 0,-35-494 0,51 223 0,0 16 0,-13 279 0,0 13 0,1 1 0,0-1 0,0 1 0,1 0 0,0-1 0,3-10 0,-3 17 0,0-1 0,0 1 0,1 0 0,-1 0 0,0-1 0,1 1 0,-1 0 0,1 0 0,0 1 0,0-1 0,0 0 0,0 1 0,0-1 0,0 1 0,0-1 0,0 1 0,1 0 0,-1 0 0,0 0 0,1 0 0,-1 0 0,1 1 0,-1-1 0,1 1 0,3-1 0,52-3 0,100 5 0,-67 2 0,4-2 0,861-16 0,-894 12 0,-35 3 0,-1-1 0,0-2 0,30-6 0,-56 9 3,1 0 1,0 0-1,-1 0 0,1 0 0,0 0 1,-1-1-1,1 1 0,0 0 0,-1 0 1,1-1-1,-1 1 0,1 0 0,-1 0 0,1-1 1,0 1-1,-1-1 0,1 1 0,-1 0 1,0-1-1,1 1 0,-1-1 0,1 1 0,-1-1 1,0 0-1,1 1 0,-1-2 0,-12-10-1455,-4 3-5374</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21.190"/>
    </inkml:context>
    <inkml:brush xml:id="br0">
      <inkml:brushProperty name="width" value="0.05" units="cm"/>
      <inkml:brushProperty name="height" value="0.05" units="cm"/>
    </inkml:brush>
  </inkml:definitions>
  <inkml:trace contextRef="#ctx0" brushRef="#br0">4 26 24575,'-2'-10'0,"2"10"0,0-1 0,0 1 0,0 0 0,-1-1 0,1 1 0,0-1 0,0 1 0,0-1 0,0 1 0,0 0 0,0-1 0,0 1 0,0-1 0,0 1 0,0-1 0,0 1 0,0 0 0,0-1 0,0 1 0,0-1 0,1 1 0,-1 0 0,0-1 0,0 1 0,0-1 0,1 1 0,-1 0 0,0-1 0,0 1 0,1 0 0,-1-1 0,0 1 0,1 0 0,-1 0 0,0-1 0,1 1 0,-1 0 0,1 0 0,-1 0 0,0-1 0,1 1 0,-1 0 0,1 0 0,-1 0 0,0 0 0,1 0 0,-1 0 0,1 0 0,-1 0 0,1 0 0,-1 0 0,0 0 0,1 0 0,-1 0 0,1 0 0,-1 0 0,1 1 0,0-1 0,8 1 0,0-1 0,-1 2 0,1-1 0,0 1 0,0 1 0,-1 0 0,1 0 0,13 7 0,-2 1 0,0 1 0,23 18 0,-34-23 0,1 1 0,-1 0 0,-1 1 0,0 0 0,0 0 0,-1 0 0,0 1 0,11 20 0,-16-24 0,0-1 0,0 0 0,0 0 0,-1 1 0,1-1 0,-1 1 0,-1-1 0,1 1 0,-1 0 0,0-1 0,0 1 0,0-1 0,-1 1 0,0 0 0,0-1 0,-1 1 0,1-1 0,-1 0 0,0 0 0,0 1 0,-4 4 0,-2 1-195,0-1 0,0 0 0,-1 0 0,0-1 0,-1 0 0,-13 9 0,-23 17-6631</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37.029"/>
    </inkml:context>
    <inkml:brush xml:id="br0">
      <inkml:brushProperty name="width" value="0.05" units="cm"/>
      <inkml:brushProperty name="height" value="0.05" units="cm"/>
    </inkml:brush>
  </inkml:definitions>
  <inkml:trace contextRef="#ctx0" brushRef="#br0">1 142 24575,'0'-5'0,"1"1"0,0-1 0,0 1 0,0-1 0,0 1 0,1 0 0,0 0 0,-1-1 0,2 1 0,-1 0 0,0 1 0,1-1 0,0 0 0,0 1 0,0-1 0,0 1 0,0 0 0,1 0 0,-1 0 0,1 1 0,0-1 0,0 1 0,0 0 0,7-3 0,7-2 0,0 0 0,0 1 0,1 1 0,28-4 0,-2 2 0,-1 2 0,1 2 0,-1 2 0,1 2 0,0 2 0,-1 2 0,0 2 0,65 18 0,-100-22 0,0 1 0,0-1 0,-1 1 0,0 1 0,1 0 0,-2 0 0,12 9 0,-16-12 0,-1 1 0,1 0 0,-1 0 0,1 0 0,-1 0 0,0 0 0,0 0 0,0 0 0,0 1 0,-1-1 0,0 1 0,1-1 0,-1 1 0,0 0 0,-1-1 0,1 1 0,-1 0 0,1 0 0,-1-1 0,-1 9 0,-2 0 0,0 0 0,-1-1 0,0 1 0,0-1 0,-2 1 0,1-1 0,-1-1 0,-1 1 0,0-1 0,-12 14 0,-13 11 0,-46 41 0,-33 12 0,70-57 0,-53 51 0,91-79 0,0 0 0,0 1 0,0-1 0,0 0 0,1 1 0,0 0 0,0-1 0,0 1 0,0 0 0,-2 6 0,4-9 0,0 0 0,0 0 0,0-1 0,0 1 0,0 0 0,0 0 0,0 0 0,0 0 0,0 0 0,0 0 0,1 0 0,-1 0 0,0 0 0,1 0 0,-1-1 0,1 1 0,-1 0 0,1 0 0,0 1 0,1-1 0,-1 1 0,1-1 0,0 0 0,0 0 0,-1 0 0,1 0 0,0 0 0,0 0 0,0-1 0,0 1 0,0 0 0,3-1 0,19 4 0,0-1 0,1-1 0,-1-2 0,34-3 0,97-21 0,-115 14-682,68-26-1,-48 10-6143</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36.204"/>
    </inkml:context>
    <inkml:brush xml:id="br0">
      <inkml:brushProperty name="width" value="0.05" units="cm"/>
      <inkml:brushProperty name="height" value="0.05" units="cm"/>
    </inkml:brush>
  </inkml:definitions>
  <inkml:trace contextRef="#ctx0" brushRef="#br0">422 45 24575,'-4'-4'0,"0"0"0,-1 0 0,1 0 0,-1 1 0,0 0 0,0-1 0,0 2 0,0-1 0,0 1 0,-1-1 0,1 1 0,-1 1 0,1-1 0,-1 1 0,0 0 0,0 1 0,-7-1 0,6 2 0,0 0 0,0 0 0,0 1 0,0 0 0,0 0 0,0 1 0,1-1 0,-1 2 0,1-1 0,0 1 0,0 0 0,0 0 0,0 0 0,-5 6 0,-8 9 0,1 1 0,0 1 0,2 0 0,0 1 0,-25 47 0,24-35 0,2 1 0,1 0 0,-15 64 0,24-76 0,1 0 0,1 0 0,1 0 0,1 0 0,1 1 0,1-1 0,1 0 0,1 0 0,10 35 0,-10-45 0,1 0 0,1-1 0,0 0 0,1 0 0,0-1 0,1 1 0,0-1 0,0-1 0,2 1 0,-1-1 0,1-1 0,0 0 0,1 0 0,0 0 0,1-1 0,0-1 0,0 0 0,16 7 0,-8-7 0,1 0 0,0-2 0,1 0 0,-1-2 0,1 0 0,0-1 0,-1-1 0,1-1 0,0 0 0,0-2 0,0-1 0,-1 0 0,1-2 0,-1 0 0,31-13 0,-23 7 0,0-1 0,-1-1 0,-1-2 0,0-1 0,0-1 0,-2 0 0,0-2 0,-1-2 0,-1 0 0,21-26 0,-30 30 0,-1-2 0,0 1 0,-2-2 0,0 1 0,-1-1 0,-1-1 0,0 0 0,-2 0 0,-1 0 0,0-1 0,-2 1 0,-1-1 0,0 0 0,-2-25 0,0 33 0,-1 1 0,-1-1 0,0 1 0,-1 0 0,0 0 0,-1 0 0,0 0 0,-1 0 0,-1 1 0,0 0 0,0 0 0,-1 1 0,-1 0 0,0 0 0,0 0 0,-1 1 0,-1 1 0,0-1 0,0 1 0,0 1 0,-1 0 0,-1 1 0,-23-12 0,21 13-136,0 1-1,0 0 1,-1 1-1,1 1 1,-1 0-1,0 1 1,0 1-1,0 0 0,-24 2 1,-5 5-6690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37.354"/>
    </inkml:context>
    <inkml:brush xml:id="br0">
      <inkml:brushProperty name="width" value="0.05" units="cm"/>
      <inkml:brushProperty name="height" value="0.05" units="cm"/>
    </inkml:brush>
  </inkml:definitions>
  <inkml:trace contextRef="#ctx0" brushRef="#br0">80 44 24575,'-4'0'0,"-7"-4"0,-5-2 0,-1-5 0,-2 0 0,8 2 0,9 7 0,10 4 0,9 6 0,5 1 0,5 5 0,-4-1-8191</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37.701"/>
    </inkml:context>
    <inkml:brush xml:id="br0">
      <inkml:brushProperty name="width" value="0.05" units="cm"/>
      <inkml:brushProperty name="height" value="0.05" units="cm"/>
    </inkml:brush>
  </inkml:definitions>
  <inkml:trace contextRef="#ctx0" brushRef="#br0">1 0 24575,'1'2'0,"-1"0"0,1 0 0,0 0 0,0-1 0,0 1 0,0 0 0,0 0 0,0-1 0,0 1 0,1-1 0,-1 1 0,0-1 0,1 0 0,0 1 0,2 1 0,8 7 0,4 13 0,0 0 0,-1 0 0,-1 1 0,-2 1 0,0 1 0,-2-1 0,8 31 0,3 23 0,12 92 0,-11-23-682,4 207-1,-26-329-6143</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38.847"/>
    </inkml:context>
    <inkml:brush xml:id="br0">
      <inkml:brushProperty name="width" value="0.05" units="cm"/>
      <inkml:brushProperty name="height" value="0.05" units="cm"/>
    </inkml:brush>
  </inkml:definitions>
  <inkml:trace contextRef="#ctx0" brushRef="#br0">91 382 24575,'-9'-15'0,"-1"-1"0,-18-23 0,-8-12 0,35 51 0,0-1 0,0 0 0,1 0 0,-1 0 0,1 0 0,-1 1 0,1-1 0,-1 0 0,1 0 0,-1 0 0,1 0 0,0 0 0,0 0 0,-1 0 0,1 0 0,0 0 0,0 0 0,0 0 0,0 0 0,0-1 0,0 1 0,1 0 0,-1 0 0,0 0 0,0 0 0,1 0 0,-1 0 0,1 0 0,-1 1 0,1-1 0,-1 0 0,1 0 0,-1 0 0,1 0 0,0 1 0,-1-1 0,1 0 0,0 0 0,0 1 0,0-1 0,0 1 0,-1-1 0,1 1 0,0-1 0,0 1 0,0-1 0,0 1 0,2-1 0,6-1 0,0 1 0,-1 0 0,1 0 0,16 0 0,-15 1 0,198 4 0,-119 0 0,0-4 0,123-15 0,-198 13 0,1-1 0,-1 0 0,1-1 0,-1-1 0,19-9 0,-30 13 0,-1-1 0,1 1 0,0 0 0,-1-1 0,0 1 0,1-1 0,-1 0 0,0 0 0,0 0 0,0 0 0,0 0 0,0 0 0,-1-1 0,1 1 0,0-1 0,-1 1 0,0-1 0,0 1 0,0-1 0,0 0 0,0 0 0,0 0 0,-1 1 0,1-1 0,-1 0 0,0 0 0,0 0 0,0 0 0,0 0 0,-1 0 0,1 1 0,-1-1 0,1 0 0,-3-5 0,0 2 0,0 0 0,-1 1 0,1-1 0,-1 1 0,-1 0 0,1 0 0,-1 0 0,1 0 0,-1 1 0,0 0 0,-1 0 0,1 0 0,-1 1 0,0 0 0,0 0 0,0 0 0,0 1 0,0 0 0,-1 0 0,1 0 0,-1 1 0,1 0 0,-1 0 0,1 1 0,-1 0 0,0 0 0,1 1 0,-1-1 0,1 1 0,-1 1 0,1-1 0,-1 1 0,1 0 0,-9 5 0,5 0 0,-1 0 0,1 1 0,0 1 0,0 0 0,1 0 0,1 0 0,0 2 0,0-1 0,0 1 0,2 0 0,-1 0 0,1 0 0,1 1 0,0 0 0,1 0 0,-5 23 0,4-12 0,1-1 0,1 1 0,1 1 0,1-1 0,1 0 0,1 0 0,1 0 0,8 35 0,-7-43 0,2-1 0,-1 0 0,2 0 0,0-1 0,0 1 0,2-1 0,-1-1 0,2 1 0,-1-1 0,2-1 0,18 19 0,-22-24 0,1-1 0,-1 0 0,1 0 0,0-1 0,1 0 0,-1 0 0,1 0 0,0-1 0,-1 0 0,1-1 0,1 0 0,-1 0 0,0-1 0,0 0 0,1 0 0,-1-1 0,1 0 0,-1 0 0,0-1 0,1 0 0,-1-1 0,10-2 0,-7 0 0,0 0 0,0 0 0,-1-1 0,1 0 0,-1-1 0,0 0 0,-1-1 0,0 0 0,0-1 0,0 0 0,-1 0 0,0 0 0,0-1 0,-1 0 0,8-14 0,-6 6 0,-1-1 0,0 0 0,-1 0 0,-1 0 0,0-1 0,-2 0 0,0 0 0,2-28 0,-2-35 0,-9-108 0,9 212 0,1 0 0,0-1 0,13 29 0,9 35 0,-19-51 0,5 12 0,-2 1 0,-3 0 0,4 60 0,-7-145 0,2-1 0,17-54 0,-22 84 0,10-41 0,3 1 0,1 0 0,3 1 0,31-58 0,-48 103 0,-1 0 0,1 0 0,0 1 0,0-1 0,0 0 0,0 1 0,0 0 0,1-1 0,-1 1 0,1 0 0,0 0 0,-1 0 0,1 1 0,0-1 0,0 1 0,0-1 0,0 1 0,0 0 0,5-1 0,-6 2 0,0 1 0,1-1 0,-1 1 0,1-1 0,-1 1 0,1 0 0,-1-1 0,0 1 0,0 1 0,1-1 0,-1 0 0,0 0 0,0 1 0,0-1 0,0 1 0,0 0 0,-1-1 0,1 1 0,-1 0 0,1 0 0,-1 0 0,1 0 0,-1 1 0,0-1 0,0 0 0,1 3 0,5 11 0,0 1 0,-2-1 0,1 1 0,-2 0 0,2 19 0,6 91 0,-3-20 0,3-9 0,27-203 0,-32 87 0,2-12 0,3 1 0,0 0 0,2 0 0,1 1 0,31-43 0,-46 70 0,1 0 0,0 0 0,0 0 0,0-1 0,0 1 0,0 0 0,0 0 0,0 0 0,1 1 0,-1-1 0,0 0 0,0 0 0,1 1 0,-1-1 0,0 0 0,1 1 0,-1 0 0,1-1 0,-1 1 0,1 0 0,-1 0 0,3-1 0,-3 2 0,1 0 0,-1-1 0,0 1 0,1 0 0,-1 0 0,0-1 0,0 1 0,0 0 0,0 0 0,0 0 0,0 1 0,0-1 0,0 0 0,0 0 0,0 0 0,-1 1 0,1-1 0,0 2 0,3 7 0,0 1 0,-1 0 0,-1 0 0,3 14 0,4 50 0,-5-31 0,2-2 0,2 1 0,18 55 0,-25-95 0,0 0 0,1 0 0,-1 0 0,1 1 0,-1-1 0,1-1 0,0 1 0,0 0 0,0 0 0,0-1 0,1 1 0,-1-1 0,1 0 0,0 0 0,-1 0 0,1 0 0,5 3 0,-5-5 0,1 1 0,-1 0 0,1-1 0,-1 1 0,1-1 0,-1 0 0,1 0 0,-1-1 0,1 1 0,-1-1 0,0 1 0,1-1 0,-1 0 0,0 0 0,1-1 0,-1 1 0,5-4 0,10-6 0,-1 0 0,0-1 0,-1-1 0,-1-1 0,0 0 0,-1-1 0,13-17 0,1-5 0,-2-1 0,23-44 0,5-27 0,-47 93 0,-1-1 0,-1 0 0,0 0 0,4-31 0,-9 46 0,1 0 0,-1 0 0,0 0 0,0 0 0,0 0 0,0 0 0,0 0 0,0 0 0,-1 0 0,1 0 0,-1 0 0,1 0 0,-1 0 0,0 0 0,0 0 0,0 0 0,0 0 0,-2-2 0,2 3 0,0 1 0,0-1 0,0 0 0,0 1 0,-1-1 0,1 1 0,0-1 0,0 1 0,-1 0 0,1-1 0,0 1 0,-1 0 0,1 0 0,0 0 0,-1 0 0,1 0 0,0 0 0,0 0 0,-1 1 0,1-1 0,-2 1 0,-3 1 0,1 0 0,-1 1 0,1 0 0,0 0 0,-1 0 0,1 0 0,1 1 0,-1 0 0,0 0 0,-6 8 0,6-4 0,0-1 0,0 1 0,1 0 0,1 0 0,-1 0 0,1 0 0,1 0 0,-1 1 0,1 0 0,1-1 0,0 1 0,0 0 0,0 0 0,1 0 0,1-1 0,0 1 0,0 0 0,0 0 0,1-1 0,3 10 0,3 5 0,1 0 0,0 0 0,2-1 0,1-1 0,0 0 0,17 20 0,-2-9 0,11 17 0,-35-46 0,-1 1 0,0-1 0,0 1 0,0 0 0,0 0 0,-1 0 0,1 0 0,-1 0 0,0 0 0,1 8 0,-3-10 0,1 0 0,0 1 0,-1-1 0,0 0 0,1 0 0,-1 0 0,0 0 0,0 0 0,0-1 0,0 1 0,0 0 0,0 0 0,-1-1 0,1 1 0,-1 0 0,1-1 0,-1 0 0,1 1 0,-1-1 0,0 0 0,0 0 0,0 0 0,0 0 0,0 0 0,0 0 0,-2 0 0,-9 4 0,0-1 0,0-1 0,-14 2 0,16-3 0,-43 7-1365,0-2-5461</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40.417"/>
    </inkml:context>
    <inkml:brush xml:id="br0">
      <inkml:brushProperty name="width" value="0.05" units="cm"/>
      <inkml:brushProperty name="height" value="0.05" units="cm"/>
    </inkml:brush>
  </inkml:definitions>
  <inkml:trace contextRef="#ctx0" brushRef="#br0">31 101 24575,'4'-2'0,"-1"0"0,0 0 0,0 0 0,0-1 0,0 0 0,0 1 0,-1-1 0,1 0 0,-1 0 0,1-1 0,-1 1 0,3-7 0,5-5 0,-8 12 0,0 1 0,0-1 0,-1 0 0,1 0 0,-1 1 0,0-1 0,0 0 0,1-5 0,-2 7 0,0 1 0,0-1 0,1 1 0,-1-1 0,0 1 0,0-1 0,0 1 0,0-1 0,-1 1 0,1-1 0,0 1 0,0 0 0,0-1 0,0 1 0,0-1 0,-1 1 0,1-1 0,0 1 0,0-1 0,-1 1 0,1 0 0,0-1 0,-1 1 0,1-1 0,-1 1 0,0 0 0,0-1 0,0 1 0,0 0 0,0 0 0,0 0 0,0 0 0,0 0 0,0 0 0,0 0 0,0 0 0,0 0 0,0 0 0,0 0 0,0 1 0,0-1 0,-1 1 0,-2 1 0,0 0 0,0 0 0,0 0 0,0 1 0,0-1 0,1 1 0,0 0 0,-1 0 0,1 0 0,0 1 0,0-1 0,1 1 0,-1 0 0,1-1 0,0 1 0,0 0 0,0 0 0,0 1 0,1-1 0,-1 0 0,1 1 0,0 5 0,-3 12 0,1 0 0,2 0 0,0 27 0,2-38 0,-1 8 0,2 1 0,0-1 0,1 0 0,2 0 0,5 20 0,41 87 0,-33-85 0,-15-33 0,1 0 0,-2 0 0,1 0 0,-1 0 0,0 0 0,-1 1 0,0-1 0,0 1 0,-1 9 0,-1-13 0,1-1 0,-1 0 0,0 0 0,0 0 0,-1 0 0,1-1 0,-1 1 0,0 0 0,0 0 0,0-1 0,0 1 0,-1-1 0,1 0 0,-1 0 0,0 0 0,0 0 0,0 0 0,0-1 0,0 1 0,-6 2 0,-33 14 0,36-19 0,9-3 0,12-4 0,5 1 0,0 2 0,1 1 0,-1 0 0,1 2 0,-1 0 0,1 1 0,0 1 0,-1 1 0,0 1 0,1 1 0,37 12 0,-46-12 0,0 1 0,0 0 0,0 0 0,-1 2 0,1-1 0,-2 1 0,1 1 0,-1 0 0,0 1 0,-1 0 0,0 0 0,0 1 0,-1 0 0,0 0 0,-1 1 0,0 0 0,-1 1 0,0-1 0,8 24 0,-9-14 0,-1 0 0,0 1 0,-2-1 0,0 0 0,-2 1 0,0-1 0,-2 1 0,0-1 0,-1 1 0,-2-1 0,0 0 0,-1-1 0,-1 1 0,0-1 0,-2-1 0,-19 34 0,10-25 0,0-1 0,-1 0 0,-2-1 0,-1-1 0,-1-1 0,-1-2 0,-1 0 0,-1-1 0,0-2 0,-38 21 0,46-27 0,18-13 0,0 0 0,0 0 0,0 0 0,0 1 0,-1-1 0,1 0 0,0 0 0,0 0 0,0 0 0,0 0 0,0 1 0,0-1 0,0 0 0,0 0 0,0 0 0,0 0 0,0 0 0,0 1 0,0-1 0,0 0 0,0 0 0,0 0 0,0 0 0,0 1 0,0-1 0,0 0 0,0 0 0,0 0 0,0 0 0,1 0 0,-1 1 0,0-1 0,0 0 0,0 0 0,0 0 0,0 0 0,0 0 0,0 0 0,0 0 0,1 1 0,-1-1 0,0 0 0,0 0 0,0 0 0,0 0 0,0 0 0,1 0 0,-1 0 0,0 0 0,0 0 0,0 0 0,37 2 0,-33-2 0,18 0 0,-1 1 0,1 1 0,-1 1 0,0 1 0,0 1 0,36 14 0,-8 1 0,75 44 0,-104-51-1,0 1 0,26 23-1,-14-10-1359,-10-10-5465</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41.566"/>
    </inkml:context>
    <inkml:brush xml:id="br0">
      <inkml:brushProperty name="width" value="0.05" units="cm"/>
      <inkml:brushProperty name="height" value="0.05" units="cm"/>
    </inkml:brush>
  </inkml:definitions>
  <inkml:trace contextRef="#ctx0" brushRef="#br0">140 140 24575,'-4'-4'0,"1"0"0,-1-1 0,0 1 0,1-1 0,0 0 0,0 0 0,1 0 0,-1-1 0,1 1 0,0-1 0,0 1 0,1-1 0,0 0 0,-1-9 0,2 12 0,0 1 0,0 0 0,0 0 0,1 0 0,-1 0 0,1 0 0,-1-1 0,1 1 0,0 0 0,0 0 0,0 0 0,0 0 0,0 1 0,0-1 0,0 0 0,3-3 0,-2 4 0,1-1 0,-1 0 0,1 1 0,-1-1 0,1 1 0,0 0 0,-1 0 0,1 0 0,0 0 0,0 0 0,0 1 0,-1-1 0,1 1 0,0 0 0,5 0 0,2 0 0,-1 1 0,1 0 0,0 0 0,-1 1 0,0 0 0,1 1 0,-1 0 0,0 0 0,0 1 0,-1 1 0,1-1 0,-1 1 0,0 0 0,8 8 0,-12-10 0,0 1 0,0 0 0,0 0 0,0 1 0,-1-1 0,0 1 0,0 0 0,0 0 0,-1 0 0,1 0 0,-1 0 0,0 0 0,-1 1 0,1-1 0,-1 1 0,0-1 0,-1 1 0,1 0 0,-1-1 0,0 1 0,-1-1 0,1 1 0,-1 0 0,0-1 0,-3 8 0,-1 2 0,-1-1 0,0-1 0,-1 1 0,-1-1 0,0 0 0,0-1 0,-17 19 0,-83 76 0,69-71 0,24-22 0,0 1 0,2 0 0,0 1 0,0 0 0,2 1 0,-18 33 0,26-44 0,0 1 0,1-1 0,0 1 0,0 0 0,0-1 0,1 1 0,0 0 0,1 0 0,-1 0 0,1 0 0,0 0 0,1 0 0,0 0 0,0 0 0,1 0 0,-1-1 0,2 1 0,-1 0 0,1-1 0,-1 1 0,2-1 0,-1 0 0,7 8 0,-1-3 0,0-1 0,1 0 0,0 0 0,1-1 0,0 0 0,0-1 0,1-1 0,0 1 0,1-2 0,-1 0 0,1 0 0,18 4 0,-6-3 0,1 0 0,0-2 0,0-1 0,0-2 0,43 0 0,-56-2 0,1-1 0,0-1 0,0 0 0,-1-1 0,1 0 0,-1-1 0,20-9 0,-27 10 0,-1 0 0,0 0 0,1 0 0,-1 0 0,0-1 0,0 0 0,-1 0 0,1 0 0,-1-1 0,0 0 0,0 1 0,0-2 0,-1 1 0,0 0 0,0-1 0,0 1 0,-1-1 0,4-10 0,-5 9 0,1 0 0,-1 0 0,-1-1 0,1 1 0,-1 0 0,-1 0 0,1 0 0,-1 0 0,-1 0 0,1 0 0,-1 0 0,0 0 0,-5-11 0,5 15 0,0 0 0,1 0 0,-1 0 0,0 1 0,-1-1 0,1 0 0,0 1 0,-1-1 0,0 1 0,1 0 0,-1 0 0,0 0 0,0 0 0,0 1 0,0-1 0,-1 1 0,1 0 0,0-1 0,0 2 0,-1-1 0,1 0 0,-1 1 0,1-1 0,-1 1 0,1 0 0,-1 0 0,1 0 0,-1 1 0,-6 1 0,5 0 0,0 0 0,-1 0 0,1 0 0,0 1 0,0 0 0,0 0 0,1 0 0,-1 0 0,1 1 0,0 0 0,0 0 0,0 0 0,0 0 0,1 1 0,-1-1 0,1 1 0,0 0 0,1 0 0,-1 0 0,1 0 0,-2 8 0,-3 6 0,2 1 0,0 0 0,1 0 0,-2 33 0,5-16 0,1 0 0,2 1 0,2-1 0,1 0 0,2 0 0,1-1 0,2 0 0,2-1 0,1 0 0,2 0 0,30 52 0,-28-60 0,-8-13 0,0 1 0,-1-1 0,-1 2 0,8 21 0,-15-37 0,1 1 0,-1 0 0,0 0 0,1 0 0,-1 0 0,0 0 0,0 0 0,0-1 0,0 1 0,0 0 0,0 0 0,0 0 0,0 0 0,0 0 0,0 0 0,-1 0 0,1 0 0,0 0 0,-1-1 0,1 1 0,0 0 0,-1 0 0,0 0 0,0 0 0,1-1 0,-1 0 0,0 1 0,0-1 0,0 0 0,1 0 0,-1 0 0,0 0 0,0 0 0,0 0 0,0 0 0,1 0 0,-1 0 0,0 0 0,0 0 0,0 0 0,1-1 0,-1 1 0,0 0 0,-1-1 0,-43-25 0,39 22 0,1 0 7,0 1 0,0 0 0,0 1 0,0 0 0,0-1 1,-1 2-1,1-1 0,-1 0 0,1 1 0,-1 0 0,0 1 0,1-1 0,-1 1 0,0 0 0,0 0 0,-9 3 0,4 0-219,-1 0 0,0 2 0,1-1-1,0 2 1,0-1 0,-17 13 0,-2 2-6614</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49.928"/>
    </inkml:context>
    <inkml:brush xml:id="br0">
      <inkml:brushProperty name="width" value="0.05" units="cm"/>
      <inkml:brushProperty name="height" value="0.05" units="cm"/>
    </inkml:brush>
  </inkml:definitions>
  <inkml:trace contextRef="#ctx0" brushRef="#br0">323 949 24575,'-2'-3'0,"-1"0"0,1 0 0,1 0 0,-1-1 0,0 1 0,1 0 0,-1-1 0,1 1 0,0-1 0,1 1 0,-1-1 0,0 0 0,1 1 0,0-1 0,0 0 0,0 1 0,0-1 0,1 0 0,-1 1 0,2-5 0,3-11 0,0 0 0,12-28 0,-10 29 0,14-38 0,-3-1 0,-3 0 0,-2-1 0,-2-1 0,3-70 0,-14-164 0,0 289 0,-1-1 0,1 0 0,-1 0 0,0 1 0,0-1 0,-1 1 0,0-1 0,-3-7 0,4 11 0,1 0 0,-1 0 0,0 1 0,1-1 0,-1 0 0,1 1 0,-1-1 0,0 1 0,0-1 0,1 0 0,-1 1 0,0 0 0,0-1 0,0 1 0,0-1 0,1 1 0,-1 0 0,0 0 0,-2-1 0,2 1 0,-1 1 0,0-1 0,1 0 0,-1 1 0,1-1 0,-1 1 0,1-1 0,-1 1 0,1 0 0,-1 0 0,1-1 0,0 1 0,0 0 0,-1 0 0,-1 2 0,-5 6 0,-1 1 0,1 0 0,1 0 0,0 0 0,0 1 0,1 0 0,-7 20 0,-29 88 0,42-118 0,-20 71 0,3 2 0,3 0 0,4 1 0,-2 139 0,14-120 0,5 1 0,4-1 0,33 134 0,-9-95 0,-9-35 0,18 124 0,-41-196 0,-1-1 0,-2 27 0,0-44 0,-1 0 0,0 0 0,0 0 0,-1-1 0,0 1 0,0 0 0,-1-1 0,0 1 0,0-1 0,-6 10 0,8-15 0,-1 0 0,1 0 0,-1 0 0,0 0 0,0 0 0,0 0 0,1-1 0,-2 1 0,1-1 0,0 1 0,0-1 0,0 0 0,-1 0 0,1 0 0,0 0 0,-1 0 0,1 0 0,-1-1 0,1 1 0,-5-1 0,2 0 0,1-1 0,-1 1 0,1-1 0,-1 0 0,1 0 0,-1-1 0,1 1 0,0-1 0,0 0 0,-7-4 0,-3-4 0,2 1 0,-1-2 0,1 1 0,0-2 0,-15-18 0,7 3 0,2 0 0,0-1 0,2-1 0,1-1 0,-16-42 0,24 51 0,0-1 0,1 1 0,1-1 0,2 0 0,0 0 0,1-1 0,1 1 0,4-43 0,-2 58 0,0 1 0,0 0 0,1 0 0,-1 0 0,1 0 0,1 0 0,-1 0 0,1 1 0,0-1 0,0 1 0,1 0 0,0 0 0,0 0 0,0 0 0,8-7 0,-5 7 0,0 1 0,0 0 0,1 0 0,-1 0 0,1 1 0,0 0 0,0 1 0,0-1 0,0 2 0,0-1 0,12 0 0,39-1 0,81 6 0,22 1 0,-139-5 0,1-2 0,0 0 0,-1-1 0,39-12 0,-57 14 0,0 0 0,0-1 0,0 1 0,0-1 0,-1 0 0,1 0 0,-1 0 0,5-5 0,-8 7 0,0 0 0,1-1 0,-1 1 0,0-1 0,0 1 0,0-1 0,0 1 0,0-1 0,0 1 0,0-1 0,-1 0 0,1 0 0,-1 1 0,1-1 0,-1 0 0,0 0 0,1 0 0,-1 0 0,0 0 0,0 1 0,0-1 0,-1 0 0,1 0 0,0 0 0,-1 0 0,0-2 0,1 3 0,-1 0 0,1 1 0,0-1 0,-1 0 0,1 1 0,-1-1 0,1 1 0,0-1 0,-1 1 0,1-1 0,-1 0 0,1 1 0,-1 0 0,0-1 0,1 1 0,-1-1 0,0 1 0,1 0 0,-1-1 0,0 1 0,1 0 0,-1 0 0,0 0 0,1-1 0,-1 1 0,0 0 0,0 0 0,1 0 0,-1 0 0,0 0 0,1 0 0,-1 0 0,0 1 0,0-1 0,1 0 0,-1 0 0,0 0 0,1 1 0,-1-1 0,0 0 0,1 1 0,-1-1 0,1 1 0,-2 0 0,-1 1 0,-1 1 0,1 0 0,-1 0 0,1 0 0,0 0 0,-4 6 0,-1 4 0,0 1 0,1 0 0,0 1 0,1 0 0,1 0 0,1 0 0,0 1 0,0-1 0,2 1 0,-2 25 0,4-27 0,-1-1 0,2 1 0,0 0 0,0 0 0,1-1 0,1 1 0,0-1 0,1 0 0,1 0 0,0 0 0,0 0 0,13 18 0,-15-26 0,1 0 0,0 0 0,1-1 0,-1 0 0,1 0 0,0 0 0,0 0 0,0-1 0,0 0 0,1 0 0,-1 0 0,1-1 0,0 1 0,-1-2 0,1 1 0,0 0 0,0-1 0,1 0 0,-1-1 0,0 1 0,0-1 0,0-1 0,0 1 0,0-1 0,1 0 0,-1 0 0,0-1 0,-1 1 0,1-1 0,0-1 0,0 1 0,-1-1 0,1 0 0,-1 0 0,0-1 0,0 1 0,0-1 0,7-9 0,-4 3 0,-1-1 0,0 0 0,-1-1 0,0 1 0,-1-1 0,-1 0 0,0 0 0,0-1 0,-1 0 0,-1 1 0,0-1 0,0 0 0,-2 0 0,1 0 0,-2 0 0,0 0 0,0 0 0,-1 1 0,-1-1 0,0 0 0,-1 1 0,0 0 0,-1 0 0,0 0 0,-1 0 0,0 1 0,-15-21 0,19 30 0,0 0 0,1 0 0,-1 0 0,0-1 0,0 1 0,0 1 0,-1-1 0,1 0 0,0 1 0,-1-1 0,1 1 0,-1 0 0,1-1 0,-1 1 0,0 0 0,1 1 0,-1-1 0,0 0 0,0 1 0,1 0 0,-1-1 0,0 1 0,0 0 0,0 1 0,0-1 0,1 0 0,-1 1 0,-5 1 0,4 0 0,1 0 0,0 0 0,0 1 0,0-1 0,0 1 0,0-1 0,0 1 0,1 0 0,-1 0 0,1 0 0,0 0 0,0 1 0,0-1 0,0 1 0,1-1 0,-1 1 0,1-1 0,0 1 0,0 0 0,0 5 0,-1-3 0,2-1 0,-1 1 0,1-1 0,0 1 0,0-1 0,0 1 0,1-1 0,-1 1 0,2-1 0,-1 1 0,0-1 0,1 0 0,0 0 0,0 0 0,1 0 0,-1 0 0,1 0 0,0-1 0,1 1 0,-1-1 0,1 0 0,0 0 0,0 0 0,0 0 0,0-1 0,0 0 0,1 0 0,8 4 0,-2-1 0,1-1 0,0-1 0,1 0 0,-1 0 0,1-1 0,-1-1 0,1 0 0,0-1 0,0-1 0,0 0 0,16-2 0,-11 0 0,1 0 0,-1-2 0,-1 0 0,1-1 0,-1-1 0,0-1 0,0 0 0,30-19 0,-35 18 0,-1-1 0,0 0 0,-1 0 0,0-1 0,0 0 0,-1-1 0,-1 0 0,1 0 0,-2-1 0,0 0 0,0 0 0,7-20 0,-7 10 0,0-1 0,-1-1 0,-2 1 0,0-1 0,-2 0 0,0 0 0,-2-26 0,-3 8 0,-1 1 0,-3 0 0,-14-51 0,21 90 0,-18-51 0,17 49 0,-1 0 0,0 0 0,0 1 0,0-1 0,0 1 0,-1-1 0,1 1 0,-1 0 0,0 0 0,0 0 0,-4-2 0,7 5 0,-1-1 0,0 1 0,1 0 0,-1-1 0,0 1 0,0 0 0,0 0 0,1 0 0,-1 0 0,0 0 0,0-1 0,1 1 0,-1 1 0,0-1 0,0 0 0,0 0 0,1 0 0,-1 0 0,0 0 0,0 1 0,1-1 0,-1 0 0,0 1 0,1-1 0,-1 1 0,0-1 0,1 1 0,-1-1 0,0 1 0,1-1 0,-1 1 0,1-1 0,-1 1 0,1 0 0,-1-1 0,1 1 0,0 0 0,-1-1 0,1 1 0,0 1 0,-13 31 0,6-3 0,1 1 0,2-1 0,1 1 0,2 61 0,24 123 0,-13-155 0,24 82 0,-29-124 0,1 0 0,1-1 0,1 0 0,0 0 0,2 0 0,-1-2 0,2 1 0,24 27 0,-29-37 0,-1-1 0,0-1 0,1 1 0,0-1 0,0 0 0,0 0 0,1 0 0,-1-1 0,1 0 0,0 0 0,-1-1 0,1 0 0,1 0 0,-1-1 0,0 0 0,0 0 0,0 0 0,1-1 0,-1 0 0,0-1 0,1 1 0,-1-2 0,0 1 0,0-1 0,0 0 0,0 0 0,0-1 0,0 0 0,-1 0 0,0 0 0,1-1 0,-1 0 0,0 0 0,6-7 0,-2 3 0,0-1 0,-1 0 0,-1 0 0,0-1 0,0 0 0,-1-1 0,0 1 0,9-21 0,-8 12 0,-1 1 0,-1-1 0,-1 0 0,6-40 0,-8 11 0,-1 0 0,-3 0 0,-11-85 0,9 104 0,-2 0 0,-1 1 0,-1 0 0,-1 0 0,-1 0 0,-16-31 0,23 57 0,1 0 0,0 0 0,0 0 0,-1 0 0,1 0 0,-1 0 0,1 0 0,-1 1 0,0-1 0,0 1 0,1-1 0,-1 1 0,0 0 0,0-1 0,-1 1 0,1 0 0,-3-1 0,4 2 0,-1 0 0,1 1 0,0-1 0,0 0 0,0 0 0,0 1 0,-1-1 0,1 0 0,0 1 0,0 0 0,0-1 0,0 1 0,0-1 0,0 1 0,0 0 0,0 0 0,0 0 0,0-1 0,1 1 0,-1 0 0,0 0 0,1 0 0,-1 0 0,0 0 0,1 1 0,-1-1 0,1 0 0,-1 0 0,1 0 0,0 0 0,0 0 0,-1 1 0,1-1 0,0 1 0,-6 34 0,2 1 0,2-1 0,1 0 0,5 54 0,-3-62 0,2 23 0,1 1 0,3-1 0,2 0 0,2-1 0,3 0 0,21 54 0,-32-97 0,0-1 0,1 1 0,-1-1 0,1 0 0,0 0 0,1 0 0,0 0 0,-1-1 0,2 0 0,-1 0 0,1 0 0,-1 0 0,1-1 0,8 4 0,-7-5 0,1 0 0,-1 0 0,1-1 0,0 0 0,0-1 0,0 1 0,0-1 0,0-1 0,0 0 0,0 0 0,0-1 0,12-1 0,-2-2 0,0 0 0,0 0 0,-1-2 0,0 0 0,0-1 0,0-1 0,-1 0 0,0-1 0,17-13 0,-26 16 0,1 0 0,-1-1 0,0 1 0,0-2 0,-1 1 0,0 0 0,0-1 0,-1 0 0,0-1 0,0 1 0,-1-1 0,0 0 0,0 0 0,-1 0 0,0-1 0,-1 1 0,0-1 0,1-15 0,-3 19 0,-1-64 0,0 65 0,1 0 0,-1 1 0,0-1 0,0 0 0,0 1 0,0-1 0,-1 1 0,0-1 0,0 1 0,0 0 0,-5-7 0,6 10 0,1 1 0,0 0 0,0 0 0,-1 0 0,1 0 0,0 0 0,0 0 0,-1 0 0,1 0 0,0 0 0,0 0 0,-1 0 0,1 0 0,0 0 0,0 0 0,-1 0 0,1 0 0,0 0 0,0 0 0,-1 0 0,1 0 0,0 0 0,0 1 0,-1-1 0,1 0 0,0 0 0,0 0 0,0 0 0,-1 1 0,1-1 0,0 0 0,0 0 0,0 0 0,0 1 0,-1-1 0,1 0 0,0 0 0,0 0 0,0 1 0,0-1 0,0 0 0,0 0 0,0 1 0,0-1 0,0 0 0,0 1 0,0-1 0,0 0 0,0 0 0,0 1 0,0-1 0,0 0 0,0 0 0,0 1 0,0-1 0,-2 18 0,-16 103 0,17-117 0,0 1 0,1 0 0,0 0 0,0-1 0,0 1 0,0 0 0,1 0 0,-1-1 0,1 1 0,1 0 0,-1-1 0,0 1 0,1-1 0,0 0 0,0 1 0,5 6 0,-3-5 0,1-1 0,0 1 0,0-1 0,0 0 0,0-1 0,1 1 0,0-1 0,0 0 0,0 0 0,11 4 0,-9-5 0,-1 0 0,1 0 0,0-1 0,0 0 0,1 0 0,-1-1 0,0 0 0,1-1 0,9 0 0,-13 0 0,1-1 0,-1 0 0,1 0 0,-1 0 0,0-1 0,0 0 0,0 0 0,0 0 0,0 0 0,0-1 0,0 0 0,-1 0 0,1 0 0,4-5 0,-7 5 0,1 1 0,-1-1 0,0 0 0,1 0 0,-2 0 0,1 0 0,0 0 0,-1-1 0,1 1 0,-1 0 0,0-1 0,0 1 0,0-1 0,-1 1 0,1-1 0,-1-5 0,0 2 0,-1 0 0,0 0 0,0 0 0,0 0 0,-1 0 0,0 1 0,-1-1 0,-3-7 0,-2-2 0,-2 0 0,0 1 0,-1-1 0,0 2 0,-22-23 0,-8 4 0,39 31 0,0 1 0,0 0 0,0-1 0,0 1 0,0 0 0,0 0 0,0 1 0,-1-1 0,1 0 0,0 1 0,0-1 0,-1 1 0,1-1 0,0 1 0,-1 0 0,1 0 0,0 0 0,-1 1 0,-3 0 0,6-1 0,-1 0 0,1 0 0,0 0 0,0 0 0,-1 0 0,1 1 0,0-1 0,-1 0 0,1 0 0,0 0 0,0 0 0,-1 1 0,1-1 0,0 0 0,0 0 0,-1 1 0,1-1 0,0 0 0,0 0 0,0 1 0,0-1 0,-1 0 0,1 1 0,0-1 0,0 0 0,0 1 0,0-1 0,0 0 0,0 1 0,0-1 0,0 0 0,0 1 0,0-1 0,0 0 0,0 1 0,0-1 0,0 1 0,11 10 0,19 3 0,-12-11 0,0 0 0,-1-1 0,1 0 0,30-3 0,75-12 0,-7 1 0,-100 11 0,-5 0 0,0 0 0,1 1 0,-1 0 0,21 4 0,-30-4 0,-1 0 0,1 1 0,0-1 0,-1 1 0,1-1 0,-1 1 0,1 0 0,-1 0 0,1 0 0,-1 0 0,1 0 0,-1 0 0,0 0 0,1 0 0,-1 0 0,0 1 0,0-1 0,0 0 0,0 1 0,0-1 0,0 1 0,0-1 0,-1 1 0,1-1 0,-1 1 0,1 0 0,-1-1 0,1 1 0,-1 0 0,0-1 0,0 1 0,0 0 0,0 0 0,0-1 0,0 1 0,0 0 0,-1-1 0,0 3 0,-19 60 0,14-49 0,1 0 0,1 0 0,0 0 0,-3 29 0,6-40 0,1 0 0,0 0 0,1 1 0,-1-1 0,1 0 0,0 0 0,0 0 0,0 1 0,1-1 0,-1-1 0,1 1 0,0 0 0,0 0 0,0 0 0,0-1 0,1 0 0,0 1 0,0-1 0,0 0 0,0 0 0,0 0 0,5 3 0,-5-4 0,0-1 0,-1 1 0,1-1 0,0 0 0,0 1 0,-1-1 0,1 0 0,0-1 0,0 1 0,0-1 0,0 1 0,0-1 0,0 0 0,1 0 0,-1 0 0,4-1 0,-1 0 0,-1-1 0,1 0 0,0 0 0,0 0 0,-1 0 0,0-1 0,10-6 0,-1-2 0,-1 0 0,0-1 0,0 0 0,19-25 0,-16 16 0,-2 0 0,-1-1 0,0-1 0,13-34 0,-26 56 0,0 0 0,1-1 0,-1 1 0,1 0 0,-1 0 0,1 0 0,-1 0 0,1 0 0,0 0 0,-1 0 0,1 0 0,0 1 0,0-1 0,0 0 0,-1 0 0,1 1 0,0-1 0,2 0 0,-3 1 0,1 0 0,-1 0 0,1 0 0,0 0 0,-1 0 0,1 0 0,0 0 0,-1 0 0,1 1 0,-1-1 0,1 0 0,-1 0 0,1 1 0,-1-1 0,1 0 0,-1 1 0,1-1 0,-1 1 0,1-1 0,-1 0 0,1 1 0,-1-1 0,0 1 0,1 0 0,4 8 0,0-1 0,-1 1 0,5 15 0,-1-5 0,1 0 0,1-1 0,1-1 0,0 0 0,1 0 0,1-1 0,17 16 0,-27-29 0,1 1 0,0-1 0,0 0 0,0 0 0,0 0 0,0-1 0,1 1 0,-1-1 0,1 0 0,0 0 0,-1-1 0,1 0 0,0 1 0,0-1 0,0-1 0,0 1 0,0-1 0,0 0 0,0 0 0,0 0 0,0-1 0,0 0 0,0 0 0,0 0 0,0-1 0,0 1 0,-1-1 0,1 0 0,0-1 0,5-3 0,-5 2 0,1 0 0,-1 0 0,-1-1 0,1 0 0,-1 0 0,1 0 0,-1-1 0,-1 1 0,1-1 0,-1 0 0,0 0 0,0 0 0,-1 0 0,0-1 0,0 1 0,0-1 0,-1 1 0,0-1 0,0-9 0,0 8 0,-1 0 0,0 0 0,-1 0 0,1 0 0,-2 0 0,1 1 0,-1-1 0,0 0 0,-1 1 0,1-1 0,-2 1 0,1 0 0,-1 0 0,0 0 0,0 0 0,-6-6 0,2 5 10,0 1 0,0 0 0,-1 0 0,0 1 0,0 0 0,-1 0 0,1 1 0,-1 1 0,0-1 0,0 2 0,-20-6 0,3 4-381,-1 1-1,1 2 1,-41 0 0,28 3-6455</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10.442"/>
    </inkml:context>
    <inkml:brush xml:id="br0">
      <inkml:brushProperty name="width" value="0.05" units="cm"/>
      <inkml:brushProperty name="height" value="0.05" units="cm"/>
    </inkml:brush>
  </inkml:definitions>
  <inkml:trace contextRef="#ctx0" brushRef="#br0">0 34 24575,'5'-5'0,"1"-5"0,4-2 0,1 6 0,3 8 0,-1 10 0,-3 6 0,-3 10 0,3 5 0,-2 5 0,-1 7 0,-2 4 0,-2-2 0,-1 2 0,3-4 0,1-5 0,0-4 0,-2-9-8191</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10.831"/>
    </inkml:context>
    <inkml:brush xml:id="br0">
      <inkml:brushProperty name="width" value="0.05" units="cm"/>
      <inkml:brushProperty name="height" value="0.05" units="cm"/>
    </inkml:brush>
  </inkml:definitions>
  <inkml:trace contextRef="#ctx0" brushRef="#br0">53 90 24575,'9'-1'0,"-9"3"0,-6 9 0,0-1 0,2 1 0,0 0 0,0 0 0,1 1 0,0-1 0,1 1 0,1 0 0,0-1 0,0 1 0,1 0 0,2 21 0,-1-27 0,0 0 0,1-1 0,-1 1 0,1 0 0,0 0 0,1-1 0,-1 1 0,1-1 0,0 0 0,8 10 0,-8-12 0,0 0 0,0 0 0,0 0 0,1-1 0,-1 1 0,1-1 0,0 0 0,0 0 0,0 0 0,0 0 0,0-1 0,0 0 0,0 1 0,1-2 0,-1 1 0,7 0 0,-4-1 0,-1 0 0,1 0 0,-1-1 0,1 0 0,-1-1 0,1 1 0,-1-1 0,0 0 0,0-1 0,1 1 0,-2-1 0,1-1 0,0 1 0,-1-1 0,1 0 0,-1 0 0,0 0 0,-1-1 0,1 0 0,-1 0 0,0 0 0,0 0 0,5-9 0,-5 7 0,0 0 0,-1 0 0,0-1 0,0 1 0,0-1 0,-1 1 0,0-1 0,0 0 0,-1 0 0,0 0 0,-1 0 0,0 0 0,0 0 0,-1 0 0,1 0 0,-2 0 0,1 1 0,-1-1 0,-3-8 0,1 8 7,-1 0 0,0-1 0,0 2 0,-1-1 0,0 1 1,0-1-1,0 2 0,-1-1 0,0 1 0,-1 0 0,0 0 0,1 1 0,-2 0 0,1 1 0,0-1 0,-13-3 0,16 6-55,0 0 0,0 1 0,0 0 0,0 0 0,0 0 1,0 0-1,-1 1 0,1 0 0,0 0 0,0 0 0,0 0 0,-1 1 0,1 0 0,0 0 0,0 1 1,0-1-1,0 1 0,1 0 0,-1 1 0,0-1 0,1 1 0,0 0 0,-1 0 0,1 0 0,0 0 0,1 1 1,-1 0-1,1-1 0,-1 1 0,-4 9 0,-4 8-6778</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11.267"/>
    </inkml:context>
    <inkml:brush xml:id="br0">
      <inkml:brushProperty name="width" value="0.05" units="cm"/>
      <inkml:brushProperty name="height" value="0.05" units="cm"/>
    </inkml:brush>
  </inkml:definitions>
  <inkml:trace contextRef="#ctx0" brushRef="#br0">144 108 24575,'1'0'0,"0"-1"0,0 1 0,0 0 0,-1-1 0,1 1 0,0 0 0,0-1 0,-1 1 0,1-1 0,0 0 0,-1 1 0,1-1 0,0 1 0,-1-1 0,1 0 0,-1 1 0,1-1 0,-1 0 0,1 0 0,-1 1 0,0-1 0,1 0 0,-1 0 0,0 0 0,1 0 0,-1 1 0,0-1 0,0 0 0,0 0 0,0 0 0,0 0 0,0 0 0,0 0 0,0 0 0,0 1 0,-1-1 0,1 0 0,0 0 0,-1 0 0,1 0 0,0 1 0,-1-1 0,1 0 0,-1 0 0,1 1 0,-1-1 0,1 0 0,-1 1 0,0-1 0,1 1 0,-1-1 0,0 0 0,1 1 0,-1-1 0,0 1 0,0 0 0,1-1 0,-1 1 0,0 0 0,0-1 0,0 1 0,0 0 0,0 0 0,1 0 0,-1 0 0,0 0 0,-1 0 0,-2 1 0,0 0 0,0 0 0,0 0 0,0 1 0,0-1 0,0 1 0,1 0 0,-1 0 0,1 1 0,-1-1 0,1 1 0,0 0 0,0-1 0,0 2 0,0-1 0,1 0 0,-1 0 0,-2 6 0,-4 4 0,2 0 0,0 1 0,-9 24 0,9-17 0,1 0 0,0 1 0,2-1 0,-3 31 0,6-44 0,1-1 0,0 1 0,0-1 0,0 1 0,1-1 0,0 1 0,0-1 0,1 0 0,0 1 0,1-1 0,-1 0 0,1 0 0,1-1 0,-1 1 0,1 0 0,6 7 0,-7-11 0,0 0 0,0 0 0,1 0 0,-1 0 0,1-1 0,-1 0 0,1 1 0,0-1 0,0-1 0,0 1 0,0 0 0,0-1 0,0 0 0,0 0 0,0 0 0,1-1 0,6 1 0,-4-2 0,-1 1 0,1-1 0,-1-1 0,1 1 0,-1-1 0,0-1 0,1 1 0,-1-1 0,0 0 0,8-6 0,-2 1 0,0-1 0,0-1 0,-1 0 0,0-1 0,-1 0 0,-1-1 0,1 0 0,-2 0 0,11-19 0,-13 16 0,0 0 0,-1 0 0,-1 0 0,0-1 0,-1 1 0,-1-1 0,0 0 0,-1 0 0,-2-23 0,1 31 0,0 0 0,-1 0 0,0 0 0,-1 0 0,0 0 0,0 0 0,-1 1 0,0-1 0,0 1 0,0 0 0,-1 0 0,0 0 0,-1 0 0,0 0 0,0 1 0,0 0 0,0 0 0,-1 1 0,0-1 0,-10-5 0,13 9 0,1 1 0,-2-1 0,1 1 0,0 0 0,0 0 0,0 1 0,0-1 0,-1 0 0,1 1 0,0 0 0,-1 0 0,1 0 0,0 0 0,-1 1 0,1-1 0,0 1 0,0 0 0,-1 0 0,1 0 0,0 0 0,0 0 0,0 1 0,0-1 0,1 1 0,-1 0 0,0 0 0,1 0 0,-1 0 0,1 1 0,-1-1 0,1 1 0,0-1 0,0 1 0,0 0 0,1 0 0,-1 0 0,1 0 0,-1 0 0,1 0 0,0 0 0,0 0 0,1 0 0,-1 1 0,1-1 0,-1 0 0,1 0 0,0 1 0,0-1 0,0 0 0,1 1 0,-1-1 0,1 0 0,0 0 0,0 1 0,0-1 0,0 0 0,0 0 0,1 0 0,2 4 0,12 16-1365,2-3-5461</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11.751"/>
    </inkml:context>
    <inkml:brush xml:id="br0">
      <inkml:brushProperty name="width" value="0.05" units="cm"/>
      <inkml:brushProperty name="height" value="0.05" units="cm"/>
    </inkml:brush>
  </inkml:definitions>
  <inkml:trace contextRef="#ctx0" brushRef="#br0">70 225 24575,'-9'-11'0,"0"-1"0,1 1 0,1-2 0,0 1 0,1-1 0,-6-16 0,10 25 0,0 0 0,1 1 0,-1-1 0,1 0 0,0 1 0,0-1 0,1 0 0,-1 0 0,1 0 0,-1 0 0,1 0 0,0 1 0,1-1 0,-1 0 0,1 0 0,0 0 0,2-6 0,-2 7 0,1 0 0,0 0 0,0 1 0,0-1 0,0 1 0,0-1 0,1 1 0,-1 0 0,1-1 0,0 2 0,-1-1 0,1 0 0,0 0 0,0 1 0,0-1 0,0 1 0,0 0 0,1 0 0,-1 0 0,3 0 0,8-1 0,0-1 0,1 2 0,-1 0 0,0 1 0,0 0 0,0 1 0,0 1 0,0 0 0,24 7 0,-34-8 0,1 1 0,0-1 0,-1 1 0,0 0 0,1 0 0,-1 0 0,0 1 0,0 0 0,0-1 0,0 2 0,-1-1 0,1 0 0,-1 1 0,0-1 0,0 1 0,0 0 0,0 0 0,-1 0 0,0 0 0,0 0 0,0 1 0,0-1 0,0 1 0,-1-1 0,0 1 0,0 0 0,0 0 0,-1-1 0,0 1 0,0 0 0,0 7 0,-2 1 0,-1 0 0,0 0 0,-1 0 0,0 0 0,-1-1 0,0 0 0,-1 0 0,0 0 0,-15 20 0,-7 4 0,-49 49 0,61-69 0,11-11 0,1 0 0,-1 0 0,1 1 0,0 0 0,0-1 0,1 2 0,-1-1 0,-3 10 0,7-15 0,0 1 0,-1-1 0,1 0 0,0 1 0,0-1 0,0 1 0,0-1 0,0 0 0,0 1 0,0-1 0,0 0 0,1 1 0,-1-1 0,0 0 0,1 1 0,-1-1 0,1 0 0,0 0 0,1 2 0,-1-1 0,1 0 0,0-1 0,0 1 0,0-1 0,0 0 0,0 0 0,0 0 0,0 0 0,0 0 0,0 0 0,1 0 0,-1-1 0,0 1 0,1-1 0,3 1 0,29 1 0,0-2 0,1-1 0,67-12 0,-55 6 0,186-19-1365,-174 21-5461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36.681"/>
    </inkml:context>
    <inkml:brush xml:id="br0">
      <inkml:brushProperty name="width" value="0.05" units="cm"/>
      <inkml:brushProperty name="height" value="0.05" units="cm"/>
    </inkml:brush>
  </inkml:definitions>
  <inkml:trace contextRef="#ctx0" brushRef="#br0">6 265 24575,'-1'-1'0,"1"1"0,0 0 0,0 0 0,0 0 0,-1 0 0,1 0 0,0 0 0,0 0 0,-1 0 0,1-1 0,0 1 0,0 0 0,0 0 0,-1 0 0,1 0 0,0-1 0,0 1 0,0 0 0,0 0 0,0 0 0,0-1 0,-1 1 0,1 0 0,0 0 0,0 0 0,0-1 0,0 1 0,0 0 0,0 0 0,0-1 0,0 1 0,0 0 0,0 0 0,0-1 0,0 1 0,0 0 0,0 0 0,0-1 0,0 1 0,0 0 0,0 0 0,1-1 0,-1 1 0,0 0 0,0 0 0,0 0 0,0-1 0,0 1 0,0 0 0,1 0 0,-1 0 0,0 0 0,0-1 0,0 1 0,1 0 0,-1 0 0,0 0 0,0 0 0,1 0 0,-1 0 0,0 0 0,0 0 0,0-1 0,1 1 0,-1 0 0,0 0 0,1 0 0,21 1 0,-16-1 0,811 11-1270,-677-12 1137,4429-124-6882,-4305 115 6898,1062-57-1345,-1297 65 1490,5 0 279,61-11 0,-73 4 258,-22 8-526,0 1 0,0 0 0,-1-1 0,1 1 1,0 0-1,0-1 0,0 1 0,0 0 0,0 0 0,0-1 0,0 1 0,0 0 1,-1 0-1,1-1 0,0 1 0,0 0 0,0 0 0,-1-1 0,1 1 0,0 0 1,0 0-1,-1 0 0,1-1 0,0 1 0,0 0 0,-1 0 0,1 0 0,0 0 1,0 0-1,-1 0 0,1 0 0,0 0 0,-1-1 0,1 1 0,-1 0 0,-41-8 3517,38 7-3112,-55-11 1126,33 6-7949</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2:01.778"/>
    </inkml:context>
    <inkml:brush xml:id="br0">
      <inkml:brushProperty name="width" value="0.05" units="cm"/>
      <inkml:brushProperty name="height" value="0.05" units="cm"/>
    </inkml:brush>
  </inkml:definitions>
  <inkml:trace contextRef="#ctx0" brushRef="#br0">244 80 24575,'2'-6'0,"0"1"0,0-1 0,1 0 0,0 1 0,0-1 0,0 1 0,6-7 0,-9 12 0,0 0 0,1-1 0,-1 1 0,0-1 0,0 1 0,1-1 0,-1 1 0,0-1 0,1 1 0,-1 0 0,1-1 0,-1 1 0,0 0 0,1-1 0,-1 1 0,1 0 0,-1 0 0,1-1 0,-1 1 0,1 0 0,-1 0 0,1 0 0,-1 0 0,1 0 0,-1 0 0,1 0 0,-1 0 0,1 0 0,0 0 0,-1 0 0,1 0 0,-1 0 0,1 0 0,-1 0 0,1 0 0,-1 1 0,1-1 0,-1 0 0,1 0 0,-1 1 0,0-1 0,1 0 0,-1 1 0,1-1 0,-1 0 0,0 1 0,1-1 0,-1 0 0,0 1 0,1-1 0,-1 1 0,0-1 0,0 1 0,1-1 0,-1 1 0,0-1 0,0 1 0,0-1 0,0 1 0,0-1 0,1 1 0,-1-1 0,0 1 0,0 0 0,-1 0 0,6 38 0,-6-27 0,0 0 0,-1 0 0,0 0 0,-1-1 0,-1 1 0,-8 18 0,-38 66 0,32-65 0,-18 43 0,24-38 0,3 1 0,1 0 0,1 0 0,-2 52 0,1-8 0,4-42 0,2-14 0,-2 0 0,-9 38 0,12-56 0,-1-1 0,-1 0 0,1 1 0,-1-1 0,-1 0 0,1 0 0,-1-1 0,0 1 0,0-1 0,0 0 0,-1 0 0,0 0 0,0-1 0,-7 6 0,12-10 0,-1 1 0,0-1 0,1 1 0,-1-1 0,0 0 0,1 1 0,-1-1 0,0 0 0,1 1 0,-1-1 0,0 0 0,0 0 0,1 0 0,-1 0 0,0 0 0,0 0 0,1 0 0,-1 0 0,0 0 0,0 0 0,1 0 0,-1 0 0,0-1 0,0 1 0,1 0 0,-1 0 0,0-1 0,1 1 0,-1 0 0,0-1 0,1 1 0,-1-1 0,1 1 0,-1-1 0,1 1 0,-1-1 0,1 0 0,-1 1 0,1-1 0,-1 0 0,1 1 0,0-1 0,-1 0 0,1 1 0,0-1 0,0 0 0,-1 1 0,1-2 0,-1-1 0,0 0 0,1 0 0,-1 0 0,1-1 0,0 1 0,0 0 0,0 0 0,0 0 0,0 0 0,2-6 0,0 5 0,0 0 0,0 0 0,0 0 0,1 1 0,0-1 0,0 1 0,0-1 0,0 1 0,0 0 0,1 0 0,-1 1 0,1-1 0,0 1 0,0-1 0,0 1 0,0 1 0,0-1 0,0 0 0,1 1 0,-1 0 0,7-1 0,-2 0 0,0 1 0,0 0 0,0 0 0,1 1 0,-1 0 0,0 0 0,1 1 0,-1 1 0,12 3 0,-10-2 0,-1 2 0,0 0 0,-1 0 0,1 1 0,-1 0 0,0 0 0,0 1 0,10 11 0,61 73 0,-30-31 0,-18-25 0,1-1 0,2-1 0,47 34 0,-68-58 0,1 1 0,0-2 0,1 0 0,0-1 0,0 0 0,0-2 0,1 0 0,0 0 0,0-2 0,0 0 0,0-1 0,22 0 0,7-5 0,-1-1 0,63-15 0,28-4 0,-53 14 0,258-16 0,-54 11 0,-8 1 0,167 14 0,-409-3 0,57-10 0,-54 6 0,43-2 0,-48 7 0,1-1 0,-1-2 0,53-13 0,-71 12 0,-1 0 0,1-1 0,-1-1 0,0-1 0,-1 0 0,0-1 0,0 0 0,-1-1 0,16-14 0,-27 20 0,0 1 0,0-1 0,0 0 0,0 0 0,0 0 0,-1 0 0,0 0 0,1-1 0,-2 1 0,1-1 0,-1 1 0,1-1 0,-1 0 0,0 1 0,-1-1 0,1 0 0,-1-6 0,-1-8 0,-1 1 0,-1-1 0,-6-22 0,-2-23 0,-2-38 0,6 64 0,2-1 0,2 1 0,2-1 0,1 1 0,7-47 0,8-15 0,27-129 0,-41 224 0,0 1 0,0-1 0,0 1 0,-1-1 0,0 0 0,0 1 0,0-1 0,0 0 0,-2-5 0,2 9 0,-1 0 0,1-1 0,-1 1 0,1 0 0,-1-1 0,0 1 0,0 0 0,0 0 0,0-1 0,0 1 0,0 0 0,0 0 0,0 0 0,0 0 0,0 1 0,-1-1 0,1 0 0,0 0 0,-1 1 0,1-1 0,0 1 0,-1-1 0,1 1 0,-1-1 0,1 1 0,-1 0 0,1 0 0,-1 0 0,1 0 0,-1 0 0,1 0 0,-3 1 0,-188 20 0,-10-8 0,-137 4 0,-274-18 0,-152 3 0,98 56 0,543-44 0,36-5 0,-113 17 0,195-24-1365</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28:22.586"/>
    </inkml:context>
    <inkml:brush xml:id="br0">
      <inkml:brushProperty name="width" value="0.05" units="cm"/>
      <inkml:brushProperty name="height" value="0.05" units="cm"/>
    </inkml:brush>
  </inkml:definitions>
  <inkml:trace contextRef="#ctx0" brushRef="#br0">0 1 24575,'0'0'-8191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37.068"/>
    </inkml:context>
    <inkml:brush xml:id="br0">
      <inkml:brushProperty name="width" value="0.05" units="cm"/>
      <inkml:brushProperty name="height" value="0.05" units="cm"/>
    </inkml:brush>
  </inkml:definitions>
  <inkml:trace contextRef="#ctx0" brushRef="#br0">1 1 24575,'3'0'0,"0"1"0,1-1 0,-1 1 0,0 0 0,1 1 0,-1-1 0,4 3 0,22 7 0,18-3 0,91 27 0,-124-30 0,0 0 0,0 1 0,-1 0 0,0 1 0,0 1 0,-1 0 0,0 0 0,0 2 0,-1-1 0,18 21 0,-26-26-4,0 0-1,1 0 1,-2 1-1,1-1 1,0 1-1,-1 0 1,0 0 0,0 0-1,0 0 1,-1 0-1,0 0 1,0 0-1,0 0 1,-1 1-1,1-1 1,-1 0-1,-1 10 1,-1-8 20,0 0 1,0 0 0,-1 0 0,0 0-1,0 0 1,-1 0 0,1-1-1,-1 0 1,-1 0 0,1 0-1,-8 7 1,-7 5-265,-1-1 1,-1 0-1,0-2 1,-1 0-1,-45 21 1,-11 1-6579</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37.647"/>
    </inkml:context>
    <inkml:brush xml:id="br0">
      <inkml:brushProperty name="width" value="0.05" units="cm"/>
      <inkml:brushProperty name="height" value="0.05" units="cm"/>
    </inkml:brush>
  </inkml:definitions>
  <inkml:trace contextRef="#ctx0" brushRef="#br0">315 260 24575,'-173'-15'0,"31"2"0,1810-24-3489,-966 14 3869,-324 13-420,974-32-490,-4-27 137,-1283 65 368,327-30 505,-364 28 305,-11-1-6144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29.879"/>
    </inkml:context>
    <inkml:brush xml:id="br0">
      <inkml:brushProperty name="width" value="0.05" units="cm"/>
      <inkml:brushProperty name="height" value="0.05" units="cm"/>
    </inkml:brush>
  </inkml:definitions>
  <inkml:trace contextRef="#ctx0" brushRef="#br0">42 1 24575,'-17'0'0,"-4"0"0,18 0 0,10 1 0,428 26 0,-406-26 0,445 24 0,-453-23 0,56 6 0,-72-8 0,-1 1 0,1 1 0,-1-1 0,1 0 0,-1 1 0,0 0 0,1 0 0,-1 0 0,0 1 0,-1-1 0,1 1 0,7 6 0,-10-6 0,1-1 0,-1 1 0,0 0 0,0-1 0,0 1 0,0 0 0,0-1 0,0 1 0,-1 0 0,1 0 0,-1 0 0,0 0 0,0 0 0,0 0 0,0-1 0,0 1 0,-1 0 0,-1 5 0,-2 8 0,-1-1 0,-9 19 0,5-11 0,-4 6-170,-1 0-1,-1 0 0,-2-2 1,0 0-1,-2-1 0,-1 0 1,-38 36-1,3-9-6655</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37.987"/>
    </inkml:context>
    <inkml:brush xml:id="br0">
      <inkml:brushProperty name="width" value="0.05" units="cm"/>
      <inkml:brushProperty name="height" value="0.05" units="cm"/>
    </inkml:brush>
  </inkml:definitions>
  <inkml:trace contextRef="#ctx0" brushRef="#br0">242 51 24575,'-15'-1'0,"1"-1"0,-1-1 0,0 0 0,0-1 0,-22-9 0,-38-9 0,37 19 0,21 7 0,17-4 0,0 1 0,0-1 0,0 1 0,0-1 0,-1 0 0,1 1 0,0-1 0,0 0 0,0 1 0,0-1 0,0 0 0,0 1 0,0-1 0,0 0 0,0 1 0,0-1 0,0 1 0,0-1 0,1 0 0,-1 1 0,0-1 0,0 0 0,0 1 0,0-1 0,1 0 0,-1 1 0,0-1 0,0 0 0,1 0 0,-1 1 0,0-1 0,0 0 0,1 0 0,-1 0 0,0 1 0,1-1 0,-1 0 0,0 0 0,1 1 0,19 12 0,0 0 0,0-1 0,1-1 0,39 14 0,-7-2 0,33 16 0,-16-9 0,110 66 0,-168-88 0,0 0 0,0 1 0,-1 0 0,-1 0 0,11 12 0,-19-18 0,0-1 0,0 0 0,0 1 0,-1 0 0,1-1 0,0 1 0,-1 0 0,0 0 0,0 0 0,0 0 0,0 0 0,0 0 0,-1 0 0,1 0 0,-1 0 0,0 1 0,0-1 0,0 0 0,0 0 0,0 0 0,-1 0 0,1 0 0,-1 0 0,0 0 0,0 0 0,0 0 0,-1 0 0,-2 6 0,-2-2-195,0 0 0,0 0 0,-1 0 0,0 0 0,0-1 0,-9 6 0,-58 35-6631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39.440"/>
    </inkml:context>
    <inkml:brush xml:id="br0">
      <inkml:brushProperty name="width" value="0.05" units="cm"/>
      <inkml:brushProperty name="height" value="0.05" units="cm"/>
    </inkml:brush>
  </inkml:definitions>
  <inkml:trace contextRef="#ctx0" brushRef="#br0">53 0 24575,'5'5'0,"1"10"0,0 13 0,-2 10 0,-5 9 0,-3 4 0,-5 4 0,-2 2 0,-3 0 0,-4 0 0,1-10-8191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39.813"/>
    </inkml:context>
    <inkml:brush xml:id="br0">
      <inkml:brushProperty name="width" value="0.05" units="cm"/>
      <inkml:brushProperty name="height" value="0.05" units="cm"/>
    </inkml:brush>
  </inkml:definitions>
  <inkml:trace contextRef="#ctx0" brushRef="#br0">1 0 24575,'4'5'0,"3"5"0,-1 7 0,-1 4 0,-2 4 0,0-3-8191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40.169"/>
    </inkml:context>
    <inkml:brush xml:id="br0">
      <inkml:brushProperty name="width" value="0.05" units="cm"/>
      <inkml:brushProperty name="height" value="0.05" units="cm"/>
    </inkml:brush>
  </inkml:definitions>
  <inkml:trace contextRef="#ctx0" brushRef="#br0">1 7 24575,'0'-5'0,"0"3"0,0 7 0,-1 7 0,1 11 0,0 6 0,0 12 0,0 8 0,0 10 0,0 13 0,0-5-8191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40.528"/>
    </inkml:context>
    <inkml:brush xml:id="br0">
      <inkml:brushProperty name="width" value="0.05" units="cm"/>
      <inkml:brushProperty name="height" value="0.05" units="cm"/>
    </inkml:brush>
  </inkml:definitions>
  <inkml:trace contextRef="#ctx0" brushRef="#br0">2 1 24575,'0'129'0,"-2"81"0,30 235 0,-5-224-1365,-19-157-5461</inkml:trace>
  <inkml:trace contextRef="#ctx0" brushRef="#br0" timeOffset="1">137 1885 24575,'0'9'0,"0"12"0,0 13 0,-4 9 0,-2 6 0,0 1 0,1 0 0,2 1 0,5 6 0,8 2 0,2 6 0,3 0 0,5 4 0,-3-11-8191</inkml:trace>
  <inkml:trace contextRef="#ctx0" brushRef="#br0" timeOffset="2">330 3469 24575,'-5'14'0,"-2"14"0,1 11 0,-3 9 0,-1 5 0,-2 3 0,0-4 0,2-1 0,-2 0 0,2-4 0,2 0 0,2-5 0,3-3 0,-3-5 0,-1-3 0,1-2 0,2-2 0,1-5-8191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41.333"/>
    </inkml:context>
    <inkml:brush xml:id="br0">
      <inkml:brushProperty name="width" value="0.05" units="cm"/>
      <inkml:brushProperty name="height" value="0.05" units="cm"/>
    </inkml:brush>
  </inkml:definitions>
  <inkml:trace contextRef="#ctx0" brushRef="#br0">3 167 24575,'-1'-34'0,"0"21"0,1 0 0,0 0 0,1 0 0,0 0 0,4-14 0,-5 26 0,0 1 0,0-1 0,0 0 0,0 1 0,0-1 0,0 1 0,0-1 0,0 1 0,1-1 0,-1 1 0,0-1 0,0 0 0,1 1 0,-1-1 0,0 1 0,1 0 0,-1-1 0,0 1 0,1-1 0,-1 1 0,1 0 0,-1-1 0,1 1 0,-1 0 0,1-1 0,-1 1 0,1 0 0,-1 0 0,1-1 0,0 1 0,-1 0 0,1 0 0,-1 0 0,1 0 0,-1 0 0,1 0 0,0 0 0,-1 0 0,1 0 0,-1 0 0,1 0 0,0 0 0,-1 0 0,1 1 0,-1-1 0,1 0 0,-1 0 0,1 1 0,-1-1 0,1 0 0,-1 1 0,1-1 0,-1 0 0,1 1 0,-1-1 0,0 1 0,1-1 0,-1 1 0,1 0 0,25 33 0,-25-31 0,102 175 0,36 55 0,-108-186 0,-4-6 0,1-1 0,2-1 0,48 48 0,-75-84 0,1 0 0,-1 0 0,1 0 0,0-1 0,0 1 0,0-1 0,0 0 0,0 0 0,9 2 0,-12-3 0,1-1 0,0 0 0,0 0 0,-1 0 0,1 0 0,0 0 0,-1 0 0,1-1 0,0 1 0,0-1 0,-1 1 0,1-1 0,-1 0 0,1 1 0,-1-1 0,1 0 0,-1 0 0,1 0 0,-1 0 0,0 0 0,1 0 0,-1-1 0,0 1 0,0 0 0,0-1 0,0 1 0,0-1 0,1-2 0,7-16 0,0 0 0,-2-1 0,-1 0 0,0 0 0,-1-1 0,2-29 0,-1 14 0,31-239 0,-17 114 0,-19 152 0,0-1 0,1 0 0,0 0 0,1 0 0,4-11 0,-7 21 2,0 0 0,0 1-1,0-1 1,0 1 0,0-1 0,0 1-1,1-1 1,-1 1 0,0-1-1,0 1 1,1-1 0,-1 1 0,0-1-1,1 1 1,-1-1 0,1 1-1,-1 0 1,0-1 0,1 1-1,-1 0 1,1-1 0,-1 1 0,1 0-1,-1 0 1,1-1 0,-1 1-1,1 0 1,-1 0 0,1 0 0,-1 0-1,1 0 1,0 0 0,-1-1-1,1 1 1,-1 1 0,1-1 0,-1 0-1,1 0 1,-1 0 0,1 0-1,0 0 1,-1 0 0,1 1 0,-1-1-1,1 0 1,-1 0 0,1 1-1,-1-1 1,0 0 0,1 1 0,-1-1-1,1 0 1,-1 1 0,0-1-1,1 1 1,-1-1 0,0 1-1,1-1 1,-1 1 0,0-1 0,0 1-1,1 0 1,15 33-1475,-8-10-5353</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41.772"/>
    </inkml:context>
    <inkml:brush xml:id="br0">
      <inkml:brushProperty name="width" value="0.05" units="cm"/>
      <inkml:brushProperty name="height" value="0.05" units="cm"/>
    </inkml:brush>
  </inkml:definitions>
  <inkml:trace contextRef="#ctx0" brushRef="#br0">18 0 24575,'-1'6'0,"1"0"0,-1 0 0,0 0 0,-1-1 0,-1 7 0,-6 23 0,9-7 0,0 0 0,1 0 0,2 0 0,1-1 0,1 1 0,1-1 0,2 0 0,20 49 0,-2-21 0,1-1 0,3-1 0,38 50 0,-36-59 40,1-2 0,78 76 0,-93-101-205,2 0 0,0-2 0,1-1 0,0 0 0,1-2 0,1 0 0,0-2 0,37 13 0,2-8-6661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42.140"/>
    </inkml:context>
    <inkml:brush xml:id="br0">
      <inkml:brushProperty name="width" value="0.05" units="cm"/>
      <inkml:brushProperty name="height" value="0.05" units="cm"/>
    </inkml:brush>
  </inkml:definitions>
  <inkml:trace contextRef="#ctx0" brushRef="#br0">0 1 24575,'3'0'0,"0"1"0,0-1 0,0 1 0,0 0 0,0 0 0,0 0 0,-1 1 0,1-1 0,0 1 0,-1 0 0,1-1 0,2 3 0,30 28 0,-30-26 0,22 24 0,-1 1 0,-1 1 0,-2 1 0,-2 2 0,0 0 0,-3 1 0,-1 1 0,20 63 0,-31-81 0,-1 1 0,0 0 0,-1 0 0,-2 0 0,0 1 0,-1-1 0,-1 0 0,-1 1 0,0-1 0,-2 1 0,0-1 0,-2 0 0,0-1 0,-1 1 0,-1-1 0,-1 0 0,0 0 0,-2-1 0,0 0 0,-1-1 0,0 0 0,-2-1 0,0 0 0,-1-1 0,-21 18 0,-37 24-1365,1-9-5461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43.352"/>
    </inkml:context>
    <inkml:brush xml:id="br0">
      <inkml:brushProperty name="width" value="0.05" units="cm"/>
      <inkml:brushProperty name="height" value="0.05" units="cm"/>
    </inkml:brush>
  </inkml:definitions>
  <inkml:trace contextRef="#ctx0" brushRef="#br0">83 0 24575,'1'0'0,"-1"0"0,1 0 0,-1 0 0,1 0 0,-1 1 0,1-1 0,0 0 0,-1 0 0,1 0 0,-1 1 0,0-1 0,1 0 0,-1 1 0,1-1 0,-1 0 0,1 1 0,-1-1 0,0 1 0,1-1 0,-1 0 0,0 1 0,1-1 0,-1 1 0,0-1 0,0 1 0,1-1 0,-1 1 0,0-1 0,0 1 0,0-1 0,0 1 0,0 0 0,0-1 0,0 1 0,0-1 0,0 1 0,0-1 0,0 1 0,0-1 0,0 1 0,0-1 0,0 1 0,-1 0 0,1-1 0,0 1 0,-12 31 0,10-27 0,-10 21 0,-3 9 0,0 1 0,-14 61 0,26-89 0,2 1 0,-1-1 0,1 1 0,0 0 0,1-1 0,0 1 0,0 0 0,1 0 0,0-1 0,1 1 0,0 0 0,0-1 0,1 0 0,0 1 0,0-1 0,1 0 0,6 10 0,-5-13 0,0 1 0,0-1 0,0-1 0,1 1 0,0-1 0,0 0 0,0 0 0,0-1 0,0 0 0,1 0 0,0 0 0,-1-1 0,1 0 0,0 0 0,0-1 0,1 1 0,-1-2 0,0 1 0,0-1 0,0 0 0,11-2 0,-12 2 0,1-1 0,0 0 0,-1 0 0,1-1 0,-1 0 0,1 0 0,-1 0 0,0-1 0,0 0 0,0 0 0,0-1 0,0 0 0,-1 0 0,1 0 0,-1 0 0,0-1 0,-1 0 0,1 0 0,-1 0 0,0-1 0,0 1 0,5-12 0,-6 6 0,0 1 0,0-1 0,-1 0 0,-1 0 0,0 0 0,0 0 0,-1 0 0,-1 0 0,0 0 0,0 0 0,-1 0 0,-5-16 0,0 5 0,0 1 0,-2 0 0,0 1 0,-1 0 0,-15-22 0,20 34 0,-1 1 0,0 0 0,0 0 0,0 0 0,-1 0 0,0 1 0,0 0 0,-12-6 0,17 10 0,-1 1 0,1 0 0,0 0 0,-1-1 0,1 2 0,-1-1 0,1 0 0,-1 0 0,0 1 0,1 0 0,-1-1 0,0 1 0,1 0 0,-1 0 0,0 0 0,1 1 0,-1-1 0,0 1 0,1-1 0,-1 1 0,1 0 0,-1 0 0,1 0 0,0 0 0,-1 1 0,1-1 0,0 1 0,0-1 0,0 1 0,0 0 0,0 0 0,0-1 0,-2 4 0,-1 1-80,1 0 0,0 1-1,0 0 1,0 0 0,1 0-1,0 0 1,0 0 0,0 0-1,1 1 1,1 0 0,-1-1 0,1 1-1,0 0 1,1 0 0,0-1-1,1 9 1,4 4-6746</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43.739"/>
    </inkml:context>
    <inkml:brush xml:id="br0">
      <inkml:brushProperty name="width" value="0.05" units="cm"/>
      <inkml:brushProperty name="height" value="0.05" units="cm"/>
    </inkml:brush>
  </inkml:definitions>
  <inkml:trace contextRef="#ctx0" brushRef="#br0">28 1 24575,'0'4'0,"0"7"0,0 6 0,0 5 0,0 7 0,0 4 0,0 6 0,0 5 0,0 4 0,0 0 0,-4-1 0,-2-2 0,0-5 0,1-4 0,2-4 0,1-3 0,1-11 0,0-8-8191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30.698"/>
    </inkml:context>
    <inkml:brush xml:id="br0">
      <inkml:brushProperty name="width" value="0.05" units="cm"/>
      <inkml:brushProperty name="height" value="0.05" units="cm"/>
    </inkml:brush>
  </inkml:definitions>
  <inkml:trace contextRef="#ctx0" brushRef="#br0">214 914 24575,'-1'0'0,"0"-1"0,-1 1 0,1-1 0,0 0 0,-1 1 0,1-1 0,0 0 0,0 0 0,0 0 0,0 0 0,0 0 0,0 0 0,0-1 0,0 1 0,0 0 0,0 0 0,1-1 0,-1 1 0,1 0 0,-1-1 0,1 1 0,-1-1 0,1 1 0,0 0 0,-1-1 0,1 1 0,0-3 0,-4-42 0,5 38 0,0 0 0,1-1 0,-1 1 0,2 0 0,-1 0 0,1 0 0,0 1 0,1-1 0,6-11 0,7-7 0,26-29 0,-17 21 0,8-12 0,-2-1 0,44-88 0,-65 113 0,-2 0 0,-1 0 0,0-1 0,-2 0 0,-1 0 0,0-1 0,-2 1 0,-1-1 0,-1-30 0,-1 46 0,-1-1 0,0 1 0,-1 0 0,0-1 0,0 1 0,-1 0 0,0 0 0,0 0 0,-1 1 0,0-1 0,-5-7 0,7 12 0,-1 1 0,1-1 0,-1 0 0,1 1 0,-1-1 0,0 1 0,0 0 0,0-1 0,0 2 0,0-1 0,0 0 0,-1 1 0,1-1 0,-1 1 0,1 0 0,-1 0 0,1 0 0,-1 1 0,0-1 0,1 1 0,-1 0 0,0 0 0,1 0 0,-1 0 0,0 1 0,1 0 0,-6 1 0,-5 3 0,1 0 0,0 1 0,1 1 0,-1 0 0,1 1 0,1 0 0,-1 1 0,1 0 0,1 1 0,0 0 0,-16 20 0,3 0 0,1 1 0,2 2 0,-20 40 0,20-28 1,2 1 0,1 1-1,3 0 1,2 1 0,2 0-1,2 1 1,2 0 0,2 0 0,2 0-1,3 0 1,8 61 0,3-32-16,3-1 0,3 0 0,4-1 0,3-2 0,3 0 0,50 90 0,67 95-475,54 111 497,-188-345-7,0 0 0,-2 1 0,0 0 0,8 46 0,-16-64 0,-1 1 0,1-1 0,-1 0 0,-1 0 0,1 0 0,-1 1 0,-1-1 0,-4 14 0,4-17 0,0 0 0,0 0 0,-1 0 0,0-1 0,0 1 0,0-1 0,-1 1 0,1-1 0,-1 0 0,0-1 0,0 1 0,-1-1 0,1 1 0,-8 3 0,3-2 44,0-1-1,0 0 1,-1-1-1,1 0 1,-1-1-1,0 0 1,0 0-1,0-1 1,-10 1-1,-2-2-348,0-1 0,1-1-1,-24-5 1,-32-11-6521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44.417"/>
    </inkml:context>
    <inkml:brush xml:id="br0">
      <inkml:brushProperty name="width" value="0.05" units="cm"/>
      <inkml:brushProperty name="height" value="0.05" units="cm"/>
    </inkml:brush>
  </inkml:definitions>
  <inkml:trace contextRef="#ctx0" brushRef="#br0">82 3 24575,'9'-2'0,"1"2"0,-9 0 0,-1 1 0,0-1 0,0 1 0,0-1 0,1 1 0,-1-1 0,0 1 0,0-1 0,0 1 0,0-1 0,0 1 0,0 0 0,0-1 0,0 1 0,0-1 0,0 1 0,0-1 0,0 1 0,-1 0 0,1-1 0,0 1 0,0-1 0,-1 1 0,1 0 0,-10 25 0,-21 38 0,21-43 0,-1 0 0,2 1 0,-8 29 0,13-37 0,1 0 0,1 0 0,0 0 0,1 1 0,1 24 0,0-35 0,1 1 0,-1-1 0,1 1 0,1-1 0,-1 1 0,1-1 0,-1 0 0,1 1 0,0-1 0,1 0 0,-1-1 0,1 1 0,-1 0 0,1-1 0,0 1 0,1-1 0,-1 0 0,1 0 0,-1 0 0,1 0 0,7 3 0,0-1 0,1 0 0,0-2 0,-1 1 0,1-1 0,1-1 0,-1 0 0,0-1 0,0 0 0,1-1 0,-1 0 0,1-1 0,-1 0 0,0-1 0,0 0 0,12-5 0,-13 4 0,0 0 0,-1-1 0,1 0 0,-1-1 0,0 0 0,-1-1 0,1 0 0,-1 0 0,0-1 0,0 0 0,-1-1 0,0 0 0,-1 0 0,1 0 0,-2-1 0,11-17 0,-15 22-4,0 0-1,-1 0 0,1 0 0,-1-1 1,0 1-1,0 0 0,-1-1 0,1 1 1,-1-1-1,0 1 0,0-1 0,0 1 1,-1-1-1,0 1 0,0 0 1,-2-8-1,1 6 23,-1 0 0,-1-1 0,1 1 1,-1 0-1,0 0 0,0 1 0,0-1 0,-1 1 1,0 0-1,-6-5 0,5 5-96,-1 0 0,1 0 0,-1 0-1,0 1 1,0 0 0,-1 1 0,1-1 0,-1 1 0,1 1-1,-1 0 1,0 0 0,0 0 0,0 1 0,0 0 0,-1 0-1,1 1 1,0 0 0,-15 3 0,5 3-6748</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44.844"/>
    </inkml:context>
    <inkml:brush xml:id="br0">
      <inkml:brushProperty name="width" value="0.05" units="cm"/>
      <inkml:brushProperty name="height" value="0.05" units="cm"/>
    </inkml:brush>
  </inkml:definitions>
  <inkml:trace contextRef="#ctx0" brushRef="#br0">0 53 24575,'11'-1'0,"0"0"0,-1-1 0,1-1 0,-1 0 0,1 0 0,18-10 0,-16 7 0,1 1 0,28-7 0,-37 11 0,-1 0 0,1 0 0,-1 1 0,1-1 0,-1 1 0,1 1 0,-1-1 0,1 1 0,-1-1 0,1 1 0,-1 0 0,1 1 0,-1-1 0,0 1 0,0 0 0,0 0 0,0 0 0,0 1 0,0-1 0,0 1 0,4 5 0,-3-3 0,-1 1 0,0 0 0,0 0 0,0 0 0,-1 1 0,0-1 0,0 1 0,-1 0 0,0 0 0,0 0 0,0 0 0,1 14 0,-2-8 0,-1-1 0,0 1 0,-1 0 0,0-1 0,-1 1 0,0-1 0,-1 1 0,-1-1 0,1 0 0,-2 0 0,0-1 0,0 1 0,-1-1 0,-1 0 0,-12 17 0,8-15 0,0-1 0,-1 1 0,0-2 0,-1 0 0,0 0 0,-1-1 0,0-1 0,-1 0 0,1-1 0,-2 0 0,-18 6 0,34-14 0,-1 0 0,1 0 0,0 1 0,-1-1 0,1 0 0,0 1 0,-1-1 0,1 0 0,-1 0 0,1 0 0,0 0 0,-1 1 0,1-1 0,-1 0 0,1 0 0,0 0 0,-1 0 0,1 0 0,-1 0 0,1 0 0,-1 0 0,1 0 0,0 0 0,-1 0 0,1 0 0,-1 0 0,1-1 0,0 1 0,-1 0 0,1 0 0,-1 0 0,1-1 0,14-9 0,44-11 0,0 1 0,1 3 0,1 3 0,71-8 0,-80 15 0,0 2 0,100 4 0,-147 1 14,0 1-1,0-1 0,0 1 0,0 0 1,0 0-1,0 1 0,0-1 1,4 3-1,-7-3-51,0-1 0,-1 1 0,1-1 0,0 1 0,0 0 0,-1-1-1,1 1 1,0 0 0,-1-1 0,1 1 0,-1 0 0,1 0 0,-1-1 0,1 1 0,-1 0 0,1 0 0,-1 0 0,0 0 0,0 0-1,1 0 1,-1 0 0,0 0 0,0-1 0,0 1 0,0 0 0,0 0 0,0 0 0,0 0 0,0 0 0,-1 0 0,1 0 0,0 0-1,-1 0 1,1 0 0,0-1 0,-1 1 0,1 0 0,-1 1 0,-10 13-6788</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37.977"/>
    </inkml:context>
    <inkml:brush xml:id="br0">
      <inkml:brushProperty name="width" value="0.05" units="cm"/>
      <inkml:brushProperty name="height" value="0.05" units="cm"/>
    </inkml:brush>
  </inkml:definitions>
  <inkml:trace contextRef="#ctx0" brushRef="#br0">127 570 24575,'26'337'0,"-2"-82"0,-18 370 0,-6-118 0,5-393 0,28 175 0,-32-280 0,1 0 0,0 0 0,1 0 0,0 0 0,0 0 0,9 15 0,-10-22 0,-1 0 0,1 1 0,0-1 0,0 0 0,0-1 0,0 1 0,0 0 0,0 0 0,1-1 0,-1 1 0,0-1 0,1 0 0,0 0 0,-1 0 0,1 0 0,-1 0 0,1 0 0,0-1 0,0 0 0,-1 1 0,1-1 0,0 0 0,0 0 0,-1 0 0,1-1 0,0 1 0,3-2 0,180-46 0,670-68-894,-650 95 798,2938-144-2143,-2933 167 2172,136-3 206,-344 1-50,0 0 1,0 0 0,0 0 0,1-1-1,-1 1 1,0-1 0,0 0-1,0 0 1,0 0 0,0 0-1,4-2 1,-7 2-31,1 0-1,-1 0 1,1 0 0,-1 0-1,1 1 1,-1-1 0,0 0-1,1 0 1,-1 0 0,0 0-1,0 0 1,0 0-1,0 0 1,1 0 0,-1 0-1,-1 0 1,1 0 0,0 0-1,0 0 1,0 0 0,0 0-1,-1 0 1,1 0-1,0 0 1,-1 0 0,1 0-1,-1 0 1,1 1 0,-1-1-1,0 0 1,1 0 0,-1 0-1,-1 0 1,-52-90-16,-81-189 1,135 279-44,-53-129 0,-51-193 0,-2-147 0,-1-169 0,97 570 0,-34-238 0,42 284 0,2 17 0,0-1 0,-1 1 0,0 0 0,0 0 0,0 0 0,-1 0 0,-3-8 0,4 13 0,0-1 0,0 1 0,0-1 0,0 1 0,-1-1 0,1 1 0,-1 0 0,1 0 0,-1 0 0,1 0 0,-1 0 0,0 0 0,1 0 0,-1 0 0,0 1 0,0-1 0,1 1 0,-1-1 0,0 1 0,0 0 0,0 0 0,0 0 0,0 0 0,0 0 0,1 0 0,-1 0 0,0 1 0,0-1 0,-2 1 0,-209 48 0,-1410 170-994,199-113 994,451-13 994,840-78-994,76-10 0,32-2 0,-1 1 0,1 2 0,-29 10 0,48-14-136,-1 1-1,1 0 1,0 1-1,0-1 1,0 1-1,0 0 1,1 1-1,-1-1 0,-4 7 1,-1 2-6690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39.176"/>
    </inkml:context>
    <inkml:brush xml:id="br0">
      <inkml:brushProperty name="width" value="0.05" units="cm"/>
      <inkml:brushProperty name="height" value="0.05" units="cm"/>
    </inkml:brush>
  </inkml:definitions>
  <inkml:trace contextRef="#ctx0" brushRef="#br0">167 1 24575,'1'0'0,"0"0"0,0 1 0,1-1 0,-1 0 0,0 1 0,0 0 0,0-1 0,0 1 0,0 0 0,0-1 0,0 1 0,-1 0 0,1 0 0,0 0 0,0 0 0,-1 0 0,1 0 0,0 0 0,-1 0 0,1 0 0,-1 0 0,1 0 0,-1 0 0,0 0 0,1 1 0,-1-1 0,0 0 0,0 0 0,0 0 0,0 1 0,0-1 0,0 0 0,0 0 0,-1 2 0,-4 43 0,-3-23 0,-1 0 0,-1-1 0,-1 1 0,0-2 0,-2 0 0,-1 0 0,-20 22 0,-29 48 0,62-90 0,0 0 0,0 0 0,1-1 0,-1 1 0,0 0 0,1 0 0,-1 0 0,1 0 0,0 0 0,-1 0 0,1 0 0,0 0 0,-1 0 0,1 0 0,0 0 0,0 0 0,0 0 0,0 0 0,0 0 0,0 0 0,0 0 0,0 1 0,0-1 0,1 0 0,-1 0 0,0 0 0,1 0 0,-1 0 0,1 0 0,-1-1 0,1 1 0,-1 0 0,1 0 0,0 0 0,-1 0 0,1-1 0,0 1 0,0 0 0,0 0 0,-1-1 0,1 1 0,0-1 0,0 1 0,0-1 0,0 1 0,0-1 0,0 0 0,0 1 0,0-1 0,0 0 0,2 0 0,7 2 0,0 0 0,1-1 0,-1-1 0,14 0 0,-12 0 0,558-16 0,7 0 0,-537 16 0,-20 1 0,1-1 0,-1-1 0,27-4 0,-46 5 0,-1 0 0,1 0 0,0 0 0,0 0 0,0 0 0,0-1 0,0 1 0,0 0 0,0-1 0,0 1 0,0 0 0,-1-1 0,1 1 0,0-1 0,0 1 0,0-1 0,-1 0 0,1 1 0,1-2 0,-3 1 0,1 1 0,0-1 0,0 1 0,0-1 0,-1 1 0,1-1 0,0 1 0,-1-1 0,1 1 0,0-1 0,-1 1 0,1 0 0,-1-1 0,1 1 0,0 0 0,-1-1 0,1 1 0,-1 0 0,1-1 0,-1 1 0,1 0 0,-1 0 0,0 0 0,-43-15 0,39 14 0,-22-5 0,-52-4 0,55 8 0,0-1 0,1-1 0,-35-10 0,15-3 0,0-2 0,2-2 0,0-2 0,2-1 0,0-2 0,-63-56 0,76 52 0,23 25 0,0 0 0,-1 1 0,1-1 0,-1 1 0,0 0 0,-1 1 0,1-1 0,-10-5 0,5 9-1365</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42.511"/>
    </inkml:context>
    <inkml:brush xml:id="br0">
      <inkml:brushProperty name="width" value="0.05" units="cm"/>
      <inkml:brushProperty name="height" value="0.05" units="cm"/>
    </inkml:brush>
  </inkml:definitions>
  <inkml:trace contextRef="#ctx0" brushRef="#br0">384 138 24575,'-1'-2'0,"0"0"0,1 1 0,-1-1 0,0 0 0,0 1 0,-1-1 0,1 1 0,0-1 0,0 1 0,-1 0 0,1-1 0,-1 1 0,1 0 0,-1 0 0,1 0 0,-1 0 0,-3-1 0,-31-15 0,26 14 0,0 0 0,0 0 0,-1 1 0,1 0 0,-1 1 0,1 1 0,-1-1 0,0 2 0,1-1 0,-1 1 0,1 1 0,-1 0 0,-9 4 0,12-3 0,0 0 0,1 0 0,0 1 0,-1 0 0,2 1 0,-1 0 0,0 0 0,1 0 0,0 1 0,0 0 0,1 0 0,-1 0 0,1 1 0,1-1 0,-1 1 0,1 1 0,-3 7 0,0 4 0,2-1 0,0 1 0,1 0 0,1 1 0,0-1 0,2 1 0,1 26 0,-1-14 0,-6 49 0,1-51 0,1 0 0,1 1 0,2-1 0,2 1 0,0 0 0,2 0 0,7 34 0,18 111 0,-19-113 0,1 59 0,-7 178 0,-4-140 0,-12 28 0,0 4 0,15 491 0,-1-677 0,0-1 0,0 1 0,0-1 0,1 0 0,-1 1 0,2-1 0,-1 0 0,0 1 0,1-1 0,0 0 0,0 0 0,1 0 0,-1-1 0,1 1 0,0-1 0,0 1 0,1-1 0,-1 0 0,1 0 0,0 0 0,0-1 0,0 1 0,1-1 0,-1 0 0,1 0 0,0-1 0,-1 1 0,1-1 0,0 0 0,1-1 0,-1 1 0,9 1 0,70 5 0,-16-2 0,-2 3 0,1-3 0,-1-4 0,75-5 0,-98-3 0,-1-2 0,52-16 0,-50 12 0,-35 9 0,0 0 0,0-1 0,-1 0 0,1-1 0,-1 0 0,0 0 0,0-1 0,0 0 0,-1 0 0,0-1 0,0 0 0,-1 0 0,0 0 0,0-1 0,-1 0 0,7-11 0,4-14 0,0 0 0,20-66 0,-36 96 0,12-38 0,-1 0 0,-3-1 0,-1-1 0,-2 1 0,-2-72 0,-4-1035 0,-1 1125 0,0-1 0,-8-33 0,-3-30 0,10 57 0,-8-33 0,5 35 0,-2-38 0,5 40 0,-8-36 0,6 39 0,0-1 0,0-26 0,4 26 0,-11-45 0,7 45 0,-4-47 0,11 25 0,-1 31 0,-1 1 0,0 0 0,-1 0 0,0-1 0,-4-16 0,4 29 0,-1-1 0,1 1 0,0-1 0,-1 1 0,1 0 0,-1 0 0,0 0 0,0 0 0,0 0 0,-1 0 0,1 0 0,-1 0 0,0 1 0,1 0 0,-1-1 0,0 1 0,0 0 0,0 0 0,-1 1 0,1-1 0,0 1 0,-1-1 0,1 1 0,-1 0 0,1 1 0,-6-2 0,-130-9 0,64 2 0,0 4 0,-96 4 0,80 2 0,85-1 0,0 0 0,0 0 0,1 0 0,-1 1 0,0 0 0,0 0 0,0 1 0,0-1 0,1 1 0,-1 0 0,1 1 0,-1-1 0,1 1 0,0 0 0,0 1 0,0-1 0,1 1 0,-1 0 0,1 0 0,0 0 0,0 1 0,0 0 0,-3 5 0,-4 7-1365,2-4-5461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43.399"/>
    </inkml:context>
    <inkml:brush xml:id="br0">
      <inkml:brushProperty name="width" value="0.05" units="cm"/>
      <inkml:brushProperty name="height" value="0.05" units="cm"/>
    </inkml:brush>
  </inkml:definitions>
  <inkml:trace contextRef="#ctx0" brushRef="#br0">0 1 24575,'0'4'0,"0"7"0,0 5 0,0 6 0,0 3 0,5-3 0,6-5 0,5-5 0,1-9 0,-3-11 0,-4-8 0,-8-5 0,-9 0 0,-4 3-8191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43.861"/>
    </inkml:context>
    <inkml:brush xml:id="br0">
      <inkml:brushProperty name="width" value="0.05" units="cm"/>
      <inkml:brushProperty name="height" value="0.05" units="cm"/>
    </inkml:brush>
  </inkml:definitions>
  <inkml:trace contextRef="#ctx0" brushRef="#br0">0 1 24575,'0'4'0,"5"2"0,1 5 0,0 4 0,3 5 0,0 4 0,4-3 0,4-4 0,-2-10 0,3-6 0,-3-9 0,-4-6 0,-3-7 0,-8 2 0,-9 2 0,-7 6 0,-1 8 0,2 5-8191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44.250"/>
    </inkml:context>
    <inkml:brush xml:id="br0">
      <inkml:brushProperty name="width" value="0.05" units="cm"/>
      <inkml:brushProperty name="height" value="0.05" units="cm"/>
    </inkml:brush>
  </inkml:definitions>
  <inkml:trace contextRef="#ctx0" brushRef="#br0">13 14 24575,'-5'0'0,"-1"4"0,5 7 0,2 6 0,2-5 0,4-4 0,1-9 0,0-8 0,-2-7 0,-7-1 0,-7 2 0,-3 9 0,1 4-8191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44.729"/>
    </inkml:context>
    <inkml:brush xml:id="br0">
      <inkml:brushProperty name="width" value="0.05" units="cm"/>
      <inkml:brushProperty name="height" value="0.05" units="cm"/>
    </inkml:brush>
  </inkml:definitions>
  <inkml:trace contextRef="#ctx0" brushRef="#br0">7 0 24575,'-5'0'0,"3"0"0,7 0 0,3 5 0,3 1 0,6 0 0,4-1 0,4 3 0,-4-5 0,-4-2-8191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45.212"/>
    </inkml:context>
    <inkml:brush xml:id="br0">
      <inkml:brushProperty name="width" value="0.05" units="cm"/>
      <inkml:brushProperty name="height" value="0.05" units="cm"/>
    </inkml:brush>
  </inkml:definitions>
  <inkml:trace contextRef="#ctx0" brushRef="#br0">13 22 24575,'-5'0'0,"-1"-5"0,5-1 0,7 0 0,7 1 0,2 7 0,2 2 0,-1 5 0,-3-3 0,0-3 0,-2-2-8191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31.056"/>
    </inkml:context>
    <inkml:brush xml:id="br0">
      <inkml:brushProperty name="width" value="0.05" units="cm"/>
      <inkml:brushProperty name="height" value="0.05" units="cm"/>
    </inkml:brush>
  </inkml:definitions>
  <inkml:trace contextRef="#ctx0" brushRef="#br0">1 168 24575,'4'-5'0,"12"-6"0,12-5 0,5-6 0,7-3 0,1 3 0,4 0 0,-3 4 0,-3 5 0,2 5 0,-3 4 0,-2 2 0,-8 6 0,-8 3-8191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45.600"/>
    </inkml:context>
    <inkml:brush xml:id="br0">
      <inkml:brushProperty name="width" value="0.05" units="cm"/>
      <inkml:brushProperty name="height" value="0.05" units="cm"/>
    </inkml:brush>
  </inkml:definitions>
  <inkml:trace contextRef="#ctx0" brushRef="#br0">0 0 24575,'5'0'0,"6"0"0,5 0 0,6 0 0,-2 0-8191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46.535"/>
    </inkml:context>
    <inkml:brush xml:id="br0">
      <inkml:brushProperty name="width" value="0.05" units="cm"/>
      <inkml:brushProperty name="height" value="0.05" units="cm"/>
    </inkml:brush>
  </inkml:definitions>
  <inkml:trace contextRef="#ctx0" brushRef="#br0">114 1 24575,'-2'4'0,"1"-1"0,0 1 0,-1 0 0,0-1 0,0 0 0,0 1 0,0-1 0,-1 0 0,1 0 0,-1 0 0,0 0 0,0-1 0,-5 5 0,-9 9 0,10-7 0,0 1 0,1-1 0,0 1 0,0 1 0,1-1 0,1 1 0,0 0 0,0 0 0,1 0 0,0 0 0,1 0 0,0 1 0,1 0 0,0-1 0,1 1 0,0-1 0,1 1 0,1 0 0,3 17 0,-3-25 0,-1-1 0,0 0 0,1 0 0,0 0 0,0 0 0,0 0 0,0 0 0,0 0 0,0 0 0,1-1 0,-1 1 0,1-1 0,0 0 0,0 0 0,0 0 0,4 2 0,-2-2 0,1 1 0,0-1 0,0 0 0,1-1 0,-1 1 0,0-1 0,0 0 0,12-1 0,-9 0 0,1 0 0,-1-1 0,0 0 0,1-1 0,-1 0 0,0 0 0,0-1 0,0-1 0,0 1 0,0-1 0,-1-1 0,10-6 0,-8 4 0,-1-1 0,-1 0 0,1 0 0,-1-1 0,-1 0 0,0 0 0,9-15 0,-14 19 0,0 1 0,0 0 0,0-1 0,-1 1 0,0 0 0,0-1 0,0 0 0,0 1 0,-1-1 0,0 0 0,0 1 0,0-1 0,0 1 0,-1-1 0,0 0 0,0 1 0,0-1 0,-1 1 0,1 0 0,-1-1 0,-4-6 0,3 5-42,0 1-1,-1-1 0,1 1 1,-1-1-1,0 1 0,-1 1 1,0-1-1,1 0 0,-1 1 1,-1 0-1,1 0 0,-1 1 1,1-1-1,-1 1 0,0 1 1,0-1-1,0 1 0,-1 0 1,1 0-1,0 1 0,-1-1 1,1 2-1,-1-1 0,0 1 1,1 0-1,-1 0 0,1 0 1,-1 1-1,1 0 0,-1 1 1,-11 4-1,0 0-6783</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47.142"/>
    </inkml:context>
    <inkml:brush xml:id="br0">
      <inkml:brushProperty name="width" value="0.05" units="cm"/>
      <inkml:brushProperty name="height" value="0.05" units="cm"/>
    </inkml:brush>
  </inkml:definitions>
  <inkml:trace contextRef="#ctx0" brushRef="#br0">6 1 24575,'-4'0'0,"2"0"0,2 4 0,2 7 0,4 1 0,1 3 0,5 4 0,-1 3 0,4 3 0,-2 2 0,-2 0 0,-4 1 0,-2 0 0,-3-10 0,-1-12 0,-1-11 0,-1-6-8191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47.497"/>
    </inkml:context>
    <inkml:brush xml:id="br0">
      <inkml:brushProperty name="width" value="0.05" units="cm"/>
      <inkml:brushProperty name="height" value="0.05" units="cm"/>
    </inkml:brush>
  </inkml:definitions>
  <inkml:trace contextRef="#ctx0" brushRef="#br0">52 12 24575,'0'-1'0,"0"1"0,0-1 0,-1 0 0,1 1 0,0-1 0,0 1 0,0-1 0,-1 1 0,1-1 0,0 1 0,-1-1 0,1 1 0,0 0 0,-1-1 0,1 1 0,0-1 0,-1 1 0,1 0 0,-1-1 0,1 1 0,-2-1 0,0 1 0,6 3 0,13 7 0,0-1 0,33 12 0,22 12 0,-70-33 0,-1 1 0,1 0 0,-1-1 0,0 1 0,0 0 0,1 0 0,-1 0 0,0 0 0,0 0 0,0 0 0,0 0 0,0 0 0,0 0 0,0 1 0,0-1 0,-1 0 0,1 1 0,0-1 0,-1 0 0,1 1 0,-1-1 0,0 1 0,1-1 0,-1 3 0,0-2 0,-1-1 0,1 1 0,-1 0 0,0 0 0,0 0 0,1 0 0,-1-1 0,0 1 0,-1 0 0,1-1 0,0 1 0,0-1 0,-1 0 0,1 1 0,-4 1 0,-6 5 0,-1 0 0,0-1 0,0 0 0,-14 4 0,8-3-118,-72 27-1129,66-28-5579</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48.402"/>
    </inkml:context>
    <inkml:brush xml:id="br0">
      <inkml:brushProperty name="width" value="0.05" units="cm"/>
      <inkml:brushProperty name="height" value="0.05" units="cm"/>
    </inkml:brush>
  </inkml:definitions>
  <inkml:trace contextRef="#ctx0" brushRef="#br0">14 52 24575,'-1'0'0,"0"0"0,1 0 0,-1 1 0,1-1 0,-1 0 0,0 0 0,1 1 0,-1-1 0,1 0 0,-1 1 0,1-1 0,-1 0 0,1 1 0,-1-1 0,1 1 0,-1-1 0,1 1 0,-1-1 0,1 1 0,0-1 0,-1 1 0,1 0 0,0-1 0,0 1 0,-1-1 0,1 1 0,0 0 0,0-1 0,0 1 0,0 0 0,0-1 0,0 1 0,0 0 0,0-1 0,0 1 0,0-1 0,0 1 0,0 0 0,0-1 0,1 1 0,-1 1 0,10 31 0,-9-30 0,1 2 0,-1 0 0,1-1 0,0 1 0,1-1 0,-1 1 0,1-1 0,0 0 0,0 0 0,0 0 0,1 0 0,-1-1 0,5 4 0,-4-5 0,-1 0 0,1 0 0,0 0 0,-1-1 0,1 1 0,0-1 0,0 0 0,0 0 0,0-1 0,0 1 0,0-1 0,0 0 0,0 0 0,0 0 0,7-2 0,6 0 0,0-2 0,0 0 0,-1 0 0,0-2 0,0 0 0,0-1 0,25-15 0,-41 22 0,1 0 0,-1 0 0,0 0 0,1 0 0,-1 0 0,0-1 0,1 1 0,-1 0 0,0 0 0,0 0 0,1-1 0,-1 1 0,0 0 0,0 0 0,0-1 0,1 1 0,-1 0 0,0 0 0,0-1 0,0 1 0,0 0 0,1-1 0,-1 1 0,0 0 0,0-1 0,0 1 0,0 0 0,0-1 0,0 1 0,0 0 0,0-1 0,0 1 0,0 0 0,0-1 0,0 1 0,0 0 0,-1-1 0,1 1 0,0 0 0,0-1 0,0 1 0,0 0 0,0 0 0,-1-1 0,1 1 0,0 0 0,0 0 0,0-1 0,-1 1 0,1 0 0,0 0 0,-1 0 0,1-1 0,0 1 0,0 0 0,-1 0 0,1 0 0,0 0 0,-1 0 0,1-1 0,0 1 0,-1 0 0,1 0 0,-1 0 0,-27-5 0,22 4 0,1 1 0,-1-1 0,1 0 0,0-1 0,-1 0 0,1 1 0,0-2 0,0 1 0,0 0 0,-5-5 0,8 6 0,1 0 0,-1-1 0,1 1 0,0-1 0,-1 1 0,1-1 0,0 0 0,0 1 0,0-1 0,0 0 0,1 0 0,-1 0 0,0 0 0,1 0 0,-1 0 0,1 0 0,0 0 0,0 0 0,-1 0 0,1 0 0,1 0 0,-1 0 0,0 0 0,0 0 0,1 0 0,-1 0 0,2-2 0,-2 3 0,1 0 0,-1 0 0,0-1 0,1 1 0,-1 0 0,0 0 0,0-1 0,0 1 0,0 0 0,0 0 0,0-1 0,0 1 0,0 0 0,-1 0 0,1 0 0,0-1 0,-1 1 0,1 0 0,-1-2 0,0 3 0,1-1 0,-1 1 0,0 0 0,1-1 0,-1 1 0,0-1 0,1 1 0,-1 0 0,0 0 0,1-1 0,-1 1 0,0 0 0,1 0 0,-1 0 0,0 0 0,0 0 0,1 0 0,-1 0 0,0 0 0,0 0 0,1 0 0,-1 0 0,-1 1 0,-1 0 0,0 0 0,0 0 0,1 0 0,-1 1 0,0-1 0,1 1 0,-1 0 0,1 0 0,-1-1 0,1 2 0,0-1 0,0 0 0,0 0 0,-3 5 0,-2 9-227,0 1-1,1-1 1,0 1-1,2 0 1,-5 27-1,6-20-6598</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49.439"/>
    </inkml:context>
    <inkml:brush xml:id="br0">
      <inkml:brushProperty name="width" value="0.05" units="cm"/>
      <inkml:brushProperty name="height" value="0.05" units="cm"/>
    </inkml:brush>
  </inkml:definitions>
  <inkml:trace contextRef="#ctx0" brushRef="#br0">85 28 24575,'0'0'0,"0"0"0,0-1 0,0 1 0,0 0 0,-1 0 0,1-1 0,0 1 0,0 0 0,0-1 0,0 1 0,0 0 0,0 0 0,0-1 0,0 1 0,0 0 0,0-1 0,0 1 0,0 0 0,0 0 0,0-1 0,0 1 0,0 0 0,1-1 0,-1 1 0,0 0 0,0 0 0,0-1 0,0 1 0,1 0 0,-1 0 0,0 0 0,0-1 0,0 1 0,1 0 0,-1 0 0,0 0 0,0-1 0,1 1 0,-1 0 0,0 0 0,0 0 0,1 0 0,-1 0 0,0 0 0,0 0 0,1 0 0,-1-1 0,0 1 0,1 0 0,-1 0 0,0 0 0,1 0 0,-1 1 0,0-1 0,0 0 0,1 0 0,-1 0 0,0 0 0,1 0 0,-1 0 0,0 0 0,1 1 0,0 0 0,0-1 0,0 1 0,0 0 0,0 1 0,0-1 0,0 0 0,-1 0 0,1 0 0,0 0 0,-1 1 0,1-1 0,0 3 0,2 11 0,-1 0 0,0 0 0,-2 17 0,1-24 0,-4 0 0,-2-13 0,-5-13 0,3-18 0,6 29 0,0-1 0,-1 1 0,0 0 0,0 0 0,-1 0 0,1 0 0,-7-10 0,9 17 0,-1 0 0,1-1 0,0 1 0,0 0 0,-1 0 0,1 0 0,0-1 0,-1 1 0,1 0 0,0 0 0,-1 0 0,1 0 0,0 0 0,-1 0 0,1 0 0,0-1 0,-1 1 0,1 0 0,-1 0 0,1 0 0,0 1 0,-1-1 0,1 0 0,0 0 0,-1 0 0,1 0 0,0 0 0,-1 0 0,1 0 0,0 1 0,-1-1 0,1 0 0,0 0 0,-1 0 0,1 1 0,0-1 0,0 0 0,-1 0 0,1 1 0,-15 14 0,10-8 0,1-5 0,1 1 0,0 0 0,0 0 0,0 0 0,1 0 0,-1 0 0,1 0 0,-1 1 0,1-1 0,-3 8 0,5-8 0,-1 0 0,1 0 0,0 0 0,0 0 0,0 0 0,1 0 0,-1 0 0,1 0 0,0 0 0,-1 0 0,1 0 0,1 0 0,-1 0 0,0-1 0,3 6 0,-2-6 3,-1 1-1,1 0 0,0-1 1,-1 1-1,1-1 1,0 1-1,0-1 0,1 0 1,-1 0-1,0 0 1,1 0-1,0-1 0,-1 1 1,1-1-1,0 1 0,-1-1 1,1 0-1,0 0 1,4 1-1,3-1-46,-1 0 0,0-1 0,0 0 1,0 0-1,9-2 0,15 0-1106,-14 2-5676</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49.793"/>
    </inkml:context>
    <inkml:brush xml:id="br0">
      <inkml:brushProperty name="width" value="0.05" units="cm"/>
      <inkml:brushProperty name="height" value="0.05" units="cm"/>
    </inkml:brush>
  </inkml:definitions>
  <inkml:trace contextRef="#ctx0" brushRef="#br0">0 1 24575,'5'0'0,"6"0"0,5 0 0,6 0 0,3 0 0,2 0 0,1 0 0,-9 0 0,-7 0-8191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50.246"/>
    </inkml:context>
    <inkml:brush xml:id="br0">
      <inkml:brushProperty name="width" value="0.05" units="cm"/>
      <inkml:brushProperty name="height" value="0.05" units="cm"/>
    </inkml:brush>
  </inkml:definitions>
  <inkml:trace contextRef="#ctx0" brushRef="#br0">0 0 24575,'1'5'0,"0"0"0,0 0 0,1 0 0,0 0 0,-1 0 0,1-1 0,1 1 0,-1 0 0,6 7 0,10 21 0,-14-20 0,-1-4 0,0 0 0,1-1 0,0 1 0,8 13 0,-11-20 0,-1-1 0,1 0 0,0 0 0,0 0 0,0 1 0,0-1 0,0 0 0,0 0 0,0-1 0,1 1 0,-1 0 0,0 0 0,0 0 0,1-1 0,-1 1 0,0-1 0,1 1 0,-1-1 0,1 0 0,-1 1 0,0-1 0,1 0 0,-1 0 0,1 0 0,-1 0 0,1 0 0,-1 0 0,1 0 0,-1-1 0,1 1 0,-1-1 0,0 1 0,1-1 0,-1 1 0,0-1 0,1 0 0,0 0 0,4-4 0,0 1 0,0-1 0,-1 0 0,1 0 0,-1-1 0,-1 1 0,1-1 0,-1 0 0,0-1 0,0 1 0,-1-1 0,1 0 0,-2 1 0,1-1 0,2-11 0,-5 18 1,0 0-1,-1 0 1,1 0-1,0 0 1,0 0-1,0 0 0,0 0 1,0 0-1,0 0 1,-1 0-1,1 0 1,0 0-1,0 0 1,0 0-1,0 0 0,0 0 1,0 0-1,0 0 1,-1 0-1,1 0 1,0 0-1,0-1 1,0 1-1,0 0 0,0 0 1,0 0-1,0 0 1,0 0-1,0 0 1,-1 0-1,1 0 1,0-1-1,0 1 1,0 0-1,0 0 0,0 0 1,0 0-1,0 0 1,0 0-1,0 0 1,0-1-1,0 1 1,0 0-1,0 0 0,0 0 1,0 0-1,0 0 1,0 0-1,0-1 1,0 1-1,0 0 1,0 0-1,0 0 1,0 0-1,1 0 0,-1 0 1,0 0-1,0-1 1,0 1-1,0 0 1,0 0-1,0 0 1,0 0-1,0 0 0,1 0 1,-10 7-672,7-5-53,-11 9-6102</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51.628"/>
    </inkml:context>
    <inkml:brush xml:id="br0">
      <inkml:brushProperty name="width" value="0.05" units="cm"/>
      <inkml:brushProperty name="height" value="0.05" units="cm"/>
    </inkml:brush>
  </inkml:definitions>
  <inkml:trace contextRef="#ctx0" brushRef="#br0">1 1727 24575,'3'1'0,"0"-1"0,1 1 0,-1 0 0,0 0 0,0 0 0,0 1 0,4 1 0,22 8 0,-4-9 0,1-1 0,-1-1 0,1-2 0,-1 0 0,42-10 0,9 0 0,681-67 0,-735 78 0,-9 0 0,1 0 0,-1-1 0,1 0 0,-1-1 0,17-6 0,-29 8 0,0 1 0,0-1 0,0 1 0,0-1 0,0 0 0,-1 1 0,1-1 0,0 0 0,0 0 0,-1 1 0,1-1 0,-1 0 0,1 0 0,-1 0 0,1 0 0,-1 0 0,1 0 0,-1 0 0,0 0 0,0 0 0,1 0 0,-1 0 0,0 0 0,0 0 0,0 0 0,0 0 0,0 0 0,0 0 0,-1 0 0,1 0 0,0 0 0,-1 0 0,1 0 0,0 0 0,-2-2 0,-21-42 0,13 26 0,1-3 0,1-1 0,2 0 0,-8-43 0,-1-74 0,14 128 0,-8-535 0,9 189 0,-1 306 0,-1 0 0,-3 0 0,-2 0 0,-15-51 0,21 98-118,1 4 56,0 0 0,-1 0-1,1 0 1,0 0-1,0 0 1,-1 0 0,1 0-1,-1 0 1,1 0 0,-1 0-1,1 0 1,-1 0 0,0 0-1,1 1 1,-1-1-1,0 0 1,0 0 0,1 0-1,-3 0 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52.062"/>
    </inkml:context>
    <inkml:brush xml:id="br0">
      <inkml:brushProperty name="width" value="0.05" units="cm"/>
      <inkml:brushProperty name="height" value="0.05" units="cm"/>
    </inkml:brush>
  </inkml:definitions>
  <inkml:trace contextRef="#ctx0" brushRef="#br0">12 379 24575,'0'0'0,"-1"0"0,1 0 0,-1 0 0,1 0 0,0 0 0,-1 0 0,1 0 0,-1 0 0,1 0 0,0 0 0,-1 0 0,1 0 0,0-1 0,-1 1 0,1 0 0,-1 0 0,1 0 0,0 0 0,-1-1 0,1 1 0,0 0 0,0 0 0,-1-1 0,1 1 0,0 0 0,0-1 0,-1 1 0,1 0 0,0-1 0,0 1 0,0 0 0,-1-1 0,1 1 0,0 0 0,0-1 0,5-15 0,17-14 0,1 10 0,0 0 0,1 1 0,43-25 0,-37 25 0,54-43 0,-75 53 0,0 1 0,-1-2 0,0 1 0,0-1 0,-1 0 0,-1-1 0,1 1 0,-2-1 0,7-17 0,1 5 0,-13 22 0,1 1 0,-1 0 0,0 0 0,1 0 0,-1-1 0,0 1 0,1 0 0,-1 0 0,0 0 0,1 0 0,-1 0 0,0 0 0,1 0 0,-1 0 0,0-1 0,1 1 0,-1 0 0,0 1 0,1-1 0,-1 0 0,0 0 0,1 0 0,-1 0 0,0 0 0,1 0 0,-1 0 0,0 0 0,1 1 0,-1-1 0,0 0 0,1 0 0,-1 0 0,0 1 0,1-1 0,2 4 0,0 0 0,-1 0 0,1 1 0,-1-1 0,0 1 0,3 6 0,-3-6 0,131 336 0,-96-238-1365,-30-77-5461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31.477"/>
    </inkml:context>
    <inkml:brush xml:id="br0">
      <inkml:brushProperty name="width" value="0.05" units="cm"/>
      <inkml:brushProperty name="height" value="0.05" units="cm"/>
    </inkml:brush>
  </inkml:definitions>
  <inkml:trace contextRef="#ctx0" brushRef="#br0">1 143 24575,'54'-11'0,"-46"11"0,0 2 0,0-1 0,1 1 0,-1 0 0,0 0 0,-1 1 0,1 0 0,0 1 0,-1 0 0,0 0 0,0 0 0,0 1 0,0 0 0,-1 1 0,0-1 0,0 1 0,0 0 0,-1 1 0,6 8 0,0 0 0,-1 1 0,-1 0 0,-1 0 0,0 0 0,-1 1 0,0 1 0,6 29 0,-13-57 0,0 0 0,1 0 0,0-1 0,1 1 0,4-16 0,1 0 0,16-39 0,-14 42 0,2 0 0,1 1 0,1 0 0,1 1 0,22-27 0,-31 43 0,0 0 0,0 0 0,0 1 0,1-1 0,-1 1 0,1 1 0,0-1 0,1 1 0,-1 0 0,11-3 0,-12 4 0,0 1 0,1 1 0,-1-1 0,0 1 0,1 0 0,-1 0 0,0 1 0,1-1 0,-1 1 0,0 0 0,0 1 0,0-1 0,0 1 0,0 0 0,9 5 0,-5-1 0,1 0 0,-1 1 0,0 0 0,0 1 0,-1 0 0,0 0 0,0 1 0,11 18 0,3 7 0,20 44 0,-23-41 0,-17-33 0,0 0 0,1 0 0,0 0 0,-1 0 0,1 0 0,1-1 0,-1 0 0,7 6 0,-9-8 0,1 0 0,-1-1 0,0 1 0,1 0 0,-1 0 0,1-1 0,-1 1 0,1-1 0,-1 0 0,1 1 0,0-1 0,-1 0 0,1 0 0,0 0 0,-1 0 0,1 0 0,-1 0 0,1 0 0,0-1 0,-1 1 0,1-1 0,-1 1 0,1-1 0,-1 1 0,1-1 0,-1 0 0,1 0 0,-1 0 0,2-1 0,7-7 0,1 0 0,-1 0 0,0-2 0,-1 1 0,9-14 0,-14 18 0,1-1 0,-1 0 0,-1 0 0,1 0 0,-1-1 0,0 1 0,-1-1 0,0 1 0,0-1 0,1-11 0,-5 8-1365</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53.449"/>
    </inkml:context>
    <inkml:brush xml:id="br0">
      <inkml:brushProperty name="width" value="0.05" units="cm"/>
      <inkml:brushProperty name="height" value="0.05" units="cm"/>
    </inkml:brush>
  </inkml:definitions>
  <inkml:trace contextRef="#ctx0" brushRef="#br0">47 26 24575,'0'-1'0,"0"0"0,0-1 0,-1 1 0,1 0 0,0 0 0,-1 0 0,1 0 0,-1 0 0,0 0 0,1 0 0,-1 0 0,0 0 0,1 0 0,-1 0 0,0 0 0,0 0 0,0 0 0,0 0 0,0 1 0,0-1 0,0 1 0,0-1 0,0 0 0,0 1 0,0 0 0,0-1 0,-1 1 0,1 0 0,-2-1 0,2 1 0,0 0 0,1 0 0,-1 0 0,0 0 0,0 0 0,0 0 0,0 1 0,0-1 0,1 0 0,-1 0 0,0 1 0,0-1 0,0 0 0,1 1 0,-1-1 0,0 1 0,1-1 0,-1 1 0,0-1 0,1 1 0,-1 0 0,0-1 0,1 1 0,-1 0 0,1 0 0,0-1 0,-1 1 0,1 0 0,-1 0 0,1-1 0,0 1 0,0 0 0,-1 0 0,1 0 0,0 0 0,0 0 0,0-1 0,0 1 0,0 0 0,0 0 0,0 0 0,0 0 0,1 0 0,-1-1 0,0 1 0,1 1 0,4 23 0,2 0 0,0-1 0,18 38 0,-1-3 0,196 640-1365,-203-631-5461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53.885"/>
    </inkml:context>
    <inkml:brush xml:id="br0">
      <inkml:brushProperty name="width" value="0.05" units="cm"/>
      <inkml:brushProperty name="height" value="0.05" units="cm"/>
    </inkml:brush>
  </inkml:definitions>
  <inkml:trace contextRef="#ctx0" brushRef="#br0">675 2071 24575,'-148'-273'23,"6"11"-299,-48-138-1064,138 274 1376,-44-165-1,83 245-20,2 0-1,3-1 1,1-1-1,2 0 1,2-70-1,5 99-6,0 1-1,1-1 1,1 1-1,1 0 1,0 0-1,2 0 1,9-19-1,-9 24-4,0 0-1,1 1 1,1 0-1,0 1 1,0 0-1,1 0 1,1 1-1,0 1 1,0-1-1,16-9 1,-10 9 14,0 1 1,0 0 0,0 1 0,1 1 0,0 1-1,1 1 1,0 0 0,-1 1 0,29-2 0,-22 5 38,0 1 0,0 1 0,0 2 0,0 0 0,0 1 0,39 13 0,-27-4 1,-1 2 0,0 1 0,-1 2 0,-1 1 0,-1 2 0,-1 1 0,-1 2 0,-1 1 0,35 36 0,-32-23-52,-1 2 0,-2 0 0,-2 2 0,-2 2 0,-1 0 0,-3 1 0,-1 1 0,-3 1 1,-1 1-1,-3 1 0,14 87 0,-22-89 4,-2 1 0,-2-1 1,-2 1-1,-2-1 0,-10 64 1,4-73-2,0 0 0,-3-1 0,-1-1 0,-2 0 0,-1-1 0,-39 66 0,37-75-1,-1-1 1,-1-2-1,-1 1 1,-34 29-1,40-41-7,0-1 0,-1 0-1,0-1 1,0 0 0,-1-1-1,-1-1 1,0-1 0,-30 10-1,41-16 1,-1 0 0,1 0 0,0 0 0,0 0 0,-1-1 0,1 0 0,0-1 0,-1 1 0,1-1 0,0-1 0,0 1 0,0-1 0,-1 0 0,2 0 0,-12-6 0,14 6 0,1 0 0,-1 0 0,0 0 0,1-1 0,-1 1 0,1-1 0,0 1 0,0-1 0,0 0 0,0 0 0,0 0 0,1 0 0,-1 0 0,1 0 0,0-1 0,0 1 0,0 0 0,0-1 0,1 1 0,-1 0 0,1-1 0,0 1 0,0-1 0,0 1 0,1-1 0,-1 1 0,1-1 0,0 1 0,1-6 0,0 4 0,0-1 0,0 1 0,0 0 0,1 0 0,0 0 0,0 1 0,0-1 0,0 0 0,1 1 0,-1 0 0,1 0 0,0 0 0,1 1 0,6-5 0,-3 3 0,0 0 0,1 1 0,0 0 0,0 0 0,0 1 0,0 1 0,18-4 0,-6 4 0,0 1 0,0 0 0,0 1 0,0 2 0,0 0 0,0 1 0,23 7 0,-10 0 4,0 3 0,0 0 0,55 33 0,87 68-42,-44-27-1305,-101-69-5483</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54.257"/>
    </inkml:context>
    <inkml:brush xml:id="br0">
      <inkml:brushProperty name="width" value="0.05" units="cm"/>
      <inkml:brushProperty name="height" value="0.05" units="cm"/>
    </inkml:brush>
  </inkml:definitions>
  <inkml:trace contextRef="#ctx0" brushRef="#br0">32 428 24575,'4'-4'0,"-1"-1"0,0 1 0,0-1 0,-1 1 0,1-1 0,3-9 0,-4 9 0,0 0 0,0 0 0,1 1 0,-1-1 0,1 0 0,0 1 0,5-5 0,37-28 0,-34 29 0,0 0 0,0-1 0,-1 0 0,17-21 0,-25 27 0,1 0 0,-1-1 0,-1 1 0,1-1 0,0 1 0,-1-1 0,0 0 0,0 1 0,0-1 0,0 0 0,-1 0 0,1 0 0,-1 0 0,0 0 0,0 0 0,0 0 0,-1 1 0,1-1 0,-1 0 0,0 0 0,-3-7 0,-1 0 0,0 0 0,-1 0 0,-1 0 0,0 1 0,0 0 0,-1 0 0,0 0 0,-1 1 0,0 1 0,0 0 0,-1 0 0,0 0 0,-1 1 0,1 1 0,-13-6 0,22 11 0,-1 1 0,1-1 0,-1 1 0,1-1 0,-1 1 0,1-1 0,-1 1 0,0 0 0,1 0 0,-1 0 0,1 0 0,-1 0 0,1 0 0,-1 0 0,0 0 0,1 1 0,-1-1 0,1 1 0,-1-1 0,1 1 0,0 0 0,-1-1 0,1 1 0,-1 0 0,1 0 0,-2 1 0,1 1 0,0-1 0,0 1 0,1 0 0,-1 0 0,1 0 0,-1 0 0,1 0 0,0 1 0,0-1 0,0 0 0,0 6 0,-1 7 0,1-1 0,1 0 0,0 1 0,4 21 0,1-9 17,1-1 0,2 0 1,0 0-1,2-1 0,1 0 0,18 31 0,-21-43-131,0 0 0,1 0-1,1-1 1,1 0 0,-1-1 0,2 0-1,0-1 1,0 0 0,1-1 0,0-1-1,1 0 1,16 8 0,-2-6-6712</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54.789"/>
    </inkml:context>
    <inkml:brush xml:id="br0">
      <inkml:brushProperty name="width" value="0.05" units="cm"/>
      <inkml:brushProperty name="height" value="0.05" units="cm"/>
    </inkml:brush>
  </inkml:definitions>
  <inkml:trace contextRef="#ctx0" brushRef="#br0">10 177 24575,'-10'-17'0,"10"14"0,7 11 0,46 73 0,-4 2 0,52 120 0,-91-183 0,-10-20 0,0-1 0,0 1 0,0 0 0,0 0 0,0 0 0,0 0 0,0 0 0,0 0 0,0 0 0,0 0 0,0 0 0,0 0 0,0 0 0,0-1 0,0 1 0,0 0 0,0 0 0,0 0 0,0 0 0,0 0 0,0 0 0,0 0 0,0 0 0,0 0 0,0 0 0,0-1 0,0 1 0,0 0 0,0 0 0,0 0 0,0 0 0,0 0 0,0 0 0,0 0 0,1 0 0,-1 0 0,0 0 0,0 0 0,0 0 0,0 0 0,0 0 0,0 0 0,0 0 0,0 0 0,0 0 0,0 0 0,0 0 0,1 0 0,-1 0 0,0 0 0,0 0 0,0 0 0,0 0 0,0 0 0,-8-40 0,8 40 0,-14-64 0,3 1 0,3-2 0,0-126 0,8 178 0,1 1 0,0-1 0,1 0 0,7-24 0,-9 35 0,1 1 0,-1-1 0,1 0 0,-1 0 0,1 1 0,0-1 0,0 0 0,0 1 0,0-1 0,0 1 0,0-1 0,0 1 0,0 0 0,1-1 0,-1 1 0,0 0 0,1 0 0,-1 0 0,1 0 0,0 0 0,-1 0 0,1 0 0,0 1 0,-1-1 0,1 1 0,0-1 0,0 1 0,-1-1 0,1 1 0,0 0 0,0 0 0,0 0 0,0 0 0,-1 0 0,1 0 0,0 1 0,0-1 0,0 1 0,-1-1 0,1 1 0,0 0 0,-1-1 0,1 1 0,1 1 0,6 3 0,0 1 0,-1-1 0,0 1 0,0 1 0,-1-1 0,0 1 0,8 10 0,39 60 0,-44-60 0,1 0 0,0-1 0,1-1 0,1 0 0,16 15 0,-29-30 0,0 0 0,1 0 0,-1 1 0,0-1 0,0 0 0,1 0 0,-1 0 0,0 0 0,0 0 0,1 1 0,-1-1 0,0 0 0,1 0 0,-1 0 0,0 0 0,1 0 0,-1 0 0,0 0 0,1 0 0,-1 0 0,0 0 0,1 0 0,-1 0 0,0 0 0,1 0 0,-1 0 0,0-1 0,0 1 0,1 0 0,-1 0 0,0 0 0,1 0 0,-1 0 0,0-1 0,8-12 0,1-20 0,-9 30 0,7-77 0,-7 62 0,2 0 0,-1 0 0,8-29 0,-9 46 0,0 0 0,1-1 0,-1 1 0,1 0 0,-1-1 0,1 1 0,-1 0 0,1 0 0,-1-1 0,1 1 0,0 0 0,0 0 0,0 0 0,0 0 0,0 0 0,0 0 0,0 0 0,0 0 0,0 0 0,0 1 0,0-1 0,3-1 0,-3 2 0,1 0 0,-1 0 0,1 0 0,-1 1 0,0-1 0,1 0 0,-1 1 0,1-1 0,-1 1 0,0-1 0,0 1 0,1-1 0,-1 1 0,0 0 0,0 0 0,0 0 0,3 1 0,2 5 0,0-1 0,0 1 0,0 0 0,-1 1 0,7 12 0,-2 2 31,-1 1 1,-1 0-1,8 41 0,-10-39-404,0-1 1,2 0-1,13 29 1,-6-26-6454</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55.131"/>
    </inkml:context>
    <inkml:brush xml:id="br0">
      <inkml:brushProperty name="width" value="0.05" units="cm"/>
      <inkml:brushProperty name="height" value="0.05" units="cm"/>
    </inkml:brush>
  </inkml:definitions>
  <inkml:trace contextRef="#ctx0" brushRef="#br0">85 18 24575,'0'-1'0,"0"1"0,0-1 0,0 0 0,0 1 0,0-1 0,0 0 0,0 1 0,0-1 0,0 0 0,-1 1 0,1-1 0,0 1 0,-1-1 0,1 0 0,0 1 0,-1-1 0,1 1 0,0-1 0,-1 1 0,1-1 0,-1 1 0,1-1 0,-1 1 0,0-1 0,1 1 0,-1 0 0,1-1 0,-1 1 0,0 0 0,1 0 0,-1-1 0,1 1 0,-1 0 0,0 0 0,1 0 0,-1 0 0,0 0 0,1 0 0,-1 0 0,0 0 0,0 0 0,1 0 0,-1 0 0,0 0 0,1 1 0,-1-1 0,1 0 0,-1 0 0,0 1 0,1-1 0,-2 1 0,-1 0 0,0 0 0,0 1 0,0-1 0,0 1 0,0 0 0,1 0 0,-1 0 0,0 0 0,-2 3 0,1 2 0,0 1 0,0-1 0,1 1 0,0-1 0,1 1 0,-1 0 0,1 0 0,1 0 0,0 0 0,0 1 0,0-1 0,1 0 0,1 10 0,1 6 0,1 1 0,1-1 0,9 27 0,-8-33 0,1 0 0,14 30 0,-18-43 0,1 1 0,1-1 0,-1 0 0,1 0 0,-1 0 0,1-1 0,1 1 0,-1-1 0,1 0 0,-1 0 0,1-1 0,7 5 0,-11-8 0,0 1 0,0 0 0,1-1 0,-1 1 0,0-1 0,1 1 0,-1-1 0,0 1 0,1-1 0,-1 0 0,0 0 0,1 0 0,-1 0 0,1 0 0,-1 0 0,0 0 0,1 0 0,-1 0 0,0-1 0,1 1 0,-1-1 0,0 1 0,1-1 0,-1 1 0,0-1 0,2-1 0,-1 0 0,-1 0 0,1 0 0,0 0 0,-1 0 0,1-1 0,-1 1 0,0 0 0,0-1 0,0 0 0,0 1 0,0-1 0,1-3 0,0-9 0,0 0 0,-1 0 0,-2-27 0,0 21 0,-2 0 0,0-1 0,-2 1 0,0 1 0,-1-1 0,-1 1 0,-1 0 0,-1 1 0,-1 0 0,-1 0 0,-22-30 0,32 48-3,1 0 0,-1 0 0,0 0-1,1 0 1,-1 0 0,0 0 0,0 1 0,0-1-1,0 0 1,0 0 0,0 1 0,0-1-1,0 1 1,0-1 0,0 1 0,0 0 0,0-1-1,0 1 1,0 0 0,0-1 0,0 1-1,0 0 1,-1 0 0,0 0 0,1 1 13,0-1 0,0 1 0,1 0 0,-1 0 0,0-1 0,0 1 0,0 0 0,1 0 0,-1 0 0,1 0 0,-1-1 0,0 1 0,1 0 0,0 0 0,-1 0 0,1 0 0,0 1 0,-1-1 0,1 1 0,-1 5-222,0 0 0,0-1 0,1 1-1,0 0 1,0 0 0,2 11 0,4 2-6614</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55.509"/>
    </inkml:context>
    <inkml:brush xml:id="br0">
      <inkml:brushProperty name="width" value="0.05" units="cm"/>
      <inkml:brushProperty name="height" value="0.05" units="cm"/>
    </inkml:brush>
  </inkml:definitions>
  <inkml:trace contextRef="#ctx0" brushRef="#br0">96 202 24575,'-96'-202'0,"158"316"0,121 384 0,-132-346 0,-51-151 0,4 10 0,0 1 0,0-2 0,12 20 0,-8-22 83,-1-13-1531,-3-8-5378</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55.863"/>
    </inkml:context>
    <inkml:brush xml:id="br0">
      <inkml:brushProperty name="width" value="0.05" units="cm"/>
      <inkml:brushProperty name="height" value="0.05" units="cm"/>
    </inkml:brush>
  </inkml:definitions>
  <inkml:trace contextRef="#ctx0" brushRef="#br0">71 427 24575,'-6'-6'0,"1"-1"0,0 0 0,0-1 0,-5-8 0,6 9 0,0 0 0,0 0 0,-1 0 0,-9-10 0,13 16 0,0 1 0,0-1 0,1 0 0,-1 1 0,1-1 0,-1 0 0,0 0 0,1 0 0,-1 1 0,1-1 0,0 0 0,-1 0 0,1 0 0,0 0 0,0 0 0,-1 0 0,1 0 0,0 0 0,0 0 0,0 0 0,0 0 0,0 0 0,0 0 0,0 0 0,1 0 0,-1 0 0,0 0 0,0 1 0,1-1 0,-1 0 0,1 0 0,-1 0 0,1 0 0,-1 0 0,1 1 0,-1-1 0,1 0 0,1 0 0,3-5 0,1 1 0,0 0 0,0 0 0,9-4 0,3-5 0,-9 7 0,22-18 0,29-31 0,-53 48 0,0 0 0,0 0 0,0-1 0,-1 0 0,-1 0 0,1 0 0,-2-1 0,1 0 0,3-10 0,-8 17 0,1 0 0,-1 0 0,0 1 0,1-1 0,-1 0 0,0 0 0,-1 0 0,1 1 0,0-1 0,-1 0 0,0 0 0,1 1 0,-1-1 0,0 0 0,0 1 0,-1-1 0,1 1 0,0-1 0,-1 1 0,0 0 0,1 0 0,-3-3 0,3 4 0,0 1 0,0-1 0,0 0 0,-1 0 0,1 1 0,0-1 0,0 0 0,0 1 0,0-1 0,-1 1 0,1 0 0,0-1 0,-1 1 0,1 0 0,0 0 0,0 0 0,-1 0 0,1 0 0,-2 0 0,1 1 0,0-1 0,0 1 0,1 0 0,-1 0 0,0 0 0,0 0 0,1 0 0,-1 0 0,0 0 0,1 1 0,0-1 0,-1 1 0,1-1 0,0 1 0,-1-1 0,0 3 0,-6 9 0,1 0 0,1 1 0,0 0 0,1 0 0,1 0 0,0 0 0,1 1 0,0-1 0,1 1 0,1 0 0,0 22 0,2-9 0,1 0 0,2-1 0,1 1 0,0-1 0,13 32 0,-15-48 15,1 0 0,1 0 0,0-1 0,1 0 0,0 0 0,0 0 0,11 12 0,-14-19-80,0 1 1,0-1-1,1 0 1,-1-1-1,1 1 1,-1 0-1,1-1 0,0 0 1,0 0-1,0 0 1,0-1-1,1 1 1,-1-1-1,0 0 0,1 0 1,-1 0-1,0-1 1,1 0-1,-1 1 1,1-2-1,-1 1 1,5-1-1,15-5-6761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56.261"/>
    </inkml:context>
    <inkml:brush xml:id="br0">
      <inkml:brushProperty name="width" value="0.05" units="cm"/>
      <inkml:brushProperty name="height" value="0.05" units="cm"/>
    </inkml:brush>
  </inkml:definitions>
  <inkml:trace contextRef="#ctx0" brushRef="#br0">52 1834 24575,'-1'-3'0,"0"-1"0,0 1 0,0 0 0,-1-1 0,1 1 0,-1 0 0,0 0 0,0 0 0,-4-5 0,-7-12 0,9 10 0,1 0 0,-1 0 0,2-1 0,0 0 0,0 1 0,1-1 0,0 0 0,1 0 0,0 0 0,1 1 0,2-14 0,5-19 0,20-61 0,-16 62 0,284-850 0,-121 391 0,-161 446-1365,-18 65-5461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56.640"/>
    </inkml:context>
    <inkml:brush xml:id="br0">
      <inkml:brushProperty name="width" value="0.05" units="cm"/>
      <inkml:brushProperty name="height" value="0.05" units="cm"/>
    </inkml:brush>
  </inkml:definitions>
  <inkml:trace contextRef="#ctx0" brushRef="#br0">0 264 24575,'1'-13'0,"0"1"0,1-1 0,1 1 0,0 0 0,0 0 0,1 0 0,1 0 0,0 1 0,0-1 0,1 1 0,13-17 0,-13 19 0,1 0 0,0 0 0,1 1 0,0 0 0,0 0 0,0 1 0,1 0 0,0 1 0,1 0 0,-1 0 0,1 1 0,1 0 0,12-4 0,-20 8 0,-1 1 0,1-1 0,-1 1 0,1 0 0,-1 0 0,1 0 0,-1 0 0,1 1 0,-1-1 0,1 1 0,-1-1 0,0 1 0,1 0 0,-1 0 0,0 0 0,1 0 0,-1 0 0,0 0 0,0 1 0,0-1 0,0 1 0,0-1 0,0 1 0,-1 0 0,1 0 0,-1 0 0,1 0 0,-1 0 0,2 4 0,5 7 0,-2 0 0,0 1 0,8 27 0,-6-17 0,22 59-455,-4 1 0,20 117 0,-38-151-6371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57.355"/>
    </inkml:context>
    <inkml:brush xml:id="br0">
      <inkml:brushProperty name="width" value="0.05" units="cm"/>
      <inkml:brushProperty name="height" value="0.05" units="cm"/>
    </inkml:brush>
  </inkml:definitions>
  <inkml:trace contextRef="#ctx0" brushRef="#br0">1 0 24575,'1'5'0,"1"0"0,0 0 0,0-1 0,0 1 0,1-1 0,0 0 0,-1 1 0,2-1 0,3 4 0,4 7 0,243 339 0,-214-295 0,226 313 0,-266-371 0,3 4 0,1-1 0,0 1 0,0 0 0,0-1 0,1 0 0,9 6 0,-14-9 0,0-1 0,0 0 0,0 0 0,1 0 0,-1 0 0,0 0 0,0 0 0,0 0 0,0 0 0,1 1 0,-1-1 0,0 0 0,0 0 0,0 0 0,1 0 0,-1 0 0,0 0 0,0 0 0,0 0 0,1 0 0,-1 0 0,0 0 0,0 0 0,0 0 0,1 0 0,-1-1 0,0 1 0,0 0 0,0 0 0,0 0 0,1 0 0,-1 0 0,0 0 0,0 0 0,0-1 0,0 1 0,0 0 0,1 0 0,-1 0 0,0-1 0,0-9 0,-6-11 0,-7-8 0,-23-41 0,17 38 0,18 28 0,-1 0 0,0 0 0,1 0 0,0 0 0,0 0 0,0 0 0,1 0 0,-1 0 0,1 0 0,0 0 0,0 0 0,0-1 0,1 1 0,0 0 0,1-6 0,-1 8 0,-1-1 0,1 1 0,0 0 0,0 0 0,0 0 0,1 0 0,-1 0 0,0 0 0,1 0 0,-1 0 0,1 0 0,0 1 0,-1-1 0,1 1 0,0-1 0,0 1 0,0-1 0,0 1 0,0 0 0,0 0 0,1 0 0,-1 1 0,0-1 0,0 0 0,1 1 0,-1-1 0,0 1 0,4 0 0,-2 0 0,-1 1 0,0-1 0,0 1 0,0 0 0,1 0 0,-1 0 0,0 1 0,0-1 0,-1 1 0,1-1 0,0 1 0,0 0 0,-1 0 0,1 0 0,-1 1 0,0-1 0,0 1 0,0-1 0,0 1 0,2 2 0,5 10 0,0 0 0,10 25 0,-12-26 0,9 20 0,-6-15 0,0 1 0,-2 0 0,9 30 0,-16-49 0,-1 0 0,1 0 0,-1 1 0,0-1 0,1 0 0,-1 1 0,0-1 0,0 0 0,0 1 0,0-1 0,0 0 0,0 1 0,0-1 0,0 0 0,-1 1 0,1-1 0,0 0 0,-1 0 0,1 1 0,-1-1 0,1 0 0,-1 0 0,0 0 0,0 1 0,1-1 0,-1 0 0,0 0 0,0 0 0,0 0 0,0-1 0,0 1 0,0 0 0,0 0 0,-1 0 0,1-1 0,0 1 0,0-1 0,-1 1 0,1-1 0,-2 1 0,-5 0 0,0-1 0,0 0 0,0 0 0,0-1 0,-15-2 0,4 0 0,-226-26-1365,210 24-5461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hyperlink" Target="https://services.odata.org/V2/Northwind/Northwind.svc/Customers?$format=json&amp;$filter=CustomerID%20eq%20'ANATR'&amp;$expand=Orders,CustomerDemographics" TargetMode="External"/><Relationship Id="rId3" Type="http://schemas.openxmlformats.org/officeDocument/2006/relationships/hyperlink" Target="https://services.odata.org/V2/Northwind/Northwind.svc/Customers?$format=json&amp;$top=2" TargetMode="External"/><Relationship Id="rId7" Type="http://schemas.openxmlformats.org/officeDocument/2006/relationships/hyperlink" Target="https://services.odata.org/V2/Northwind/Northwind.svc/Customers?$format=jso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2/Northwind/Northwind.svc/Customers?$format=json&amp;$filter=CustomerID%20eq%20'ANATR'" TargetMode="External"/><Relationship Id="rId5" Type="http://schemas.openxmlformats.org/officeDocument/2006/relationships/hyperlink" Target="https://services.odata.org/V2/Northwind/Northwind.svc/Customers?$format=json&amp;$top=2&amp;$skip=1&amp;$select=CustomerID,CompanyName" TargetMode="External"/><Relationship Id="rId4" Type="http://schemas.openxmlformats.org/officeDocument/2006/relationships/hyperlink" Target="https://services.odata.org/V2/Northwind/Northwind.svc/Customers?$format=json&amp;$top=2&amp;$skip=1" TargetMode="External"/></Relationships>
</file>

<file path=ppt/slides/_rels/slide11.xml.rels><?xml version="1.0" encoding="UTF-8" standalone="yes"?>
<Relationships xmlns="http://schemas.openxmlformats.org/package/2006/relationships"><Relationship Id="rId117" Type="http://schemas.openxmlformats.org/officeDocument/2006/relationships/image" Target="../media/image537.png"/><Relationship Id="rId21" Type="http://schemas.openxmlformats.org/officeDocument/2006/relationships/image" Target="../media/image489.png"/><Relationship Id="rId42" Type="http://schemas.openxmlformats.org/officeDocument/2006/relationships/customXml" Target="../ink/ink497.xml"/><Relationship Id="rId63" Type="http://schemas.openxmlformats.org/officeDocument/2006/relationships/image" Target="../media/image510.png"/><Relationship Id="rId84" Type="http://schemas.openxmlformats.org/officeDocument/2006/relationships/customXml" Target="../ink/ink518.xml"/><Relationship Id="rId138" Type="http://schemas.openxmlformats.org/officeDocument/2006/relationships/customXml" Target="../ink/ink545.xml"/><Relationship Id="rId159" Type="http://schemas.openxmlformats.org/officeDocument/2006/relationships/image" Target="../media/image558.png"/><Relationship Id="rId170" Type="http://schemas.openxmlformats.org/officeDocument/2006/relationships/customXml" Target="../ink/ink561.xml"/><Relationship Id="rId107" Type="http://schemas.openxmlformats.org/officeDocument/2006/relationships/image" Target="../media/image532.png"/><Relationship Id="rId11" Type="http://schemas.openxmlformats.org/officeDocument/2006/relationships/image" Target="../media/image484.png"/><Relationship Id="rId32" Type="http://schemas.openxmlformats.org/officeDocument/2006/relationships/customXml" Target="../ink/ink492.xml"/><Relationship Id="rId53" Type="http://schemas.openxmlformats.org/officeDocument/2006/relationships/image" Target="../media/image505.png"/><Relationship Id="rId74" Type="http://schemas.openxmlformats.org/officeDocument/2006/relationships/customXml" Target="../ink/ink513.xml"/><Relationship Id="rId128" Type="http://schemas.openxmlformats.org/officeDocument/2006/relationships/customXml" Target="../ink/ink540.xml"/><Relationship Id="rId149" Type="http://schemas.openxmlformats.org/officeDocument/2006/relationships/image" Target="../media/image553.png"/><Relationship Id="rId5" Type="http://schemas.openxmlformats.org/officeDocument/2006/relationships/image" Target="../media/image481.png"/><Relationship Id="rId95" Type="http://schemas.openxmlformats.org/officeDocument/2006/relationships/image" Target="../media/image526.png"/><Relationship Id="rId160" Type="http://schemas.openxmlformats.org/officeDocument/2006/relationships/customXml" Target="../ink/ink556.xml"/><Relationship Id="rId181" Type="http://schemas.openxmlformats.org/officeDocument/2006/relationships/image" Target="../media/image569.png"/><Relationship Id="rId22" Type="http://schemas.openxmlformats.org/officeDocument/2006/relationships/customXml" Target="../ink/ink487.xml"/><Relationship Id="rId43" Type="http://schemas.openxmlformats.org/officeDocument/2006/relationships/image" Target="../media/image500.png"/><Relationship Id="rId64" Type="http://schemas.openxmlformats.org/officeDocument/2006/relationships/customXml" Target="../ink/ink508.xml"/><Relationship Id="rId118" Type="http://schemas.openxmlformats.org/officeDocument/2006/relationships/customXml" Target="../ink/ink535.xml"/><Relationship Id="rId139" Type="http://schemas.openxmlformats.org/officeDocument/2006/relationships/image" Target="../media/image548.png"/><Relationship Id="rId85" Type="http://schemas.openxmlformats.org/officeDocument/2006/relationships/image" Target="../media/image521.png"/><Relationship Id="rId150" Type="http://schemas.openxmlformats.org/officeDocument/2006/relationships/customXml" Target="../ink/ink551.xml"/><Relationship Id="rId171" Type="http://schemas.openxmlformats.org/officeDocument/2006/relationships/image" Target="../media/image564.png"/><Relationship Id="rId12" Type="http://schemas.openxmlformats.org/officeDocument/2006/relationships/customXml" Target="../ink/ink482.xml"/><Relationship Id="rId33" Type="http://schemas.openxmlformats.org/officeDocument/2006/relationships/image" Target="../media/image495.png"/><Relationship Id="rId108" Type="http://schemas.openxmlformats.org/officeDocument/2006/relationships/customXml" Target="../ink/ink530.xml"/><Relationship Id="rId129" Type="http://schemas.openxmlformats.org/officeDocument/2006/relationships/image" Target="../media/image543.png"/><Relationship Id="rId54" Type="http://schemas.openxmlformats.org/officeDocument/2006/relationships/customXml" Target="../ink/ink503.xml"/><Relationship Id="rId75" Type="http://schemas.openxmlformats.org/officeDocument/2006/relationships/image" Target="../media/image516.png"/><Relationship Id="rId96" Type="http://schemas.openxmlformats.org/officeDocument/2006/relationships/customXml" Target="../ink/ink524.xml"/><Relationship Id="rId140" Type="http://schemas.openxmlformats.org/officeDocument/2006/relationships/customXml" Target="../ink/ink546.xml"/><Relationship Id="rId161" Type="http://schemas.openxmlformats.org/officeDocument/2006/relationships/image" Target="../media/image559.png"/><Relationship Id="rId182" Type="http://schemas.openxmlformats.org/officeDocument/2006/relationships/customXml" Target="../ink/ink567.xml"/><Relationship Id="rId6" Type="http://schemas.openxmlformats.org/officeDocument/2006/relationships/customXml" Target="../ink/ink479.xml"/><Relationship Id="rId23" Type="http://schemas.openxmlformats.org/officeDocument/2006/relationships/image" Target="../media/image490.png"/><Relationship Id="rId119" Type="http://schemas.openxmlformats.org/officeDocument/2006/relationships/image" Target="../media/image538.png"/><Relationship Id="rId44" Type="http://schemas.openxmlformats.org/officeDocument/2006/relationships/customXml" Target="../ink/ink498.xml"/><Relationship Id="rId65" Type="http://schemas.openxmlformats.org/officeDocument/2006/relationships/image" Target="../media/image511.png"/><Relationship Id="rId86" Type="http://schemas.openxmlformats.org/officeDocument/2006/relationships/customXml" Target="../ink/ink519.xml"/><Relationship Id="rId130" Type="http://schemas.openxmlformats.org/officeDocument/2006/relationships/customXml" Target="../ink/ink541.xml"/><Relationship Id="rId151" Type="http://schemas.openxmlformats.org/officeDocument/2006/relationships/image" Target="../media/image554.png"/><Relationship Id="rId172" Type="http://schemas.openxmlformats.org/officeDocument/2006/relationships/customXml" Target="../ink/ink562.xml"/><Relationship Id="rId13" Type="http://schemas.openxmlformats.org/officeDocument/2006/relationships/image" Target="../media/image485.png"/><Relationship Id="rId18" Type="http://schemas.openxmlformats.org/officeDocument/2006/relationships/customXml" Target="../ink/ink485.xml"/><Relationship Id="rId39" Type="http://schemas.openxmlformats.org/officeDocument/2006/relationships/image" Target="../media/image498.png"/><Relationship Id="rId109" Type="http://schemas.openxmlformats.org/officeDocument/2006/relationships/image" Target="../media/image533.png"/><Relationship Id="rId34" Type="http://schemas.openxmlformats.org/officeDocument/2006/relationships/customXml" Target="../ink/ink493.xml"/><Relationship Id="rId50" Type="http://schemas.openxmlformats.org/officeDocument/2006/relationships/customXml" Target="../ink/ink501.xml"/><Relationship Id="rId55" Type="http://schemas.openxmlformats.org/officeDocument/2006/relationships/image" Target="../media/image506.png"/><Relationship Id="rId76" Type="http://schemas.openxmlformats.org/officeDocument/2006/relationships/customXml" Target="../ink/ink514.xml"/><Relationship Id="rId97" Type="http://schemas.openxmlformats.org/officeDocument/2006/relationships/image" Target="../media/image527.png"/><Relationship Id="rId104" Type="http://schemas.openxmlformats.org/officeDocument/2006/relationships/customXml" Target="../ink/ink528.xml"/><Relationship Id="rId120" Type="http://schemas.openxmlformats.org/officeDocument/2006/relationships/customXml" Target="../ink/ink536.xml"/><Relationship Id="rId125" Type="http://schemas.openxmlformats.org/officeDocument/2006/relationships/image" Target="../media/image541.png"/><Relationship Id="rId141" Type="http://schemas.openxmlformats.org/officeDocument/2006/relationships/image" Target="../media/image549.png"/><Relationship Id="rId146" Type="http://schemas.openxmlformats.org/officeDocument/2006/relationships/customXml" Target="../ink/ink549.xml"/><Relationship Id="rId167" Type="http://schemas.openxmlformats.org/officeDocument/2006/relationships/image" Target="../media/image562.png"/><Relationship Id="rId188" Type="http://schemas.openxmlformats.org/officeDocument/2006/relationships/customXml" Target="../ink/ink570.xml"/><Relationship Id="rId7" Type="http://schemas.openxmlformats.org/officeDocument/2006/relationships/image" Target="../media/image482.png"/><Relationship Id="rId71" Type="http://schemas.openxmlformats.org/officeDocument/2006/relationships/image" Target="../media/image514.png"/><Relationship Id="rId92" Type="http://schemas.openxmlformats.org/officeDocument/2006/relationships/customXml" Target="../ink/ink522.xml"/><Relationship Id="rId162" Type="http://schemas.openxmlformats.org/officeDocument/2006/relationships/customXml" Target="../ink/ink557.xml"/><Relationship Id="rId183" Type="http://schemas.openxmlformats.org/officeDocument/2006/relationships/image" Target="../media/image570.png"/><Relationship Id="rId2" Type="http://schemas.openxmlformats.org/officeDocument/2006/relationships/customXml" Target="../ink/ink477.xml"/><Relationship Id="rId29" Type="http://schemas.openxmlformats.org/officeDocument/2006/relationships/image" Target="../media/image493.png"/><Relationship Id="rId24" Type="http://schemas.openxmlformats.org/officeDocument/2006/relationships/customXml" Target="../ink/ink488.xml"/><Relationship Id="rId40" Type="http://schemas.openxmlformats.org/officeDocument/2006/relationships/customXml" Target="../ink/ink496.xml"/><Relationship Id="rId45" Type="http://schemas.openxmlformats.org/officeDocument/2006/relationships/image" Target="../media/image501.png"/><Relationship Id="rId66" Type="http://schemas.openxmlformats.org/officeDocument/2006/relationships/customXml" Target="../ink/ink509.xml"/><Relationship Id="rId87" Type="http://schemas.openxmlformats.org/officeDocument/2006/relationships/image" Target="../media/image522.png"/><Relationship Id="rId110" Type="http://schemas.openxmlformats.org/officeDocument/2006/relationships/customXml" Target="../ink/ink531.xml"/><Relationship Id="rId115" Type="http://schemas.openxmlformats.org/officeDocument/2006/relationships/image" Target="../media/image536.png"/><Relationship Id="rId131" Type="http://schemas.openxmlformats.org/officeDocument/2006/relationships/image" Target="../media/image544.png"/><Relationship Id="rId136" Type="http://schemas.openxmlformats.org/officeDocument/2006/relationships/customXml" Target="../ink/ink544.xml"/><Relationship Id="rId157" Type="http://schemas.openxmlformats.org/officeDocument/2006/relationships/image" Target="../media/image557.png"/><Relationship Id="rId178" Type="http://schemas.openxmlformats.org/officeDocument/2006/relationships/customXml" Target="../ink/ink565.xml"/><Relationship Id="rId61" Type="http://schemas.openxmlformats.org/officeDocument/2006/relationships/image" Target="../media/image509.png"/><Relationship Id="rId82" Type="http://schemas.openxmlformats.org/officeDocument/2006/relationships/customXml" Target="../ink/ink517.xml"/><Relationship Id="rId152" Type="http://schemas.openxmlformats.org/officeDocument/2006/relationships/customXml" Target="../ink/ink552.xml"/><Relationship Id="rId173" Type="http://schemas.openxmlformats.org/officeDocument/2006/relationships/image" Target="../media/image565.png"/><Relationship Id="rId19" Type="http://schemas.openxmlformats.org/officeDocument/2006/relationships/image" Target="../media/image488.png"/><Relationship Id="rId14" Type="http://schemas.openxmlformats.org/officeDocument/2006/relationships/customXml" Target="../ink/ink483.xml"/><Relationship Id="rId30" Type="http://schemas.openxmlformats.org/officeDocument/2006/relationships/customXml" Target="../ink/ink491.xml"/><Relationship Id="rId35" Type="http://schemas.openxmlformats.org/officeDocument/2006/relationships/image" Target="../media/image496.png"/><Relationship Id="rId56" Type="http://schemas.openxmlformats.org/officeDocument/2006/relationships/customXml" Target="../ink/ink504.xml"/><Relationship Id="rId77" Type="http://schemas.openxmlformats.org/officeDocument/2006/relationships/image" Target="../media/image517.png"/><Relationship Id="rId100" Type="http://schemas.openxmlformats.org/officeDocument/2006/relationships/customXml" Target="../ink/ink526.xml"/><Relationship Id="rId105" Type="http://schemas.openxmlformats.org/officeDocument/2006/relationships/image" Target="../media/image531.png"/><Relationship Id="rId126" Type="http://schemas.openxmlformats.org/officeDocument/2006/relationships/customXml" Target="../ink/ink539.xml"/><Relationship Id="rId147" Type="http://schemas.openxmlformats.org/officeDocument/2006/relationships/image" Target="../media/image552.png"/><Relationship Id="rId168" Type="http://schemas.openxmlformats.org/officeDocument/2006/relationships/customXml" Target="../ink/ink560.xml"/><Relationship Id="rId8" Type="http://schemas.openxmlformats.org/officeDocument/2006/relationships/customXml" Target="../ink/ink480.xml"/><Relationship Id="rId51" Type="http://schemas.openxmlformats.org/officeDocument/2006/relationships/image" Target="../media/image504.png"/><Relationship Id="rId72" Type="http://schemas.openxmlformats.org/officeDocument/2006/relationships/customXml" Target="../ink/ink512.xml"/><Relationship Id="rId93" Type="http://schemas.openxmlformats.org/officeDocument/2006/relationships/image" Target="../media/image525.png"/><Relationship Id="rId98" Type="http://schemas.openxmlformats.org/officeDocument/2006/relationships/customXml" Target="../ink/ink525.xml"/><Relationship Id="rId121" Type="http://schemas.openxmlformats.org/officeDocument/2006/relationships/image" Target="../media/image539.png"/><Relationship Id="rId142" Type="http://schemas.openxmlformats.org/officeDocument/2006/relationships/customXml" Target="../ink/ink547.xml"/><Relationship Id="rId163" Type="http://schemas.openxmlformats.org/officeDocument/2006/relationships/image" Target="../media/image560.png"/><Relationship Id="rId184" Type="http://schemas.openxmlformats.org/officeDocument/2006/relationships/customXml" Target="../ink/ink568.xml"/><Relationship Id="rId189" Type="http://schemas.openxmlformats.org/officeDocument/2006/relationships/image" Target="../media/image573.png"/><Relationship Id="rId3" Type="http://schemas.openxmlformats.org/officeDocument/2006/relationships/image" Target="../media/image243.png"/><Relationship Id="rId25" Type="http://schemas.openxmlformats.org/officeDocument/2006/relationships/image" Target="../media/image491.png"/><Relationship Id="rId46" Type="http://schemas.openxmlformats.org/officeDocument/2006/relationships/customXml" Target="../ink/ink499.xml"/><Relationship Id="rId67" Type="http://schemas.openxmlformats.org/officeDocument/2006/relationships/image" Target="../media/image512.png"/><Relationship Id="rId116" Type="http://schemas.openxmlformats.org/officeDocument/2006/relationships/customXml" Target="../ink/ink534.xml"/><Relationship Id="rId137" Type="http://schemas.openxmlformats.org/officeDocument/2006/relationships/image" Target="../media/image547.png"/><Relationship Id="rId158" Type="http://schemas.openxmlformats.org/officeDocument/2006/relationships/customXml" Target="../ink/ink555.xml"/><Relationship Id="rId20" Type="http://schemas.openxmlformats.org/officeDocument/2006/relationships/customXml" Target="../ink/ink486.xml"/><Relationship Id="rId41" Type="http://schemas.openxmlformats.org/officeDocument/2006/relationships/image" Target="../media/image499.png"/><Relationship Id="rId62" Type="http://schemas.openxmlformats.org/officeDocument/2006/relationships/customXml" Target="../ink/ink507.xml"/><Relationship Id="rId83" Type="http://schemas.openxmlformats.org/officeDocument/2006/relationships/image" Target="../media/image520.png"/><Relationship Id="rId88" Type="http://schemas.openxmlformats.org/officeDocument/2006/relationships/customXml" Target="../ink/ink520.xml"/><Relationship Id="rId111" Type="http://schemas.openxmlformats.org/officeDocument/2006/relationships/image" Target="../media/image534.png"/><Relationship Id="rId132" Type="http://schemas.openxmlformats.org/officeDocument/2006/relationships/customXml" Target="../ink/ink542.xml"/><Relationship Id="rId153" Type="http://schemas.openxmlformats.org/officeDocument/2006/relationships/image" Target="../media/image555.png"/><Relationship Id="rId174" Type="http://schemas.openxmlformats.org/officeDocument/2006/relationships/customXml" Target="../ink/ink563.xml"/><Relationship Id="rId179" Type="http://schemas.openxmlformats.org/officeDocument/2006/relationships/image" Target="../media/image568.png"/><Relationship Id="rId15" Type="http://schemas.openxmlformats.org/officeDocument/2006/relationships/image" Target="../media/image486.png"/><Relationship Id="rId36" Type="http://schemas.openxmlformats.org/officeDocument/2006/relationships/customXml" Target="../ink/ink494.xml"/><Relationship Id="rId57" Type="http://schemas.openxmlformats.org/officeDocument/2006/relationships/image" Target="../media/image507.png"/><Relationship Id="rId106" Type="http://schemas.openxmlformats.org/officeDocument/2006/relationships/customXml" Target="../ink/ink529.xml"/><Relationship Id="rId127" Type="http://schemas.openxmlformats.org/officeDocument/2006/relationships/image" Target="../media/image542.png"/><Relationship Id="rId10" Type="http://schemas.openxmlformats.org/officeDocument/2006/relationships/customXml" Target="../ink/ink481.xml"/><Relationship Id="rId31" Type="http://schemas.openxmlformats.org/officeDocument/2006/relationships/image" Target="../media/image494.png"/><Relationship Id="rId52" Type="http://schemas.openxmlformats.org/officeDocument/2006/relationships/customXml" Target="../ink/ink502.xml"/><Relationship Id="rId73" Type="http://schemas.openxmlformats.org/officeDocument/2006/relationships/image" Target="../media/image515.png"/><Relationship Id="rId78" Type="http://schemas.openxmlformats.org/officeDocument/2006/relationships/customXml" Target="../ink/ink515.xml"/><Relationship Id="rId94" Type="http://schemas.openxmlformats.org/officeDocument/2006/relationships/customXml" Target="../ink/ink523.xml"/><Relationship Id="rId99" Type="http://schemas.openxmlformats.org/officeDocument/2006/relationships/image" Target="../media/image528.png"/><Relationship Id="rId101" Type="http://schemas.openxmlformats.org/officeDocument/2006/relationships/image" Target="../media/image529.png"/><Relationship Id="rId122" Type="http://schemas.openxmlformats.org/officeDocument/2006/relationships/customXml" Target="../ink/ink537.xml"/><Relationship Id="rId143" Type="http://schemas.openxmlformats.org/officeDocument/2006/relationships/image" Target="../media/image550.png"/><Relationship Id="rId148" Type="http://schemas.openxmlformats.org/officeDocument/2006/relationships/customXml" Target="../ink/ink550.xml"/><Relationship Id="rId164" Type="http://schemas.openxmlformats.org/officeDocument/2006/relationships/customXml" Target="../ink/ink558.xml"/><Relationship Id="rId169" Type="http://schemas.openxmlformats.org/officeDocument/2006/relationships/image" Target="../media/image563.png"/><Relationship Id="rId185" Type="http://schemas.openxmlformats.org/officeDocument/2006/relationships/image" Target="../media/image571.png"/><Relationship Id="rId4" Type="http://schemas.openxmlformats.org/officeDocument/2006/relationships/customXml" Target="../ink/ink478.xml"/><Relationship Id="rId9" Type="http://schemas.openxmlformats.org/officeDocument/2006/relationships/image" Target="../media/image483.png"/><Relationship Id="rId180" Type="http://schemas.openxmlformats.org/officeDocument/2006/relationships/customXml" Target="../ink/ink566.xml"/><Relationship Id="rId26" Type="http://schemas.openxmlformats.org/officeDocument/2006/relationships/customXml" Target="../ink/ink489.xml"/><Relationship Id="rId47" Type="http://schemas.openxmlformats.org/officeDocument/2006/relationships/image" Target="../media/image502.png"/><Relationship Id="rId68" Type="http://schemas.openxmlformats.org/officeDocument/2006/relationships/customXml" Target="../ink/ink510.xml"/><Relationship Id="rId89" Type="http://schemas.openxmlformats.org/officeDocument/2006/relationships/image" Target="../media/image523.png"/><Relationship Id="rId112" Type="http://schemas.openxmlformats.org/officeDocument/2006/relationships/customXml" Target="../ink/ink532.xml"/><Relationship Id="rId133" Type="http://schemas.openxmlformats.org/officeDocument/2006/relationships/image" Target="../media/image545.png"/><Relationship Id="rId154" Type="http://schemas.openxmlformats.org/officeDocument/2006/relationships/customXml" Target="../ink/ink553.xml"/><Relationship Id="rId175" Type="http://schemas.openxmlformats.org/officeDocument/2006/relationships/image" Target="../media/image566.png"/><Relationship Id="rId16" Type="http://schemas.openxmlformats.org/officeDocument/2006/relationships/customXml" Target="../ink/ink484.xml"/><Relationship Id="rId37" Type="http://schemas.openxmlformats.org/officeDocument/2006/relationships/image" Target="../media/image497.png"/><Relationship Id="rId58" Type="http://schemas.openxmlformats.org/officeDocument/2006/relationships/customXml" Target="../ink/ink505.xml"/><Relationship Id="rId79" Type="http://schemas.openxmlformats.org/officeDocument/2006/relationships/image" Target="../media/image518.png"/><Relationship Id="rId102" Type="http://schemas.openxmlformats.org/officeDocument/2006/relationships/customXml" Target="../ink/ink527.xml"/><Relationship Id="rId123" Type="http://schemas.openxmlformats.org/officeDocument/2006/relationships/image" Target="../media/image540.png"/><Relationship Id="rId144" Type="http://schemas.openxmlformats.org/officeDocument/2006/relationships/customXml" Target="../ink/ink548.xml"/><Relationship Id="rId90" Type="http://schemas.openxmlformats.org/officeDocument/2006/relationships/customXml" Target="../ink/ink521.xml"/><Relationship Id="rId165" Type="http://schemas.openxmlformats.org/officeDocument/2006/relationships/image" Target="../media/image561.png"/><Relationship Id="rId186" Type="http://schemas.openxmlformats.org/officeDocument/2006/relationships/customXml" Target="../ink/ink569.xml"/><Relationship Id="rId27" Type="http://schemas.openxmlformats.org/officeDocument/2006/relationships/image" Target="../media/image492.png"/><Relationship Id="rId48" Type="http://schemas.openxmlformats.org/officeDocument/2006/relationships/customXml" Target="../ink/ink500.xml"/><Relationship Id="rId69" Type="http://schemas.openxmlformats.org/officeDocument/2006/relationships/image" Target="../media/image513.png"/><Relationship Id="rId113" Type="http://schemas.openxmlformats.org/officeDocument/2006/relationships/image" Target="../media/image535.png"/><Relationship Id="rId134" Type="http://schemas.openxmlformats.org/officeDocument/2006/relationships/customXml" Target="../ink/ink543.xml"/><Relationship Id="rId80" Type="http://schemas.openxmlformats.org/officeDocument/2006/relationships/customXml" Target="../ink/ink516.xml"/><Relationship Id="rId155" Type="http://schemas.openxmlformats.org/officeDocument/2006/relationships/image" Target="../media/image556.png"/><Relationship Id="rId176" Type="http://schemas.openxmlformats.org/officeDocument/2006/relationships/customXml" Target="../ink/ink564.xml"/><Relationship Id="rId17" Type="http://schemas.openxmlformats.org/officeDocument/2006/relationships/image" Target="../media/image487.png"/><Relationship Id="rId38" Type="http://schemas.openxmlformats.org/officeDocument/2006/relationships/customXml" Target="../ink/ink495.xml"/><Relationship Id="rId59" Type="http://schemas.openxmlformats.org/officeDocument/2006/relationships/image" Target="../media/image508.png"/><Relationship Id="rId103" Type="http://schemas.openxmlformats.org/officeDocument/2006/relationships/image" Target="../media/image530.png"/><Relationship Id="rId124" Type="http://schemas.openxmlformats.org/officeDocument/2006/relationships/customXml" Target="../ink/ink538.xml"/><Relationship Id="rId70" Type="http://schemas.openxmlformats.org/officeDocument/2006/relationships/customXml" Target="../ink/ink511.xml"/><Relationship Id="rId91" Type="http://schemas.openxmlformats.org/officeDocument/2006/relationships/image" Target="../media/image524.png"/><Relationship Id="rId145" Type="http://schemas.openxmlformats.org/officeDocument/2006/relationships/image" Target="../media/image551.png"/><Relationship Id="rId166" Type="http://schemas.openxmlformats.org/officeDocument/2006/relationships/customXml" Target="../ink/ink559.xml"/><Relationship Id="rId187" Type="http://schemas.openxmlformats.org/officeDocument/2006/relationships/image" Target="../media/image572.png"/><Relationship Id="rId1" Type="http://schemas.openxmlformats.org/officeDocument/2006/relationships/slideLayout" Target="../slideLayouts/slideLayout7.xml"/><Relationship Id="rId28" Type="http://schemas.openxmlformats.org/officeDocument/2006/relationships/customXml" Target="../ink/ink490.xml"/><Relationship Id="rId49" Type="http://schemas.openxmlformats.org/officeDocument/2006/relationships/image" Target="../media/image503.png"/><Relationship Id="rId114" Type="http://schemas.openxmlformats.org/officeDocument/2006/relationships/customXml" Target="../ink/ink533.xml"/><Relationship Id="rId60" Type="http://schemas.openxmlformats.org/officeDocument/2006/relationships/customXml" Target="../ink/ink506.xml"/><Relationship Id="rId81" Type="http://schemas.openxmlformats.org/officeDocument/2006/relationships/image" Target="../media/image519.png"/><Relationship Id="rId135" Type="http://schemas.openxmlformats.org/officeDocument/2006/relationships/image" Target="../media/image546.png"/><Relationship Id="rId156" Type="http://schemas.openxmlformats.org/officeDocument/2006/relationships/customXml" Target="../ink/ink554.xml"/><Relationship Id="rId177" Type="http://schemas.openxmlformats.org/officeDocument/2006/relationships/image" Target="../media/image567.png"/></Relationships>
</file>

<file path=ppt/slides/_rels/slide12.xml.rels><?xml version="1.0" encoding="UTF-8" standalone="yes"?>
<Relationships xmlns="http://schemas.openxmlformats.org/package/2006/relationships"><Relationship Id="rId8" Type="http://schemas.openxmlformats.org/officeDocument/2006/relationships/hyperlink" Target="https://services.odata.org/V3/Northwind/Northwind.svc/Products/$count" TargetMode="External"/><Relationship Id="rId3" Type="http://schemas.openxmlformats.org/officeDocument/2006/relationships/hyperlink" Target="https://services.odata.org/V3/Northwind/Northwind.svc/Products?$format=json" TargetMode="External"/><Relationship Id="rId7" Type="http://schemas.openxmlformats.org/officeDocument/2006/relationships/hyperlink" Target="https://services.odata.org/V3/Northwind/Northwind.svc/Products?$format=json&amp;$filter=substringof('Cola',ProductName)%20eq%20true" TargetMode="External"/><Relationship Id="rId12" Type="http://schemas.openxmlformats.org/officeDocument/2006/relationships/image" Target="../media/image24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3/Northwind/Northwind.svc/Products?$format=json&amp;$filter=SupplierID%20eq%203" TargetMode="External"/><Relationship Id="rId11" Type="http://schemas.openxmlformats.org/officeDocument/2006/relationships/customXml" Target="../ink/ink571.xml"/><Relationship Id="rId5" Type="http://schemas.openxmlformats.org/officeDocument/2006/relationships/hyperlink" Target="https://services.odata.org/V3/Northwind/Northwind.svc/Products?$format=json&amp;$top=3&amp;$skip=10" TargetMode="External"/><Relationship Id="rId10" Type="http://schemas.openxmlformats.org/officeDocument/2006/relationships/hyperlink" Target="https://services.odata.org/V3/Northwind/Northwind.svc/Products(11)?$format=json&amp;$expand=Supplier,Category" TargetMode="External"/><Relationship Id="rId4" Type="http://schemas.openxmlformats.org/officeDocument/2006/relationships/hyperlink" Target="https://services.odata.org/V3/Northwind/Northwind.svc/Products?$format=json&amp;$select=ProductID,SupplierID" TargetMode="External"/><Relationship Id="rId9" Type="http://schemas.openxmlformats.org/officeDocument/2006/relationships/hyperlink" Target="https://services.odata.org/V3/Northwind/Northwind.svc/Products(11)?$format=json"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7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75.png"/></Relationships>
</file>

<file path=ppt/slides/_rels/slide14.xml.rels><?xml version="1.0" encoding="UTF-8" standalone="yes"?>
<Relationships xmlns="http://schemas.openxmlformats.org/package/2006/relationships"><Relationship Id="rId3" Type="http://schemas.openxmlformats.org/officeDocument/2006/relationships/image" Target="../media/image57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www.sap.com/documents/2018/02/f0148939-f27c-0010-82c7-eda71af511fa.html"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77.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79.png"/><Relationship Id="rId4" Type="http://schemas.openxmlformats.org/officeDocument/2006/relationships/image" Target="../media/image578.png"/></Relationships>
</file>

<file path=ppt/slides/_rels/slide19.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82.png"/><Relationship Id="rId4" Type="http://schemas.openxmlformats.org/officeDocument/2006/relationships/image" Target="../media/image58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83.png"/><Relationship Id="rId7" Type="http://schemas.openxmlformats.org/officeDocument/2006/relationships/image" Target="../media/image58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86.png"/><Relationship Id="rId5" Type="http://schemas.openxmlformats.org/officeDocument/2006/relationships/image" Target="../media/image585.png"/><Relationship Id="rId4" Type="http://schemas.openxmlformats.org/officeDocument/2006/relationships/image" Target="../media/image584.png"/></Relationships>
</file>

<file path=ppt/slides/_rels/slide21.xml.rels><?xml version="1.0" encoding="UTF-8" standalone="yes"?>
<Relationships xmlns="http://schemas.openxmlformats.org/package/2006/relationships"><Relationship Id="rId3" Type="http://schemas.openxmlformats.org/officeDocument/2006/relationships/image" Target="../media/image58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91.png"/><Relationship Id="rId5" Type="http://schemas.openxmlformats.org/officeDocument/2006/relationships/image" Target="../media/image590.png"/><Relationship Id="rId4" Type="http://schemas.openxmlformats.org/officeDocument/2006/relationships/image" Target="../media/image589.png"/></Relationships>
</file>

<file path=ppt/slides/_rels/slide22.xml.rels><?xml version="1.0" encoding="UTF-8" standalone="yes"?>
<Relationships xmlns="http://schemas.openxmlformats.org/package/2006/relationships"><Relationship Id="rId3" Type="http://schemas.openxmlformats.org/officeDocument/2006/relationships/image" Target="../media/image57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92.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93.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9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openxmlformats.org/officeDocument/2006/relationships/image" Target="../media/image600.jpeg"/><Relationship Id="rId3" Type="http://schemas.openxmlformats.org/officeDocument/2006/relationships/image" Target="../media/image595.jpeg"/><Relationship Id="rId7" Type="http://schemas.openxmlformats.org/officeDocument/2006/relationships/image" Target="../media/image599.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598.tiff"/><Relationship Id="rId5" Type="http://schemas.openxmlformats.org/officeDocument/2006/relationships/image" Target="../media/image597.tiff"/><Relationship Id="rId10" Type="http://schemas.openxmlformats.org/officeDocument/2006/relationships/image" Target="../media/image2.png"/><Relationship Id="rId4" Type="http://schemas.openxmlformats.org/officeDocument/2006/relationships/image" Target="../media/image596.tiff"/><Relationship Id="rId9" Type="http://schemas.openxmlformats.org/officeDocument/2006/relationships/hyperlink" Target="https://anubhavtrainings.com/"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601.jpg"/><Relationship Id="rId7" Type="http://schemas.openxmlformats.org/officeDocument/2006/relationships/image" Target="../media/image60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60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604.png"/></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17" Type="http://schemas.openxmlformats.org/officeDocument/2006/relationships/image" Target="../media/image63.png"/><Relationship Id="rId21" Type="http://schemas.openxmlformats.org/officeDocument/2006/relationships/image" Target="../media/image15.png"/><Relationship Id="rId42" Type="http://schemas.openxmlformats.org/officeDocument/2006/relationships/customXml" Target="../ink/ink21.xml"/><Relationship Id="rId63" Type="http://schemas.openxmlformats.org/officeDocument/2006/relationships/image" Target="../media/image36.png"/><Relationship Id="rId84" Type="http://schemas.openxmlformats.org/officeDocument/2006/relationships/customXml" Target="../ink/ink42.xml"/><Relationship Id="rId138" Type="http://schemas.openxmlformats.org/officeDocument/2006/relationships/customXml" Target="../ink/ink69.xml"/><Relationship Id="rId159" Type="http://schemas.openxmlformats.org/officeDocument/2006/relationships/image" Target="../media/image84.png"/><Relationship Id="rId170" Type="http://schemas.openxmlformats.org/officeDocument/2006/relationships/customXml" Target="../ink/ink85.xml"/><Relationship Id="rId191" Type="http://schemas.openxmlformats.org/officeDocument/2006/relationships/image" Target="../media/image100.png"/><Relationship Id="rId205" Type="http://schemas.openxmlformats.org/officeDocument/2006/relationships/image" Target="../media/image107.png"/><Relationship Id="rId107" Type="http://schemas.openxmlformats.org/officeDocument/2006/relationships/image" Target="../media/image58.png"/><Relationship Id="rId11" Type="http://schemas.openxmlformats.org/officeDocument/2006/relationships/image" Target="../media/image10.png"/><Relationship Id="rId32" Type="http://schemas.openxmlformats.org/officeDocument/2006/relationships/customXml" Target="../ink/ink16.xml"/><Relationship Id="rId53" Type="http://schemas.openxmlformats.org/officeDocument/2006/relationships/image" Target="../media/image31.png"/><Relationship Id="rId74" Type="http://schemas.openxmlformats.org/officeDocument/2006/relationships/customXml" Target="../ink/ink37.xml"/><Relationship Id="rId128" Type="http://schemas.openxmlformats.org/officeDocument/2006/relationships/customXml" Target="../ink/ink64.xml"/><Relationship Id="rId149" Type="http://schemas.openxmlformats.org/officeDocument/2006/relationships/image" Target="../media/image79.png"/><Relationship Id="rId5" Type="http://schemas.openxmlformats.org/officeDocument/2006/relationships/image" Target="../media/image7.png"/><Relationship Id="rId95" Type="http://schemas.openxmlformats.org/officeDocument/2006/relationships/image" Target="../media/image52.png"/><Relationship Id="rId160" Type="http://schemas.openxmlformats.org/officeDocument/2006/relationships/customXml" Target="../ink/ink80.xml"/><Relationship Id="rId181" Type="http://schemas.openxmlformats.org/officeDocument/2006/relationships/image" Target="../media/image95.png"/><Relationship Id="rId22" Type="http://schemas.openxmlformats.org/officeDocument/2006/relationships/customXml" Target="../ink/ink11.xml"/><Relationship Id="rId43" Type="http://schemas.openxmlformats.org/officeDocument/2006/relationships/image" Target="../media/image26.png"/><Relationship Id="rId64" Type="http://schemas.openxmlformats.org/officeDocument/2006/relationships/customXml" Target="../ink/ink32.xml"/><Relationship Id="rId118" Type="http://schemas.openxmlformats.org/officeDocument/2006/relationships/customXml" Target="../ink/ink59.xml"/><Relationship Id="rId139" Type="http://schemas.openxmlformats.org/officeDocument/2006/relationships/image" Target="../media/image74.png"/><Relationship Id="rId85" Type="http://schemas.openxmlformats.org/officeDocument/2006/relationships/image" Target="../media/image47.png"/><Relationship Id="rId150" Type="http://schemas.openxmlformats.org/officeDocument/2006/relationships/customXml" Target="../ink/ink75.xml"/><Relationship Id="rId171" Type="http://schemas.openxmlformats.org/officeDocument/2006/relationships/image" Target="../media/image90.png"/><Relationship Id="rId192" Type="http://schemas.openxmlformats.org/officeDocument/2006/relationships/customXml" Target="../ink/ink96.xml"/><Relationship Id="rId206" Type="http://schemas.openxmlformats.org/officeDocument/2006/relationships/customXml" Target="../ink/ink103.xml"/><Relationship Id="rId12" Type="http://schemas.openxmlformats.org/officeDocument/2006/relationships/customXml" Target="../ink/ink6.xml"/><Relationship Id="rId33" Type="http://schemas.openxmlformats.org/officeDocument/2006/relationships/image" Target="../media/image21.png"/><Relationship Id="rId108" Type="http://schemas.openxmlformats.org/officeDocument/2006/relationships/customXml" Target="../ink/ink54.xml"/><Relationship Id="rId129" Type="http://schemas.openxmlformats.org/officeDocument/2006/relationships/image" Target="../media/image69.png"/><Relationship Id="rId54" Type="http://schemas.openxmlformats.org/officeDocument/2006/relationships/customXml" Target="../ink/ink27.xml"/><Relationship Id="rId75" Type="http://schemas.openxmlformats.org/officeDocument/2006/relationships/image" Target="../media/image42.png"/><Relationship Id="rId96" Type="http://schemas.openxmlformats.org/officeDocument/2006/relationships/customXml" Target="../ink/ink48.xml"/><Relationship Id="rId140" Type="http://schemas.openxmlformats.org/officeDocument/2006/relationships/customXml" Target="../ink/ink70.xml"/><Relationship Id="rId161" Type="http://schemas.openxmlformats.org/officeDocument/2006/relationships/image" Target="../media/image85.png"/><Relationship Id="rId182" Type="http://schemas.openxmlformats.org/officeDocument/2006/relationships/customXml" Target="../ink/ink91.xml"/><Relationship Id="rId6" Type="http://schemas.openxmlformats.org/officeDocument/2006/relationships/customXml" Target="../ink/ink3.xml"/><Relationship Id="rId23" Type="http://schemas.openxmlformats.org/officeDocument/2006/relationships/image" Target="../media/image16.png"/><Relationship Id="rId119" Type="http://schemas.openxmlformats.org/officeDocument/2006/relationships/image" Target="../media/image64.png"/><Relationship Id="rId44" Type="http://schemas.openxmlformats.org/officeDocument/2006/relationships/customXml" Target="../ink/ink22.xml"/><Relationship Id="rId65" Type="http://schemas.openxmlformats.org/officeDocument/2006/relationships/image" Target="../media/image37.png"/><Relationship Id="rId86" Type="http://schemas.openxmlformats.org/officeDocument/2006/relationships/customXml" Target="../ink/ink43.xml"/><Relationship Id="rId130" Type="http://schemas.openxmlformats.org/officeDocument/2006/relationships/customXml" Target="../ink/ink65.xml"/><Relationship Id="rId151" Type="http://schemas.openxmlformats.org/officeDocument/2006/relationships/image" Target="../media/image80.png"/><Relationship Id="rId172" Type="http://schemas.openxmlformats.org/officeDocument/2006/relationships/customXml" Target="../ink/ink86.xml"/><Relationship Id="rId193" Type="http://schemas.openxmlformats.org/officeDocument/2006/relationships/image" Target="../media/image101.png"/><Relationship Id="rId207" Type="http://schemas.openxmlformats.org/officeDocument/2006/relationships/image" Target="../media/image108.png"/><Relationship Id="rId13" Type="http://schemas.openxmlformats.org/officeDocument/2006/relationships/image" Target="../media/image11.png"/><Relationship Id="rId109" Type="http://schemas.openxmlformats.org/officeDocument/2006/relationships/image" Target="../media/image59.png"/><Relationship Id="rId34" Type="http://schemas.openxmlformats.org/officeDocument/2006/relationships/customXml" Target="../ink/ink17.xml"/><Relationship Id="rId55" Type="http://schemas.openxmlformats.org/officeDocument/2006/relationships/image" Target="../media/image32.png"/><Relationship Id="rId76" Type="http://schemas.openxmlformats.org/officeDocument/2006/relationships/customXml" Target="../ink/ink38.xml"/><Relationship Id="rId97" Type="http://schemas.openxmlformats.org/officeDocument/2006/relationships/image" Target="../media/image53.png"/><Relationship Id="rId120" Type="http://schemas.openxmlformats.org/officeDocument/2006/relationships/customXml" Target="../ink/ink60.xml"/><Relationship Id="rId141" Type="http://schemas.openxmlformats.org/officeDocument/2006/relationships/image" Target="../media/image75.png"/><Relationship Id="rId7" Type="http://schemas.openxmlformats.org/officeDocument/2006/relationships/image" Target="../media/image8.png"/><Relationship Id="rId162" Type="http://schemas.openxmlformats.org/officeDocument/2006/relationships/customXml" Target="../ink/ink81.xml"/><Relationship Id="rId183" Type="http://schemas.openxmlformats.org/officeDocument/2006/relationships/image" Target="../media/image96.png"/><Relationship Id="rId24" Type="http://schemas.openxmlformats.org/officeDocument/2006/relationships/customXml" Target="../ink/ink12.xml"/><Relationship Id="rId45" Type="http://schemas.openxmlformats.org/officeDocument/2006/relationships/image" Target="../media/image27.png"/><Relationship Id="rId66" Type="http://schemas.openxmlformats.org/officeDocument/2006/relationships/customXml" Target="../ink/ink33.xml"/><Relationship Id="rId87" Type="http://schemas.openxmlformats.org/officeDocument/2006/relationships/image" Target="../media/image48.png"/><Relationship Id="rId110" Type="http://schemas.openxmlformats.org/officeDocument/2006/relationships/customXml" Target="../ink/ink55.xml"/><Relationship Id="rId131" Type="http://schemas.openxmlformats.org/officeDocument/2006/relationships/image" Target="../media/image70.png"/><Relationship Id="rId61" Type="http://schemas.openxmlformats.org/officeDocument/2006/relationships/image" Target="../media/image35.png"/><Relationship Id="rId82" Type="http://schemas.openxmlformats.org/officeDocument/2006/relationships/customXml" Target="../ink/ink41.xml"/><Relationship Id="rId152" Type="http://schemas.openxmlformats.org/officeDocument/2006/relationships/customXml" Target="../ink/ink76.xml"/><Relationship Id="rId173" Type="http://schemas.openxmlformats.org/officeDocument/2006/relationships/image" Target="../media/image91.png"/><Relationship Id="rId194" Type="http://schemas.openxmlformats.org/officeDocument/2006/relationships/customXml" Target="../ink/ink97.xml"/><Relationship Id="rId199" Type="http://schemas.openxmlformats.org/officeDocument/2006/relationships/image" Target="../media/image104.png"/><Relationship Id="rId203" Type="http://schemas.openxmlformats.org/officeDocument/2006/relationships/image" Target="../media/image106.png"/><Relationship Id="rId208" Type="http://schemas.openxmlformats.org/officeDocument/2006/relationships/customXml" Target="../ink/ink104.xml"/><Relationship Id="rId19" Type="http://schemas.openxmlformats.org/officeDocument/2006/relationships/image" Target="../media/image14.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22.png"/><Relationship Id="rId56" Type="http://schemas.openxmlformats.org/officeDocument/2006/relationships/customXml" Target="../ink/ink28.xml"/><Relationship Id="rId77" Type="http://schemas.openxmlformats.org/officeDocument/2006/relationships/image" Target="../media/image43.png"/><Relationship Id="rId100" Type="http://schemas.openxmlformats.org/officeDocument/2006/relationships/customXml" Target="../ink/ink50.xml"/><Relationship Id="rId105" Type="http://schemas.openxmlformats.org/officeDocument/2006/relationships/image" Target="../media/image57.png"/><Relationship Id="rId126" Type="http://schemas.openxmlformats.org/officeDocument/2006/relationships/customXml" Target="../ink/ink63.xml"/><Relationship Id="rId147" Type="http://schemas.openxmlformats.org/officeDocument/2006/relationships/image" Target="../media/image78.png"/><Relationship Id="rId168" Type="http://schemas.openxmlformats.org/officeDocument/2006/relationships/customXml" Target="../ink/ink84.xml"/><Relationship Id="rId8" Type="http://schemas.openxmlformats.org/officeDocument/2006/relationships/customXml" Target="../ink/ink4.xml"/><Relationship Id="rId51" Type="http://schemas.openxmlformats.org/officeDocument/2006/relationships/image" Target="../media/image30.png"/><Relationship Id="rId72" Type="http://schemas.openxmlformats.org/officeDocument/2006/relationships/customXml" Target="../ink/ink36.xml"/><Relationship Id="rId93" Type="http://schemas.openxmlformats.org/officeDocument/2006/relationships/image" Target="../media/image51.png"/><Relationship Id="rId98" Type="http://schemas.openxmlformats.org/officeDocument/2006/relationships/customXml" Target="../ink/ink49.xml"/><Relationship Id="rId121" Type="http://schemas.openxmlformats.org/officeDocument/2006/relationships/image" Target="../media/image65.png"/><Relationship Id="rId142" Type="http://schemas.openxmlformats.org/officeDocument/2006/relationships/customXml" Target="../ink/ink71.xml"/><Relationship Id="rId163" Type="http://schemas.openxmlformats.org/officeDocument/2006/relationships/image" Target="../media/image86.png"/><Relationship Id="rId184" Type="http://schemas.openxmlformats.org/officeDocument/2006/relationships/customXml" Target="../ink/ink92.xml"/><Relationship Id="rId189" Type="http://schemas.openxmlformats.org/officeDocument/2006/relationships/image" Target="../media/image99.png"/><Relationship Id="rId3" Type="http://schemas.openxmlformats.org/officeDocument/2006/relationships/image" Target="../media/image6.png"/><Relationship Id="rId25" Type="http://schemas.openxmlformats.org/officeDocument/2006/relationships/image" Target="../media/image17.png"/><Relationship Id="rId46" Type="http://schemas.openxmlformats.org/officeDocument/2006/relationships/customXml" Target="../ink/ink23.xml"/><Relationship Id="rId67" Type="http://schemas.openxmlformats.org/officeDocument/2006/relationships/image" Target="../media/image38.png"/><Relationship Id="rId116" Type="http://schemas.openxmlformats.org/officeDocument/2006/relationships/customXml" Target="../ink/ink58.xml"/><Relationship Id="rId137" Type="http://schemas.openxmlformats.org/officeDocument/2006/relationships/image" Target="../media/image73.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25.png"/><Relationship Id="rId62" Type="http://schemas.openxmlformats.org/officeDocument/2006/relationships/customXml" Target="../ink/ink31.xml"/><Relationship Id="rId83" Type="http://schemas.openxmlformats.org/officeDocument/2006/relationships/image" Target="../media/image46.png"/><Relationship Id="rId88" Type="http://schemas.openxmlformats.org/officeDocument/2006/relationships/customXml" Target="../ink/ink44.xml"/><Relationship Id="rId111" Type="http://schemas.openxmlformats.org/officeDocument/2006/relationships/image" Target="../media/image60.png"/><Relationship Id="rId132" Type="http://schemas.openxmlformats.org/officeDocument/2006/relationships/customXml" Target="../ink/ink66.xml"/><Relationship Id="rId153" Type="http://schemas.openxmlformats.org/officeDocument/2006/relationships/image" Target="../media/image81.png"/><Relationship Id="rId174" Type="http://schemas.openxmlformats.org/officeDocument/2006/relationships/customXml" Target="../ink/ink87.xml"/><Relationship Id="rId179" Type="http://schemas.openxmlformats.org/officeDocument/2006/relationships/image" Target="../media/image94.png"/><Relationship Id="rId195" Type="http://schemas.openxmlformats.org/officeDocument/2006/relationships/image" Target="../media/image102.png"/><Relationship Id="rId209" Type="http://schemas.openxmlformats.org/officeDocument/2006/relationships/image" Target="../media/image109.png"/><Relationship Id="rId190" Type="http://schemas.openxmlformats.org/officeDocument/2006/relationships/customXml" Target="../ink/ink95.xml"/><Relationship Id="rId204" Type="http://schemas.openxmlformats.org/officeDocument/2006/relationships/customXml" Target="../ink/ink102.xml"/><Relationship Id="rId15" Type="http://schemas.openxmlformats.org/officeDocument/2006/relationships/image" Target="../media/image12.png"/><Relationship Id="rId36" Type="http://schemas.openxmlformats.org/officeDocument/2006/relationships/customXml" Target="../ink/ink18.xml"/><Relationship Id="rId57" Type="http://schemas.openxmlformats.org/officeDocument/2006/relationships/image" Target="../media/image33.png"/><Relationship Id="rId106" Type="http://schemas.openxmlformats.org/officeDocument/2006/relationships/customXml" Target="../ink/ink53.xml"/><Relationship Id="rId127" Type="http://schemas.openxmlformats.org/officeDocument/2006/relationships/image" Target="../media/image68.png"/><Relationship Id="rId10" Type="http://schemas.openxmlformats.org/officeDocument/2006/relationships/customXml" Target="../ink/ink5.xml"/><Relationship Id="rId31" Type="http://schemas.openxmlformats.org/officeDocument/2006/relationships/image" Target="../media/image20.png"/><Relationship Id="rId52" Type="http://schemas.openxmlformats.org/officeDocument/2006/relationships/customXml" Target="../ink/ink26.xml"/><Relationship Id="rId73" Type="http://schemas.openxmlformats.org/officeDocument/2006/relationships/image" Target="../media/image41.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54.png"/><Relationship Id="rId101" Type="http://schemas.openxmlformats.org/officeDocument/2006/relationships/image" Target="../media/image55.png"/><Relationship Id="rId122" Type="http://schemas.openxmlformats.org/officeDocument/2006/relationships/customXml" Target="../ink/ink61.xml"/><Relationship Id="rId143" Type="http://schemas.openxmlformats.org/officeDocument/2006/relationships/image" Target="../media/image76.png"/><Relationship Id="rId148" Type="http://schemas.openxmlformats.org/officeDocument/2006/relationships/customXml" Target="../ink/ink74.xml"/><Relationship Id="rId164" Type="http://schemas.openxmlformats.org/officeDocument/2006/relationships/customXml" Target="../ink/ink82.xml"/><Relationship Id="rId169" Type="http://schemas.openxmlformats.org/officeDocument/2006/relationships/image" Target="../media/image89.png"/><Relationship Id="rId185" Type="http://schemas.openxmlformats.org/officeDocument/2006/relationships/image" Target="../media/image97.png"/><Relationship Id="rId4" Type="http://schemas.openxmlformats.org/officeDocument/2006/relationships/customXml" Target="../ink/ink2.xml"/><Relationship Id="rId9" Type="http://schemas.openxmlformats.org/officeDocument/2006/relationships/image" Target="../media/image9.png"/><Relationship Id="rId180" Type="http://schemas.openxmlformats.org/officeDocument/2006/relationships/customXml" Target="../ink/ink90.xml"/><Relationship Id="rId210" Type="http://schemas.openxmlformats.org/officeDocument/2006/relationships/customXml" Target="../ink/ink105.xml"/><Relationship Id="rId26" Type="http://schemas.openxmlformats.org/officeDocument/2006/relationships/customXml" Target="../ink/ink13.xml"/><Relationship Id="rId47" Type="http://schemas.openxmlformats.org/officeDocument/2006/relationships/image" Target="../media/image28.png"/><Relationship Id="rId68" Type="http://schemas.openxmlformats.org/officeDocument/2006/relationships/customXml" Target="../ink/ink34.xml"/><Relationship Id="rId89" Type="http://schemas.openxmlformats.org/officeDocument/2006/relationships/image" Target="../media/image49.png"/><Relationship Id="rId112" Type="http://schemas.openxmlformats.org/officeDocument/2006/relationships/customXml" Target="../ink/ink56.xml"/><Relationship Id="rId133" Type="http://schemas.openxmlformats.org/officeDocument/2006/relationships/image" Target="../media/image71.png"/><Relationship Id="rId154" Type="http://schemas.openxmlformats.org/officeDocument/2006/relationships/customXml" Target="../ink/ink77.xml"/><Relationship Id="rId175" Type="http://schemas.openxmlformats.org/officeDocument/2006/relationships/image" Target="../media/image92.png"/><Relationship Id="rId196" Type="http://schemas.openxmlformats.org/officeDocument/2006/relationships/customXml" Target="../ink/ink98.xml"/><Relationship Id="rId200" Type="http://schemas.openxmlformats.org/officeDocument/2006/relationships/customXml" Target="../ink/ink100.xml"/><Relationship Id="rId16" Type="http://schemas.openxmlformats.org/officeDocument/2006/relationships/customXml" Target="../ink/ink8.xml"/><Relationship Id="rId37" Type="http://schemas.openxmlformats.org/officeDocument/2006/relationships/image" Target="../media/image23.png"/><Relationship Id="rId58" Type="http://schemas.openxmlformats.org/officeDocument/2006/relationships/customXml" Target="../ink/ink29.xml"/><Relationship Id="rId79" Type="http://schemas.openxmlformats.org/officeDocument/2006/relationships/image" Target="../media/image44.png"/><Relationship Id="rId102" Type="http://schemas.openxmlformats.org/officeDocument/2006/relationships/customXml" Target="../ink/ink51.xml"/><Relationship Id="rId123" Type="http://schemas.openxmlformats.org/officeDocument/2006/relationships/image" Target="../media/image66.png"/><Relationship Id="rId144" Type="http://schemas.openxmlformats.org/officeDocument/2006/relationships/customXml" Target="../ink/ink72.xml"/><Relationship Id="rId90" Type="http://schemas.openxmlformats.org/officeDocument/2006/relationships/customXml" Target="../ink/ink45.xml"/><Relationship Id="rId165" Type="http://schemas.openxmlformats.org/officeDocument/2006/relationships/image" Target="../media/image87.png"/><Relationship Id="rId186" Type="http://schemas.openxmlformats.org/officeDocument/2006/relationships/customXml" Target="../ink/ink93.xml"/><Relationship Id="rId211" Type="http://schemas.openxmlformats.org/officeDocument/2006/relationships/image" Target="../media/image110.png"/><Relationship Id="rId27" Type="http://schemas.openxmlformats.org/officeDocument/2006/relationships/image" Target="../media/image18.png"/><Relationship Id="rId48" Type="http://schemas.openxmlformats.org/officeDocument/2006/relationships/customXml" Target="../ink/ink24.xml"/><Relationship Id="rId69" Type="http://schemas.openxmlformats.org/officeDocument/2006/relationships/image" Target="../media/image39.png"/><Relationship Id="rId113" Type="http://schemas.openxmlformats.org/officeDocument/2006/relationships/image" Target="../media/image61.png"/><Relationship Id="rId134" Type="http://schemas.openxmlformats.org/officeDocument/2006/relationships/customXml" Target="../ink/ink67.xml"/><Relationship Id="rId80" Type="http://schemas.openxmlformats.org/officeDocument/2006/relationships/customXml" Target="../ink/ink40.xml"/><Relationship Id="rId155" Type="http://schemas.openxmlformats.org/officeDocument/2006/relationships/image" Target="../media/image82.png"/><Relationship Id="rId176" Type="http://schemas.openxmlformats.org/officeDocument/2006/relationships/customXml" Target="../ink/ink88.xml"/><Relationship Id="rId197" Type="http://schemas.openxmlformats.org/officeDocument/2006/relationships/image" Target="../media/image103.png"/><Relationship Id="rId201" Type="http://schemas.openxmlformats.org/officeDocument/2006/relationships/image" Target="../media/image105.png"/><Relationship Id="rId17" Type="http://schemas.openxmlformats.org/officeDocument/2006/relationships/image" Target="../media/image13.png"/><Relationship Id="rId38" Type="http://schemas.openxmlformats.org/officeDocument/2006/relationships/customXml" Target="../ink/ink19.xml"/><Relationship Id="rId59" Type="http://schemas.openxmlformats.org/officeDocument/2006/relationships/image" Target="../media/image34.png"/><Relationship Id="rId103" Type="http://schemas.openxmlformats.org/officeDocument/2006/relationships/image" Target="../media/image56.png"/><Relationship Id="rId124" Type="http://schemas.openxmlformats.org/officeDocument/2006/relationships/customXml" Target="../ink/ink62.xml"/><Relationship Id="rId70" Type="http://schemas.openxmlformats.org/officeDocument/2006/relationships/customXml" Target="../ink/ink35.xml"/><Relationship Id="rId91" Type="http://schemas.openxmlformats.org/officeDocument/2006/relationships/image" Target="../media/image50.png"/><Relationship Id="rId145" Type="http://schemas.openxmlformats.org/officeDocument/2006/relationships/image" Target="../media/image77.png"/><Relationship Id="rId166" Type="http://schemas.openxmlformats.org/officeDocument/2006/relationships/customXml" Target="../ink/ink83.xml"/><Relationship Id="rId187" Type="http://schemas.openxmlformats.org/officeDocument/2006/relationships/image" Target="../media/image98.png"/><Relationship Id="rId1" Type="http://schemas.openxmlformats.org/officeDocument/2006/relationships/slideLayout" Target="../slideLayouts/slideLayout7.xml"/><Relationship Id="rId28" Type="http://schemas.openxmlformats.org/officeDocument/2006/relationships/customXml" Target="../ink/ink14.xml"/><Relationship Id="rId49" Type="http://schemas.openxmlformats.org/officeDocument/2006/relationships/image" Target="../media/image29.png"/><Relationship Id="rId114" Type="http://schemas.openxmlformats.org/officeDocument/2006/relationships/customXml" Target="../ink/ink57.xml"/><Relationship Id="rId60" Type="http://schemas.openxmlformats.org/officeDocument/2006/relationships/customXml" Target="../ink/ink30.xml"/><Relationship Id="rId81" Type="http://schemas.openxmlformats.org/officeDocument/2006/relationships/image" Target="../media/image45.png"/><Relationship Id="rId135" Type="http://schemas.openxmlformats.org/officeDocument/2006/relationships/image" Target="../media/image72.png"/><Relationship Id="rId156" Type="http://schemas.openxmlformats.org/officeDocument/2006/relationships/customXml" Target="../ink/ink78.xml"/><Relationship Id="rId177" Type="http://schemas.openxmlformats.org/officeDocument/2006/relationships/image" Target="../media/image93.png"/><Relationship Id="rId198" Type="http://schemas.openxmlformats.org/officeDocument/2006/relationships/customXml" Target="../ink/ink99.xml"/><Relationship Id="rId202" Type="http://schemas.openxmlformats.org/officeDocument/2006/relationships/customXml" Target="../ink/ink101.xml"/><Relationship Id="rId18" Type="http://schemas.openxmlformats.org/officeDocument/2006/relationships/customXml" Target="../ink/ink9.xml"/><Relationship Id="rId39" Type="http://schemas.openxmlformats.org/officeDocument/2006/relationships/image" Target="../media/image24.png"/><Relationship Id="rId50" Type="http://schemas.openxmlformats.org/officeDocument/2006/relationships/customXml" Target="../ink/ink25.xml"/><Relationship Id="rId104" Type="http://schemas.openxmlformats.org/officeDocument/2006/relationships/customXml" Target="../ink/ink52.xml"/><Relationship Id="rId125" Type="http://schemas.openxmlformats.org/officeDocument/2006/relationships/image" Target="../media/image67.png"/><Relationship Id="rId146" Type="http://schemas.openxmlformats.org/officeDocument/2006/relationships/customXml" Target="../ink/ink73.xml"/><Relationship Id="rId167" Type="http://schemas.openxmlformats.org/officeDocument/2006/relationships/image" Target="../media/image88.png"/><Relationship Id="rId188" Type="http://schemas.openxmlformats.org/officeDocument/2006/relationships/customXml" Target="../ink/ink94.xml"/><Relationship Id="rId71" Type="http://schemas.openxmlformats.org/officeDocument/2006/relationships/image" Target="../media/image40.png"/><Relationship Id="rId92" Type="http://schemas.openxmlformats.org/officeDocument/2006/relationships/customXml" Target="../ink/ink46.xml"/><Relationship Id="rId2" Type="http://schemas.openxmlformats.org/officeDocument/2006/relationships/customXml" Target="../ink/ink1.xml"/><Relationship Id="rId29" Type="http://schemas.openxmlformats.org/officeDocument/2006/relationships/image" Target="../media/image19.png"/><Relationship Id="rId40" Type="http://schemas.openxmlformats.org/officeDocument/2006/relationships/customXml" Target="../ink/ink20.xml"/><Relationship Id="rId115" Type="http://schemas.openxmlformats.org/officeDocument/2006/relationships/image" Target="../media/image62.png"/><Relationship Id="rId136" Type="http://schemas.openxmlformats.org/officeDocument/2006/relationships/customXml" Target="../ink/ink68.xml"/><Relationship Id="rId157" Type="http://schemas.openxmlformats.org/officeDocument/2006/relationships/image" Target="../media/image83.png"/><Relationship Id="rId178" Type="http://schemas.openxmlformats.org/officeDocument/2006/relationships/customXml" Target="../ink/ink89.xml"/></Relationships>
</file>

<file path=ppt/slides/_rels/slide5.xml.rels><?xml version="1.0" encoding="UTF-8" standalone="yes"?>
<Relationships xmlns="http://schemas.openxmlformats.org/package/2006/relationships"><Relationship Id="rId117" Type="http://schemas.openxmlformats.org/officeDocument/2006/relationships/image" Target="../media/image168.png"/><Relationship Id="rId299" Type="http://schemas.openxmlformats.org/officeDocument/2006/relationships/image" Target="../media/image259.png"/><Relationship Id="rId21" Type="http://schemas.openxmlformats.org/officeDocument/2006/relationships/image" Target="../media/image120.png"/><Relationship Id="rId63" Type="http://schemas.openxmlformats.org/officeDocument/2006/relationships/image" Target="../media/image141.png"/><Relationship Id="rId159" Type="http://schemas.openxmlformats.org/officeDocument/2006/relationships/image" Target="../media/image189.png"/><Relationship Id="rId324" Type="http://schemas.openxmlformats.org/officeDocument/2006/relationships/customXml" Target="../ink/ink267.xml"/><Relationship Id="rId366" Type="http://schemas.openxmlformats.org/officeDocument/2006/relationships/customXml" Target="../ink/ink288.xml"/><Relationship Id="rId170" Type="http://schemas.openxmlformats.org/officeDocument/2006/relationships/customXml" Target="../ink/ink190.xml"/><Relationship Id="rId226" Type="http://schemas.openxmlformats.org/officeDocument/2006/relationships/customXml" Target="../ink/ink218.xml"/><Relationship Id="rId268" Type="http://schemas.openxmlformats.org/officeDocument/2006/relationships/customXml" Target="../ink/ink239.xml"/><Relationship Id="rId32" Type="http://schemas.openxmlformats.org/officeDocument/2006/relationships/customXml" Target="../ink/ink121.xml"/><Relationship Id="rId74" Type="http://schemas.openxmlformats.org/officeDocument/2006/relationships/customXml" Target="../ink/ink142.xml"/><Relationship Id="rId128" Type="http://schemas.openxmlformats.org/officeDocument/2006/relationships/customXml" Target="../ink/ink169.xml"/><Relationship Id="rId335" Type="http://schemas.openxmlformats.org/officeDocument/2006/relationships/image" Target="../media/image277.png"/><Relationship Id="rId5" Type="http://schemas.openxmlformats.org/officeDocument/2006/relationships/image" Target="../media/image112.png"/><Relationship Id="rId181" Type="http://schemas.openxmlformats.org/officeDocument/2006/relationships/image" Target="../media/image200.png"/><Relationship Id="rId237" Type="http://schemas.openxmlformats.org/officeDocument/2006/relationships/image" Target="../media/image228.png"/><Relationship Id="rId279" Type="http://schemas.openxmlformats.org/officeDocument/2006/relationships/image" Target="../media/image249.png"/><Relationship Id="rId43" Type="http://schemas.openxmlformats.org/officeDocument/2006/relationships/image" Target="../media/image131.png"/><Relationship Id="rId139" Type="http://schemas.openxmlformats.org/officeDocument/2006/relationships/image" Target="../media/image179.png"/><Relationship Id="rId290" Type="http://schemas.openxmlformats.org/officeDocument/2006/relationships/customXml" Target="../ink/ink250.xml"/><Relationship Id="rId304" Type="http://schemas.openxmlformats.org/officeDocument/2006/relationships/customXml" Target="../ink/ink257.xml"/><Relationship Id="rId346" Type="http://schemas.openxmlformats.org/officeDocument/2006/relationships/customXml" Target="../ink/ink278.xml"/><Relationship Id="rId85" Type="http://schemas.openxmlformats.org/officeDocument/2006/relationships/image" Target="../media/image152.png"/><Relationship Id="rId150" Type="http://schemas.openxmlformats.org/officeDocument/2006/relationships/customXml" Target="../ink/ink180.xml"/><Relationship Id="rId192" Type="http://schemas.openxmlformats.org/officeDocument/2006/relationships/customXml" Target="../ink/ink201.xml"/><Relationship Id="rId206" Type="http://schemas.openxmlformats.org/officeDocument/2006/relationships/customXml" Target="../ink/ink208.xml"/><Relationship Id="rId248" Type="http://schemas.openxmlformats.org/officeDocument/2006/relationships/customXml" Target="../ink/ink229.xml"/><Relationship Id="rId12" Type="http://schemas.openxmlformats.org/officeDocument/2006/relationships/customXml" Target="../ink/ink111.xml"/><Relationship Id="rId108" Type="http://schemas.openxmlformats.org/officeDocument/2006/relationships/customXml" Target="../ink/ink159.xml"/><Relationship Id="rId315" Type="http://schemas.openxmlformats.org/officeDocument/2006/relationships/image" Target="../media/image267.png"/><Relationship Id="rId357" Type="http://schemas.openxmlformats.org/officeDocument/2006/relationships/image" Target="../media/image288.png"/><Relationship Id="rId54" Type="http://schemas.openxmlformats.org/officeDocument/2006/relationships/customXml" Target="../ink/ink132.xml"/><Relationship Id="rId96" Type="http://schemas.openxmlformats.org/officeDocument/2006/relationships/customXml" Target="../ink/ink153.xml"/><Relationship Id="rId161" Type="http://schemas.openxmlformats.org/officeDocument/2006/relationships/image" Target="../media/image190.png"/><Relationship Id="rId217" Type="http://schemas.openxmlformats.org/officeDocument/2006/relationships/image" Target="../media/image218.png"/><Relationship Id="rId259" Type="http://schemas.openxmlformats.org/officeDocument/2006/relationships/image" Target="../media/image239.png"/><Relationship Id="rId23" Type="http://schemas.openxmlformats.org/officeDocument/2006/relationships/image" Target="../media/image121.png"/><Relationship Id="rId119" Type="http://schemas.openxmlformats.org/officeDocument/2006/relationships/image" Target="../media/image169.png"/><Relationship Id="rId270" Type="http://schemas.openxmlformats.org/officeDocument/2006/relationships/customXml" Target="../ink/ink240.xml"/><Relationship Id="rId326" Type="http://schemas.openxmlformats.org/officeDocument/2006/relationships/customXml" Target="../ink/ink268.xml"/><Relationship Id="rId65" Type="http://schemas.openxmlformats.org/officeDocument/2006/relationships/image" Target="../media/image142.png"/><Relationship Id="rId130" Type="http://schemas.openxmlformats.org/officeDocument/2006/relationships/customXml" Target="../ink/ink170.xml"/><Relationship Id="rId172" Type="http://schemas.openxmlformats.org/officeDocument/2006/relationships/customXml" Target="../ink/ink191.xml"/><Relationship Id="rId228" Type="http://schemas.openxmlformats.org/officeDocument/2006/relationships/customXml" Target="../ink/ink219.xml"/><Relationship Id="rId281" Type="http://schemas.openxmlformats.org/officeDocument/2006/relationships/image" Target="../media/image250.png"/><Relationship Id="rId337" Type="http://schemas.openxmlformats.org/officeDocument/2006/relationships/image" Target="../media/image278.png"/><Relationship Id="rId34" Type="http://schemas.openxmlformats.org/officeDocument/2006/relationships/customXml" Target="../ink/ink122.xml"/><Relationship Id="rId76" Type="http://schemas.openxmlformats.org/officeDocument/2006/relationships/customXml" Target="../ink/ink143.xml"/><Relationship Id="rId141" Type="http://schemas.openxmlformats.org/officeDocument/2006/relationships/image" Target="../media/image180.png"/><Relationship Id="rId7" Type="http://schemas.openxmlformats.org/officeDocument/2006/relationships/image" Target="../media/image113.png"/><Relationship Id="rId183" Type="http://schemas.openxmlformats.org/officeDocument/2006/relationships/image" Target="../media/image201.png"/><Relationship Id="rId239" Type="http://schemas.openxmlformats.org/officeDocument/2006/relationships/image" Target="../media/image229.png"/><Relationship Id="rId250" Type="http://schemas.openxmlformats.org/officeDocument/2006/relationships/customXml" Target="../ink/ink230.xml"/><Relationship Id="rId292" Type="http://schemas.openxmlformats.org/officeDocument/2006/relationships/customXml" Target="../ink/ink251.xml"/><Relationship Id="rId306" Type="http://schemas.openxmlformats.org/officeDocument/2006/relationships/customXml" Target="../ink/ink258.xml"/><Relationship Id="rId45" Type="http://schemas.openxmlformats.org/officeDocument/2006/relationships/image" Target="../media/image132.png"/><Relationship Id="rId87" Type="http://schemas.openxmlformats.org/officeDocument/2006/relationships/image" Target="../media/image153.png"/><Relationship Id="rId110" Type="http://schemas.openxmlformats.org/officeDocument/2006/relationships/customXml" Target="../ink/ink160.xml"/><Relationship Id="rId348" Type="http://schemas.openxmlformats.org/officeDocument/2006/relationships/customXml" Target="../ink/ink279.xml"/><Relationship Id="rId152" Type="http://schemas.openxmlformats.org/officeDocument/2006/relationships/customXml" Target="../ink/ink181.xml"/><Relationship Id="rId194" Type="http://schemas.openxmlformats.org/officeDocument/2006/relationships/customXml" Target="../ink/ink202.xml"/><Relationship Id="rId208" Type="http://schemas.openxmlformats.org/officeDocument/2006/relationships/customXml" Target="../ink/ink209.xml"/><Relationship Id="rId261" Type="http://schemas.openxmlformats.org/officeDocument/2006/relationships/image" Target="../media/image240.png"/><Relationship Id="rId14" Type="http://schemas.openxmlformats.org/officeDocument/2006/relationships/customXml" Target="../ink/ink112.xml"/><Relationship Id="rId56" Type="http://schemas.openxmlformats.org/officeDocument/2006/relationships/customXml" Target="../ink/ink133.xml"/><Relationship Id="rId317" Type="http://schemas.openxmlformats.org/officeDocument/2006/relationships/image" Target="../media/image268.png"/><Relationship Id="rId359" Type="http://schemas.openxmlformats.org/officeDocument/2006/relationships/image" Target="../media/image289.png"/><Relationship Id="rId98" Type="http://schemas.openxmlformats.org/officeDocument/2006/relationships/customXml" Target="../ink/ink154.xml"/><Relationship Id="rId121" Type="http://schemas.openxmlformats.org/officeDocument/2006/relationships/image" Target="../media/image170.png"/><Relationship Id="rId163" Type="http://schemas.openxmlformats.org/officeDocument/2006/relationships/image" Target="../media/image191.png"/><Relationship Id="rId219" Type="http://schemas.openxmlformats.org/officeDocument/2006/relationships/image" Target="../media/image219.png"/><Relationship Id="rId230" Type="http://schemas.openxmlformats.org/officeDocument/2006/relationships/customXml" Target="../ink/ink220.xml"/><Relationship Id="rId25" Type="http://schemas.openxmlformats.org/officeDocument/2006/relationships/image" Target="../media/image122.png"/><Relationship Id="rId67" Type="http://schemas.openxmlformats.org/officeDocument/2006/relationships/image" Target="../media/image143.png"/><Relationship Id="rId272" Type="http://schemas.openxmlformats.org/officeDocument/2006/relationships/customXml" Target="../ink/ink241.xml"/><Relationship Id="rId328" Type="http://schemas.openxmlformats.org/officeDocument/2006/relationships/customXml" Target="../ink/ink269.xml"/><Relationship Id="rId132" Type="http://schemas.openxmlformats.org/officeDocument/2006/relationships/customXml" Target="../ink/ink171.xml"/><Relationship Id="rId174" Type="http://schemas.openxmlformats.org/officeDocument/2006/relationships/customXml" Target="../ink/ink192.xml"/><Relationship Id="rId220" Type="http://schemas.openxmlformats.org/officeDocument/2006/relationships/customXml" Target="../ink/ink215.xml"/><Relationship Id="rId241" Type="http://schemas.openxmlformats.org/officeDocument/2006/relationships/image" Target="../media/image230.png"/><Relationship Id="rId15" Type="http://schemas.openxmlformats.org/officeDocument/2006/relationships/image" Target="../media/image117.png"/><Relationship Id="rId36" Type="http://schemas.openxmlformats.org/officeDocument/2006/relationships/customXml" Target="../ink/ink123.xml"/><Relationship Id="rId57" Type="http://schemas.openxmlformats.org/officeDocument/2006/relationships/image" Target="../media/image138.png"/><Relationship Id="rId262" Type="http://schemas.openxmlformats.org/officeDocument/2006/relationships/customXml" Target="../ink/ink236.xml"/><Relationship Id="rId283" Type="http://schemas.openxmlformats.org/officeDocument/2006/relationships/image" Target="../media/image251.png"/><Relationship Id="rId318" Type="http://schemas.openxmlformats.org/officeDocument/2006/relationships/customXml" Target="../ink/ink264.xml"/><Relationship Id="rId339" Type="http://schemas.openxmlformats.org/officeDocument/2006/relationships/image" Target="../media/image279.png"/><Relationship Id="rId78" Type="http://schemas.openxmlformats.org/officeDocument/2006/relationships/customXml" Target="../ink/ink144.xml"/><Relationship Id="rId99" Type="http://schemas.openxmlformats.org/officeDocument/2006/relationships/image" Target="../media/image159.png"/><Relationship Id="rId101" Type="http://schemas.openxmlformats.org/officeDocument/2006/relationships/image" Target="../media/image160.png"/><Relationship Id="rId122" Type="http://schemas.openxmlformats.org/officeDocument/2006/relationships/customXml" Target="../ink/ink166.xml"/><Relationship Id="rId143" Type="http://schemas.openxmlformats.org/officeDocument/2006/relationships/image" Target="../media/image181.png"/><Relationship Id="rId164" Type="http://schemas.openxmlformats.org/officeDocument/2006/relationships/customXml" Target="../ink/ink187.xml"/><Relationship Id="rId185" Type="http://schemas.openxmlformats.org/officeDocument/2006/relationships/image" Target="../media/image202.png"/><Relationship Id="rId350" Type="http://schemas.openxmlformats.org/officeDocument/2006/relationships/customXml" Target="../ink/ink280.xml"/><Relationship Id="rId9" Type="http://schemas.openxmlformats.org/officeDocument/2006/relationships/image" Target="../media/image114.png"/><Relationship Id="rId210" Type="http://schemas.openxmlformats.org/officeDocument/2006/relationships/customXml" Target="../ink/ink210.xml"/><Relationship Id="rId26" Type="http://schemas.openxmlformats.org/officeDocument/2006/relationships/customXml" Target="../ink/ink118.xml"/><Relationship Id="rId231" Type="http://schemas.openxmlformats.org/officeDocument/2006/relationships/image" Target="../media/image225.png"/><Relationship Id="rId252" Type="http://schemas.openxmlformats.org/officeDocument/2006/relationships/customXml" Target="../ink/ink231.xml"/><Relationship Id="rId273" Type="http://schemas.openxmlformats.org/officeDocument/2006/relationships/image" Target="../media/image246.png"/><Relationship Id="rId294" Type="http://schemas.openxmlformats.org/officeDocument/2006/relationships/customXml" Target="../ink/ink252.xml"/><Relationship Id="rId308" Type="http://schemas.openxmlformats.org/officeDocument/2006/relationships/customXml" Target="../ink/ink259.xml"/><Relationship Id="rId329" Type="http://schemas.openxmlformats.org/officeDocument/2006/relationships/image" Target="../media/image274.png"/><Relationship Id="rId47" Type="http://schemas.openxmlformats.org/officeDocument/2006/relationships/image" Target="../media/image133.png"/><Relationship Id="rId68" Type="http://schemas.openxmlformats.org/officeDocument/2006/relationships/customXml" Target="../ink/ink139.xml"/><Relationship Id="rId89" Type="http://schemas.openxmlformats.org/officeDocument/2006/relationships/image" Target="../media/image154.png"/><Relationship Id="rId112" Type="http://schemas.openxmlformats.org/officeDocument/2006/relationships/customXml" Target="../ink/ink161.xml"/><Relationship Id="rId133" Type="http://schemas.openxmlformats.org/officeDocument/2006/relationships/image" Target="../media/image176.png"/><Relationship Id="rId154" Type="http://schemas.openxmlformats.org/officeDocument/2006/relationships/customXml" Target="../ink/ink182.xml"/><Relationship Id="rId175" Type="http://schemas.openxmlformats.org/officeDocument/2006/relationships/image" Target="../media/image197.png"/><Relationship Id="rId340" Type="http://schemas.openxmlformats.org/officeDocument/2006/relationships/customXml" Target="../ink/ink275.xml"/><Relationship Id="rId361" Type="http://schemas.openxmlformats.org/officeDocument/2006/relationships/image" Target="../media/image290.png"/><Relationship Id="rId196" Type="http://schemas.openxmlformats.org/officeDocument/2006/relationships/customXml" Target="../ink/ink203.xml"/><Relationship Id="rId200" Type="http://schemas.openxmlformats.org/officeDocument/2006/relationships/customXml" Target="../ink/ink205.xml"/><Relationship Id="rId16" Type="http://schemas.openxmlformats.org/officeDocument/2006/relationships/customXml" Target="../ink/ink113.xml"/><Relationship Id="rId221" Type="http://schemas.openxmlformats.org/officeDocument/2006/relationships/image" Target="../media/image220.png"/><Relationship Id="rId242" Type="http://schemas.openxmlformats.org/officeDocument/2006/relationships/customXml" Target="../ink/ink226.xml"/><Relationship Id="rId263" Type="http://schemas.openxmlformats.org/officeDocument/2006/relationships/image" Target="../media/image241.png"/><Relationship Id="rId284" Type="http://schemas.openxmlformats.org/officeDocument/2006/relationships/customXml" Target="../ink/ink247.xml"/><Relationship Id="rId319" Type="http://schemas.openxmlformats.org/officeDocument/2006/relationships/image" Target="../media/image269.png"/><Relationship Id="rId37" Type="http://schemas.openxmlformats.org/officeDocument/2006/relationships/image" Target="../media/image128.png"/><Relationship Id="rId58" Type="http://schemas.openxmlformats.org/officeDocument/2006/relationships/customXml" Target="../ink/ink134.xml"/><Relationship Id="rId79" Type="http://schemas.openxmlformats.org/officeDocument/2006/relationships/image" Target="../media/image149.png"/><Relationship Id="rId102" Type="http://schemas.openxmlformats.org/officeDocument/2006/relationships/customXml" Target="../ink/ink156.xml"/><Relationship Id="rId123" Type="http://schemas.openxmlformats.org/officeDocument/2006/relationships/image" Target="../media/image171.png"/><Relationship Id="rId144" Type="http://schemas.openxmlformats.org/officeDocument/2006/relationships/customXml" Target="../ink/ink177.xml"/><Relationship Id="rId330" Type="http://schemas.openxmlformats.org/officeDocument/2006/relationships/customXml" Target="../ink/ink270.xml"/><Relationship Id="rId90" Type="http://schemas.openxmlformats.org/officeDocument/2006/relationships/customXml" Target="../ink/ink150.xml"/><Relationship Id="rId165" Type="http://schemas.openxmlformats.org/officeDocument/2006/relationships/image" Target="../media/image192.png"/><Relationship Id="rId186" Type="http://schemas.openxmlformats.org/officeDocument/2006/relationships/customXml" Target="../ink/ink198.xml"/><Relationship Id="rId351" Type="http://schemas.openxmlformats.org/officeDocument/2006/relationships/image" Target="../media/image285.png"/><Relationship Id="rId211" Type="http://schemas.openxmlformats.org/officeDocument/2006/relationships/image" Target="../media/image215.png"/><Relationship Id="rId232" Type="http://schemas.openxmlformats.org/officeDocument/2006/relationships/customXml" Target="../ink/ink221.xml"/><Relationship Id="rId253" Type="http://schemas.openxmlformats.org/officeDocument/2006/relationships/image" Target="../media/image236.png"/><Relationship Id="rId274" Type="http://schemas.openxmlformats.org/officeDocument/2006/relationships/customXml" Target="../ink/ink242.xml"/><Relationship Id="rId295" Type="http://schemas.openxmlformats.org/officeDocument/2006/relationships/image" Target="../media/image257.png"/><Relationship Id="rId309" Type="http://schemas.openxmlformats.org/officeDocument/2006/relationships/image" Target="../media/image264.png"/><Relationship Id="rId27" Type="http://schemas.openxmlformats.org/officeDocument/2006/relationships/image" Target="../media/image123.png"/><Relationship Id="rId48" Type="http://schemas.openxmlformats.org/officeDocument/2006/relationships/customXml" Target="../ink/ink129.xml"/><Relationship Id="rId69" Type="http://schemas.openxmlformats.org/officeDocument/2006/relationships/image" Target="../media/image144.png"/><Relationship Id="rId113" Type="http://schemas.openxmlformats.org/officeDocument/2006/relationships/image" Target="../media/image166.png"/><Relationship Id="rId134" Type="http://schemas.openxmlformats.org/officeDocument/2006/relationships/customXml" Target="../ink/ink172.xml"/><Relationship Id="rId320" Type="http://schemas.openxmlformats.org/officeDocument/2006/relationships/customXml" Target="../ink/ink265.xml"/><Relationship Id="rId80" Type="http://schemas.openxmlformats.org/officeDocument/2006/relationships/customXml" Target="../ink/ink145.xml"/><Relationship Id="rId155" Type="http://schemas.openxmlformats.org/officeDocument/2006/relationships/image" Target="../media/image187.png"/><Relationship Id="rId176" Type="http://schemas.openxmlformats.org/officeDocument/2006/relationships/customXml" Target="../ink/ink193.xml"/><Relationship Id="rId197" Type="http://schemas.openxmlformats.org/officeDocument/2006/relationships/image" Target="../media/image208.png"/><Relationship Id="rId341" Type="http://schemas.openxmlformats.org/officeDocument/2006/relationships/image" Target="../media/image280.png"/><Relationship Id="rId362" Type="http://schemas.openxmlformats.org/officeDocument/2006/relationships/customXml" Target="../ink/ink286.xml"/><Relationship Id="rId201" Type="http://schemas.openxmlformats.org/officeDocument/2006/relationships/image" Target="../media/image210.png"/><Relationship Id="rId222" Type="http://schemas.openxmlformats.org/officeDocument/2006/relationships/customXml" Target="../ink/ink216.xml"/><Relationship Id="rId243" Type="http://schemas.openxmlformats.org/officeDocument/2006/relationships/image" Target="../media/image231.png"/><Relationship Id="rId264" Type="http://schemas.openxmlformats.org/officeDocument/2006/relationships/customXml" Target="../ink/ink237.xml"/><Relationship Id="rId285" Type="http://schemas.openxmlformats.org/officeDocument/2006/relationships/image" Target="../media/image252.png"/><Relationship Id="rId17" Type="http://schemas.openxmlformats.org/officeDocument/2006/relationships/image" Target="../media/image118.png"/><Relationship Id="rId38" Type="http://schemas.openxmlformats.org/officeDocument/2006/relationships/customXml" Target="../ink/ink124.xml"/><Relationship Id="rId59" Type="http://schemas.openxmlformats.org/officeDocument/2006/relationships/image" Target="../media/image139.png"/><Relationship Id="rId103" Type="http://schemas.openxmlformats.org/officeDocument/2006/relationships/image" Target="../media/image161.png"/><Relationship Id="rId124" Type="http://schemas.openxmlformats.org/officeDocument/2006/relationships/customXml" Target="../ink/ink167.xml"/><Relationship Id="rId310" Type="http://schemas.openxmlformats.org/officeDocument/2006/relationships/customXml" Target="../ink/ink260.xml"/><Relationship Id="rId70" Type="http://schemas.openxmlformats.org/officeDocument/2006/relationships/customXml" Target="../ink/ink140.xml"/><Relationship Id="rId91" Type="http://schemas.openxmlformats.org/officeDocument/2006/relationships/image" Target="../media/image155.png"/><Relationship Id="rId145" Type="http://schemas.openxmlformats.org/officeDocument/2006/relationships/image" Target="../media/image182.png"/><Relationship Id="rId166" Type="http://schemas.openxmlformats.org/officeDocument/2006/relationships/customXml" Target="../ink/ink188.xml"/><Relationship Id="rId187" Type="http://schemas.openxmlformats.org/officeDocument/2006/relationships/image" Target="../media/image203.png"/><Relationship Id="rId331" Type="http://schemas.openxmlformats.org/officeDocument/2006/relationships/image" Target="../media/image275.png"/><Relationship Id="rId352" Type="http://schemas.openxmlformats.org/officeDocument/2006/relationships/customXml" Target="../ink/ink281.xml"/><Relationship Id="rId1" Type="http://schemas.openxmlformats.org/officeDocument/2006/relationships/slideLayout" Target="../slideLayouts/slideLayout7.xml"/><Relationship Id="rId212" Type="http://schemas.openxmlformats.org/officeDocument/2006/relationships/customXml" Target="../ink/ink211.xml"/><Relationship Id="rId233" Type="http://schemas.openxmlformats.org/officeDocument/2006/relationships/image" Target="../media/image226.png"/><Relationship Id="rId254" Type="http://schemas.openxmlformats.org/officeDocument/2006/relationships/customXml" Target="../ink/ink232.xml"/><Relationship Id="rId28" Type="http://schemas.openxmlformats.org/officeDocument/2006/relationships/customXml" Target="../ink/ink119.xml"/><Relationship Id="rId49" Type="http://schemas.openxmlformats.org/officeDocument/2006/relationships/image" Target="../media/image134.png"/><Relationship Id="rId114" Type="http://schemas.openxmlformats.org/officeDocument/2006/relationships/customXml" Target="../ink/ink162.xml"/><Relationship Id="rId275" Type="http://schemas.openxmlformats.org/officeDocument/2006/relationships/image" Target="../media/image247.png"/><Relationship Id="rId296" Type="http://schemas.openxmlformats.org/officeDocument/2006/relationships/customXml" Target="../ink/ink253.xml"/><Relationship Id="rId300" Type="http://schemas.openxmlformats.org/officeDocument/2006/relationships/customXml" Target="../ink/ink255.xml"/><Relationship Id="rId60" Type="http://schemas.openxmlformats.org/officeDocument/2006/relationships/customXml" Target="../ink/ink135.xml"/><Relationship Id="rId81" Type="http://schemas.openxmlformats.org/officeDocument/2006/relationships/image" Target="../media/image150.png"/><Relationship Id="rId135" Type="http://schemas.openxmlformats.org/officeDocument/2006/relationships/image" Target="../media/image177.png"/><Relationship Id="rId156" Type="http://schemas.openxmlformats.org/officeDocument/2006/relationships/customXml" Target="../ink/ink183.xml"/><Relationship Id="rId177" Type="http://schemas.openxmlformats.org/officeDocument/2006/relationships/image" Target="../media/image198.png"/><Relationship Id="rId198" Type="http://schemas.openxmlformats.org/officeDocument/2006/relationships/customXml" Target="../ink/ink204.xml"/><Relationship Id="rId321" Type="http://schemas.openxmlformats.org/officeDocument/2006/relationships/image" Target="../media/image270.png"/><Relationship Id="rId342" Type="http://schemas.openxmlformats.org/officeDocument/2006/relationships/customXml" Target="../ink/ink276.xml"/><Relationship Id="rId363" Type="http://schemas.openxmlformats.org/officeDocument/2006/relationships/image" Target="../media/image291.png"/><Relationship Id="rId202" Type="http://schemas.openxmlformats.org/officeDocument/2006/relationships/customXml" Target="../ink/ink206.xml"/><Relationship Id="rId223" Type="http://schemas.openxmlformats.org/officeDocument/2006/relationships/image" Target="../media/image221.png"/><Relationship Id="rId244" Type="http://schemas.openxmlformats.org/officeDocument/2006/relationships/customXml" Target="../ink/ink227.xml"/><Relationship Id="rId18" Type="http://schemas.openxmlformats.org/officeDocument/2006/relationships/customXml" Target="../ink/ink114.xml"/><Relationship Id="rId39" Type="http://schemas.openxmlformats.org/officeDocument/2006/relationships/image" Target="../media/image129.png"/><Relationship Id="rId265" Type="http://schemas.openxmlformats.org/officeDocument/2006/relationships/image" Target="../media/image242.png"/><Relationship Id="rId286" Type="http://schemas.openxmlformats.org/officeDocument/2006/relationships/customXml" Target="../ink/ink248.xml"/><Relationship Id="rId50" Type="http://schemas.openxmlformats.org/officeDocument/2006/relationships/customXml" Target="../ink/ink130.xml"/><Relationship Id="rId104" Type="http://schemas.openxmlformats.org/officeDocument/2006/relationships/customXml" Target="../ink/ink157.xml"/><Relationship Id="rId125" Type="http://schemas.openxmlformats.org/officeDocument/2006/relationships/image" Target="../media/image172.png"/><Relationship Id="rId146" Type="http://schemas.openxmlformats.org/officeDocument/2006/relationships/customXml" Target="../ink/ink178.xml"/><Relationship Id="rId167" Type="http://schemas.openxmlformats.org/officeDocument/2006/relationships/image" Target="../media/image193.png"/><Relationship Id="rId188" Type="http://schemas.openxmlformats.org/officeDocument/2006/relationships/customXml" Target="../ink/ink199.xml"/><Relationship Id="rId311" Type="http://schemas.openxmlformats.org/officeDocument/2006/relationships/image" Target="../media/image265.png"/><Relationship Id="rId332" Type="http://schemas.openxmlformats.org/officeDocument/2006/relationships/customXml" Target="../ink/ink271.xml"/><Relationship Id="rId353" Type="http://schemas.openxmlformats.org/officeDocument/2006/relationships/image" Target="../media/image286.png"/><Relationship Id="rId71" Type="http://schemas.openxmlformats.org/officeDocument/2006/relationships/image" Target="../media/image145.png"/><Relationship Id="rId92" Type="http://schemas.openxmlformats.org/officeDocument/2006/relationships/customXml" Target="../ink/ink151.xml"/><Relationship Id="rId213" Type="http://schemas.openxmlformats.org/officeDocument/2006/relationships/image" Target="../media/image216.png"/><Relationship Id="rId234" Type="http://schemas.openxmlformats.org/officeDocument/2006/relationships/customXml" Target="../ink/ink222.xml"/><Relationship Id="rId2" Type="http://schemas.openxmlformats.org/officeDocument/2006/relationships/customXml" Target="../ink/ink106.xml"/><Relationship Id="rId29" Type="http://schemas.openxmlformats.org/officeDocument/2006/relationships/image" Target="../media/image124.png"/><Relationship Id="rId255" Type="http://schemas.openxmlformats.org/officeDocument/2006/relationships/image" Target="../media/image237.png"/><Relationship Id="rId276" Type="http://schemas.openxmlformats.org/officeDocument/2006/relationships/customXml" Target="../ink/ink243.xml"/><Relationship Id="rId297" Type="http://schemas.openxmlformats.org/officeDocument/2006/relationships/image" Target="../media/image258.png"/><Relationship Id="rId40" Type="http://schemas.openxmlformats.org/officeDocument/2006/relationships/customXml" Target="../ink/ink125.xml"/><Relationship Id="rId115" Type="http://schemas.openxmlformats.org/officeDocument/2006/relationships/image" Target="../media/image167.png"/><Relationship Id="rId136" Type="http://schemas.openxmlformats.org/officeDocument/2006/relationships/customXml" Target="../ink/ink173.xml"/><Relationship Id="rId157" Type="http://schemas.openxmlformats.org/officeDocument/2006/relationships/image" Target="../media/image188.png"/><Relationship Id="rId178" Type="http://schemas.openxmlformats.org/officeDocument/2006/relationships/customXml" Target="../ink/ink194.xml"/><Relationship Id="rId301" Type="http://schemas.openxmlformats.org/officeDocument/2006/relationships/image" Target="../media/image260.png"/><Relationship Id="rId322" Type="http://schemas.openxmlformats.org/officeDocument/2006/relationships/customXml" Target="../ink/ink266.xml"/><Relationship Id="rId343" Type="http://schemas.openxmlformats.org/officeDocument/2006/relationships/image" Target="../media/image281.png"/><Relationship Id="rId364" Type="http://schemas.openxmlformats.org/officeDocument/2006/relationships/customXml" Target="../ink/ink287.xml"/><Relationship Id="rId61" Type="http://schemas.openxmlformats.org/officeDocument/2006/relationships/image" Target="../media/image140.png"/><Relationship Id="rId82" Type="http://schemas.openxmlformats.org/officeDocument/2006/relationships/customXml" Target="../ink/ink146.xml"/><Relationship Id="rId199" Type="http://schemas.openxmlformats.org/officeDocument/2006/relationships/image" Target="../media/image209.png"/><Relationship Id="rId203" Type="http://schemas.openxmlformats.org/officeDocument/2006/relationships/image" Target="../media/image211.png"/><Relationship Id="rId19" Type="http://schemas.openxmlformats.org/officeDocument/2006/relationships/image" Target="../media/image119.png"/><Relationship Id="rId224" Type="http://schemas.openxmlformats.org/officeDocument/2006/relationships/customXml" Target="../ink/ink217.xml"/><Relationship Id="rId245" Type="http://schemas.openxmlformats.org/officeDocument/2006/relationships/image" Target="../media/image232.png"/><Relationship Id="rId266" Type="http://schemas.openxmlformats.org/officeDocument/2006/relationships/customXml" Target="../ink/ink238.xml"/><Relationship Id="rId287" Type="http://schemas.openxmlformats.org/officeDocument/2006/relationships/image" Target="../media/image253.png"/><Relationship Id="rId30" Type="http://schemas.openxmlformats.org/officeDocument/2006/relationships/customXml" Target="../ink/ink120.xml"/><Relationship Id="rId105" Type="http://schemas.openxmlformats.org/officeDocument/2006/relationships/image" Target="../media/image162.png"/><Relationship Id="rId126" Type="http://schemas.openxmlformats.org/officeDocument/2006/relationships/customXml" Target="../ink/ink168.xml"/><Relationship Id="rId147" Type="http://schemas.openxmlformats.org/officeDocument/2006/relationships/image" Target="../media/image183.png"/><Relationship Id="rId168" Type="http://schemas.openxmlformats.org/officeDocument/2006/relationships/customXml" Target="../ink/ink189.xml"/><Relationship Id="rId312" Type="http://schemas.openxmlformats.org/officeDocument/2006/relationships/customXml" Target="../ink/ink261.xml"/><Relationship Id="rId333" Type="http://schemas.openxmlformats.org/officeDocument/2006/relationships/image" Target="../media/image276.png"/><Relationship Id="rId354" Type="http://schemas.openxmlformats.org/officeDocument/2006/relationships/customXml" Target="../ink/ink282.xml"/><Relationship Id="rId51" Type="http://schemas.openxmlformats.org/officeDocument/2006/relationships/image" Target="../media/image135.png"/><Relationship Id="rId72" Type="http://schemas.openxmlformats.org/officeDocument/2006/relationships/customXml" Target="../ink/ink141.xml"/><Relationship Id="rId93" Type="http://schemas.openxmlformats.org/officeDocument/2006/relationships/image" Target="../media/image156.png"/><Relationship Id="rId189" Type="http://schemas.openxmlformats.org/officeDocument/2006/relationships/image" Target="../media/image204.png"/><Relationship Id="rId3" Type="http://schemas.openxmlformats.org/officeDocument/2006/relationships/image" Target="../media/image111.png"/><Relationship Id="rId214" Type="http://schemas.openxmlformats.org/officeDocument/2006/relationships/customXml" Target="../ink/ink212.xml"/><Relationship Id="rId235" Type="http://schemas.openxmlformats.org/officeDocument/2006/relationships/image" Target="../media/image227.png"/><Relationship Id="rId256" Type="http://schemas.openxmlformats.org/officeDocument/2006/relationships/customXml" Target="../ink/ink233.xml"/><Relationship Id="rId277" Type="http://schemas.openxmlformats.org/officeDocument/2006/relationships/image" Target="../media/image248.png"/><Relationship Id="rId298" Type="http://schemas.openxmlformats.org/officeDocument/2006/relationships/customXml" Target="../ink/ink254.xml"/><Relationship Id="rId116" Type="http://schemas.openxmlformats.org/officeDocument/2006/relationships/customXml" Target="../ink/ink163.xml"/><Relationship Id="rId137" Type="http://schemas.openxmlformats.org/officeDocument/2006/relationships/image" Target="../media/image178.png"/><Relationship Id="rId158" Type="http://schemas.openxmlformats.org/officeDocument/2006/relationships/customXml" Target="../ink/ink184.xml"/><Relationship Id="rId302" Type="http://schemas.openxmlformats.org/officeDocument/2006/relationships/customXml" Target="../ink/ink256.xml"/><Relationship Id="rId323" Type="http://schemas.openxmlformats.org/officeDocument/2006/relationships/image" Target="../media/image271.png"/><Relationship Id="rId344" Type="http://schemas.openxmlformats.org/officeDocument/2006/relationships/customXml" Target="../ink/ink277.xml"/><Relationship Id="rId20" Type="http://schemas.openxmlformats.org/officeDocument/2006/relationships/customXml" Target="../ink/ink115.xml"/><Relationship Id="rId41" Type="http://schemas.openxmlformats.org/officeDocument/2006/relationships/image" Target="../media/image130.png"/><Relationship Id="rId62" Type="http://schemas.openxmlformats.org/officeDocument/2006/relationships/customXml" Target="../ink/ink136.xml"/><Relationship Id="rId83" Type="http://schemas.openxmlformats.org/officeDocument/2006/relationships/image" Target="../media/image151.png"/><Relationship Id="rId179" Type="http://schemas.openxmlformats.org/officeDocument/2006/relationships/image" Target="../media/image199.png"/><Relationship Id="rId365" Type="http://schemas.openxmlformats.org/officeDocument/2006/relationships/image" Target="../media/image292.png"/><Relationship Id="rId190" Type="http://schemas.openxmlformats.org/officeDocument/2006/relationships/customXml" Target="../ink/ink200.xml"/><Relationship Id="rId204" Type="http://schemas.openxmlformats.org/officeDocument/2006/relationships/customXml" Target="../ink/ink207.xml"/><Relationship Id="rId225" Type="http://schemas.openxmlformats.org/officeDocument/2006/relationships/image" Target="../media/image222.png"/><Relationship Id="rId246" Type="http://schemas.openxmlformats.org/officeDocument/2006/relationships/customXml" Target="../ink/ink228.xml"/><Relationship Id="rId267" Type="http://schemas.openxmlformats.org/officeDocument/2006/relationships/image" Target="../media/image243.png"/><Relationship Id="rId288" Type="http://schemas.openxmlformats.org/officeDocument/2006/relationships/customXml" Target="../ink/ink249.xml"/><Relationship Id="rId106" Type="http://schemas.openxmlformats.org/officeDocument/2006/relationships/customXml" Target="../ink/ink158.xml"/><Relationship Id="rId127" Type="http://schemas.openxmlformats.org/officeDocument/2006/relationships/image" Target="../media/image173.png"/><Relationship Id="rId313" Type="http://schemas.openxmlformats.org/officeDocument/2006/relationships/image" Target="../media/image266.png"/><Relationship Id="rId10" Type="http://schemas.openxmlformats.org/officeDocument/2006/relationships/customXml" Target="../ink/ink110.xml"/><Relationship Id="rId31" Type="http://schemas.openxmlformats.org/officeDocument/2006/relationships/image" Target="../media/image125.png"/><Relationship Id="rId52" Type="http://schemas.openxmlformats.org/officeDocument/2006/relationships/customXml" Target="../ink/ink131.xml"/><Relationship Id="rId73" Type="http://schemas.openxmlformats.org/officeDocument/2006/relationships/image" Target="../media/image146.png"/><Relationship Id="rId94" Type="http://schemas.openxmlformats.org/officeDocument/2006/relationships/customXml" Target="../ink/ink152.xml"/><Relationship Id="rId148" Type="http://schemas.openxmlformats.org/officeDocument/2006/relationships/customXml" Target="../ink/ink179.xml"/><Relationship Id="rId169" Type="http://schemas.openxmlformats.org/officeDocument/2006/relationships/image" Target="../media/image194.png"/><Relationship Id="rId334" Type="http://schemas.openxmlformats.org/officeDocument/2006/relationships/customXml" Target="../ink/ink272.xml"/><Relationship Id="rId355" Type="http://schemas.openxmlformats.org/officeDocument/2006/relationships/image" Target="../media/image287.png"/><Relationship Id="rId4" Type="http://schemas.openxmlformats.org/officeDocument/2006/relationships/customXml" Target="../ink/ink107.xml"/><Relationship Id="rId180" Type="http://schemas.openxmlformats.org/officeDocument/2006/relationships/customXml" Target="../ink/ink195.xml"/><Relationship Id="rId215" Type="http://schemas.openxmlformats.org/officeDocument/2006/relationships/image" Target="../media/image217.png"/><Relationship Id="rId236" Type="http://schemas.openxmlformats.org/officeDocument/2006/relationships/customXml" Target="../ink/ink223.xml"/><Relationship Id="rId257" Type="http://schemas.openxmlformats.org/officeDocument/2006/relationships/image" Target="../media/image238.png"/><Relationship Id="rId278" Type="http://schemas.openxmlformats.org/officeDocument/2006/relationships/customXml" Target="../ink/ink244.xml"/><Relationship Id="rId303" Type="http://schemas.openxmlformats.org/officeDocument/2006/relationships/image" Target="../media/image261.png"/><Relationship Id="rId42" Type="http://schemas.openxmlformats.org/officeDocument/2006/relationships/customXml" Target="../ink/ink126.xml"/><Relationship Id="rId84" Type="http://schemas.openxmlformats.org/officeDocument/2006/relationships/customXml" Target="../ink/ink147.xml"/><Relationship Id="rId138" Type="http://schemas.openxmlformats.org/officeDocument/2006/relationships/customXml" Target="../ink/ink174.xml"/><Relationship Id="rId345" Type="http://schemas.openxmlformats.org/officeDocument/2006/relationships/image" Target="../media/image282.png"/><Relationship Id="rId191" Type="http://schemas.openxmlformats.org/officeDocument/2006/relationships/image" Target="../media/image205.png"/><Relationship Id="rId205" Type="http://schemas.openxmlformats.org/officeDocument/2006/relationships/image" Target="../media/image212.png"/><Relationship Id="rId247" Type="http://schemas.openxmlformats.org/officeDocument/2006/relationships/image" Target="../media/image233.png"/><Relationship Id="rId107" Type="http://schemas.openxmlformats.org/officeDocument/2006/relationships/image" Target="../media/image163.png"/><Relationship Id="rId289" Type="http://schemas.openxmlformats.org/officeDocument/2006/relationships/image" Target="../media/image254.png"/><Relationship Id="rId11" Type="http://schemas.openxmlformats.org/officeDocument/2006/relationships/image" Target="../media/image115.png"/><Relationship Id="rId53" Type="http://schemas.openxmlformats.org/officeDocument/2006/relationships/image" Target="../media/image136.png"/><Relationship Id="rId149" Type="http://schemas.openxmlformats.org/officeDocument/2006/relationships/image" Target="../media/image184.png"/><Relationship Id="rId314" Type="http://schemas.openxmlformats.org/officeDocument/2006/relationships/customXml" Target="../ink/ink262.xml"/><Relationship Id="rId356" Type="http://schemas.openxmlformats.org/officeDocument/2006/relationships/customXml" Target="../ink/ink283.xml"/><Relationship Id="rId95" Type="http://schemas.openxmlformats.org/officeDocument/2006/relationships/image" Target="../media/image157.png"/><Relationship Id="rId160" Type="http://schemas.openxmlformats.org/officeDocument/2006/relationships/customXml" Target="../ink/ink185.xml"/><Relationship Id="rId216" Type="http://schemas.openxmlformats.org/officeDocument/2006/relationships/customXml" Target="../ink/ink213.xml"/><Relationship Id="rId258" Type="http://schemas.openxmlformats.org/officeDocument/2006/relationships/customXml" Target="../ink/ink234.xml"/><Relationship Id="rId22" Type="http://schemas.openxmlformats.org/officeDocument/2006/relationships/customXml" Target="../ink/ink116.xml"/><Relationship Id="rId64" Type="http://schemas.openxmlformats.org/officeDocument/2006/relationships/customXml" Target="../ink/ink137.xml"/><Relationship Id="rId118" Type="http://schemas.openxmlformats.org/officeDocument/2006/relationships/customXml" Target="../ink/ink164.xml"/><Relationship Id="rId325" Type="http://schemas.openxmlformats.org/officeDocument/2006/relationships/image" Target="../media/image272.png"/><Relationship Id="rId367" Type="http://schemas.openxmlformats.org/officeDocument/2006/relationships/image" Target="../media/image293.png"/><Relationship Id="rId171" Type="http://schemas.openxmlformats.org/officeDocument/2006/relationships/image" Target="../media/image195.png"/><Relationship Id="rId227" Type="http://schemas.openxmlformats.org/officeDocument/2006/relationships/image" Target="../media/image223.png"/><Relationship Id="rId269" Type="http://schemas.openxmlformats.org/officeDocument/2006/relationships/image" Target="../media/image244.png"/><Relationship Id="rId33" Type="http://schemas.openxmlformats.org/officeDocument/2006/relationships/image" Target="../media/image126.png"/><Relationship Id="rId129" Type="http://schemas.openxmlformats.org/officeDocument/2006/relationships/image" Target="../media/image174.png"/><Relationship Id="rId280" Type="http://schemas.openxmlformats.org/officeDocument/2006/relationships/customXml" Target="../ink/ink245.xml"/><Relationship Id="rId336" Type="http://schemas.openxmlformats.org/officeDocument/2006/relationships/customXml" Target="../ink/ink273.xml"/><Relationship Id="rId75" Type="http://schemas.openxmlformats.org/officeDocument/2006/relationships/image" Target="../media/image147.png"/><Relationship Id="rId140" Type="http://schemas.openxmlformats.org/officeDocument/2006/relationships/customXml" Target="../ink/ink175.xml"/><Relationship Id="rId182" Type="http://schemas.openxmlformats.org/officeDocument/2006/relationships/customXml" Target="../ink/ink196.xml"/><Relationship Id="rId6" Type="http://schemas.openxmlformats.org/officeDocument/2006/relationships/customXml" Target="../ink/ink108.xml"/><Relationship Id="rId238" Type="http://schemas.openxmlformats.org/officeDocument/2006/relationships/customXml" Target="../ink/ink224.xml"/><Relationship Id="rId291" Type="http://schemas.openxmlformats.org/officeDocument/2006/relationships/image" Target="../media/image255.png"/><Relationship Id="rId305" Type="http://schemas.openxmlformats.org/officeDocument/2006/relationships/image" Target="../media/image262.png"/><Relationship Id="rId347" Type="http://schemas.openxmlformats.org/officeDocument/2006/relationships/image" Target="../media/image283.png"/><Relationship Id="rId44" Type="http://schemas.openxmlformats.org/officeDocument/2006/relationships/customXml" Target="../ink/ink127.xml"/><Relationship Id="rId86" Type="http://schemas.openxmlformats.org/officeDocument/2006/relationships/customXml" Target="../ink/ink148.xml"/><Relationship Id="rId151" Type="http://schemas.openxmlformats.org/officeDocument/2006/relationships/image" Target="../media/image185.png"/><Relationship Id="rId193" Type="http://schemas.openxmlformats.org/officeDocument/2006/relationships/image" Target="../media/image206.png"/><Relationship Id="rId207" Type="http://schemas.openxmlformats.org/officeDocument/2006/relationships/image" Target="../media/image213.png"/><Relationship Id="rId249" Type="http://schemas.openxmlformats.org/officeDocument/2006/relationships/image" Target="../media/image234.png"/><Relationship Id="rId13" Type="http://schemas.openxmlformats.org/officeDocument/2006/relationships/image" Target="../media/image116.png"/><Relationship Id="rId109" Type="http://schemas.openxmlformats.org/officeDocument/2006/relationships/image" Target="../media/image164.png"/><Relationship Id="rId260" Type="http://schemas.openxmlformats.org/officeDocument/2006/relationships/customXml" Target="../ink/ink235.xml"/><Relationship Id="rId316" Type="http://schemas.openxmlformats.org/officeDocument/2006/relationships/customXml" Target="../ink/ink263.xml"/><Relationship Id="rId55" Type="http://schemas.openxmlformats.org/officeDocument/2006/relationships/image" Target="../media/image137.png"/><Relationship Id="rId97" Type="http://schemas.openxmlformats.org/officeDocument/2006/relationships/image" Target="../media/image158.png"/><Relationship Id="rId120" Type="http://schemas.openxmlformats.org/officeDocument/2006/relationships/customXml" Target="../ink/ink165.xml"/><Relationship Id="rId358" Type="http://schemas.openxmlformats.org/officeDocument/2006/relationships/customXml" Target="../ink/ink284.xml"/><Relationship Id="rId162" Type="http://schemas.openxmlformats.org/officeDocument/2006/relationships/customXml" Target="../ink/ink186.xml"/><Relationship Id="rId218" Type="http://schemas.openxmlformats.org/officeDocument/2006/relationships/customXml" Target="../ink/ink214.xml"/><Relationship Id="rId271" Type="http://schemas.openxmlformats.org/officeDocument/2006/relationships/image" Target="../media/image245.png"/><Relationship Id="rId24" Type="http://schemas.openxmlformats.org/officeDocument/2006/relationships/customXml" Target="../ink/ink117.xml"/><Relationship Id="rId66" Type="http://schemas.openxmlformats.org/officeDocument/2006/relationships/customXml" Target="../ink/ink138.xml"/><Relationship Id="rId131" Type="http://schemas.openxmlformats.org/officeDocument/2006/relationships/image" Target="../media/image175.png"/><Relationship Id="rId327" Type="http://schemas.openxmlformats.org/officeDocument/2006/relationships/image" Target="../media/image273.png"/><Relationship Id="rId173" Type="http://schemas.openxmlformats.org/officeDocument/2006/relationships/image" Target="../media/image196.png"/><Relationship Id="rId229" Type="http://schemas.openxmlformats.org/officeDocument/2006/relationships/image" Target="../media/image224.png"/><Relationship Id="rId240" Type="http://schemas.openxmlformats.org/officeDocument/2006/relationships/customXml" Target="../ink/ink225.xml"/><Relationship Id="rId35" Type="http://schemas.openxmlformats.org/officeDocument/2006/relationships/image" Target="../media/image127.png"/><Relationship Id="rId77" Type="http://schemas.openxmlformats.org/officeDocument/2006/relationships/image" Target="../media/image148.png"/><Relationship Id="rId100" Type="http://schemas.openxmlformats.org/officeDocument/2006/relationships/customXml" Target="../ink/ink155.xml"/><Relationship Id="rId282" Type="http://schemas.openxmlformats.org/officeDocument/2006/relationships/customXml" Target="../ink/ink246.xml"/><Relationship Id="rId338" Type="http://schemas.openxmlformats.org/officeDocument/2006/relationships/customXml" Target="../ink/ink274.xml"/><Relationship Id="rId8" Type="http://schemas.openxmlformats.org/officeDocument/2006/relationships/customXml" Target="../ink/ink109.xml"/><Relationship Id="rId142" Type="http://schemas.openxmlformats.org/officeDocument/2006/relationships/customXml" Target="../ink/ink176.xml"/><Relationship Id="rId184" Type="http://schemas.openxmlformats.org/officeDocument/2006/relationships/customXml" Target="../ink/ink197.xml"/><Relationship Id="rId251" Type="http://schemas.openxmlformats.org/officeDocument/2006/relationships/image" Target="../media/image235.png"/><Relationship Id="rId46" Type="http://schemas.openxmlformats.org/officeDocument/2006/relationships/customXml" Target="../ink/ink128.xml"/><Relationship Id="rId293" Type="http://schemas.openxmlformats.org/officeDocument/2006/relationships/image" Target="../media/image256.png"/><Relationship Id="rId307" Type="http://schemas.openxmlformats.org/officeDocument/2006/relationships/image" Target="../media/image263.png"/><Relationship Id="rId349" Type="http://schemas.openxmlformats.org/officeDocument/2006/relationships/image" Target="../media/image284.png"/><Relationship Id="rId88" Type="http://schemas.openxmlformats.org/officeDocument/2006/relationships/customXml" Target="../ink/ink149.xml"/><Relationship Id="rId111" Type="http://schemas.openxmlformats.org/officeDocument/2006/relationships/image" Target="../media/image165.png"/><Relationship Id="rId153" Type="http://schemas.openxmlformats.org/officeDocument/2006/relationships/image" Target="../media/image186.png"/><Relationship Id="rId195" Type="http://schemas.openxmlformats.org/officeDocument/2006/relationships/image" Target="../media/image207.png"/><Relationship Id="rId209" Type="http://schemas.openxmlformats.org/officeDocument/2006/relationships/image" Target="../media/image214.png"/><Relationship Id="rId360" Type="http://schemas.openxmlformats.org/officeDocument/2006/relationships/customXml" Target="../ink/ink285.xml"/></Relationships>
</file>

<file path=ppt/slides/_rels/slide6.xml.rels><?xml version="1.0" encoding="UTF-8" standalone="yes"?>
<Relationships xmlns="http://schemas.openxmlformats.org/package/2006/relationships"><Relationship Id="rId3" Type="http://schemas.openxmlformats.org/officeDocument/2006/relationships/customXml" Target="../ink/ink289.xml"/><Relationship Id="rId7" Type="http://schemas.openxmlformats.org/officeDocument/2006/relationships/image" Target="../media/image29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customXml" Target="../ink/ink291.xml"/><Relationship Id="rId5" Type="http://schemas.openxmlformats.org/officeDocument/2006/relationships/customXml" Target="../ink/ink290.xml"/><Relationship Id="rId4" Type="http://schemas.openxmlformats.org/officeDocument/2006/relationships/image" Target="../media/image294.png"/></Relationships>
</file>

<file path=ppt/slides/_rels/slide7.xml.rels><?xml version="1.0" encoding="UTF-8" standalone="yes"?>
<Relationships xmlns="http://schemas.openxmlformats.org/package/2006/relationships"><Relationship Id="rId8" Type="http://schemas.openxmlformats.org/officeDocument/2006/relationships/customXml" Target="../ink/ink292.xml"/><Relationship Id="rId3" Type="http://schemas.openxmlformats.org/officeDocument/2006/relationships/hyperlink" Target="https://odata.org/" TargetMode="External"/><Relationship Id="rId7" Type="http://schemas.openxmlformats.org/officeDocument/2006/relationships/hyperlink" Target="https://chrome.google.com/webstore/detail/xml-tree/gbammbheopgpmaagmckhpjbfgdfkpadb"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chrome.google.com/webstore/detail/jsonview/chklaanhfefbnpoihckbnefhakgolnmc" TargetMode="External"/><Relationship Id="rId5" Type="http://schemas.openxmlformats.org/officeDocument/2006/relationships/hyperlink" Target="https://services.odata.org/V3/Northwind/Northwind.svc/$metadata" TargetMode="External"/><Relationship Id="rId4" Type="http://schemas.openxmlformats.org/officeDocument/2006/relationships/hyperlink" Target="https://services.odata.org/V3/Northwind/Northwind.svc/" TargetMode="External"/><Relationship Id="rId9" Type="http://schemas.openxmlformats.org/officeDocument/2006/relationships/image" Target="../media/image296.png"/></Relationships>
</file>

<file path=ppt/slides/_rels/slide8.xml.rels><?xml version="1.0" encoding="UTF-8" standalone="yes"?>
<Relationships xmlns="http://schemas.openxmlformats.org/package/2006/relationships"><Relationship Id="rId3" Type="http://schemas.openxmlformats.org/officeDocument/2006/relationships/image" Target="../media/image297.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17" Type="http://schemas.openxmlformats.org/officeDocument/2006/relationships/image" Target="../media/image355.png"/><Relationship Id="rId299" Type="http://schemas.openxmlformats.org/officeDocument/2006/relationships/image" Target="../media/image445.png"/><Relationship Id="rId21" Type="http://schemas.openxmlformats.org/officeDocument/2006/relationships/image" Target="../media/image307.png"/><Relationship Id="rId63" Type="http://schemas.openxmlformats.org/officeDocument/2006/relationships/image" Target="../media/image328.png"/><Relationship Id="rId159" Type="http://schemas.openxmlformats.org/officeDocument/2006/relationships/image" Target="../media/image376.png"/><Relationship Id="rId324" Type="http://schemas.openxmlformats.org/officeDocument/2006/relationships/customXml" Target="../ink/ink454.xml"/><Relationship Id="rId366" Type="http://schemas.openxmlformats.org/officeDocument/2006/relationships/customXml" Target="../ink/ink475.xml"/><Relationship Id="rId170" Type="http://schemas.openxmlformats.org/officeDocument/2006/relationships/customXml" Target="../ink/ink377.xml"/><Relationship Id="rId226" Type="http://schemas.openxmlformats.org/officeDocument/2006/relationships/customXml" Target="../ink/ink405.xml"/><Relationship Id="rId268" Type="http://schemas.openxmlformats.org/officeDocument/2006/relationships/customXml" Target="../ink/ink426.xml"/><Relationship Id="rId32" Type="http://schemas.openxmlformats.org/officeDocument/2006/relationships/customXml" Target="../ink/ink308.xml"/><Relationship Id="rId74" Type="http://schemas.openxmlformats.org/officeDocument/2006/relationships/customXml" Target="../ink/ink329.xml"/><Relationship Id="rId128" Type="http://schemas.openxmlformats.org/officeDocument/2006/relationships/customXml" Target="../ink/ink356.xml"/><Relationship Id="rId335" Type="http://schemas.openxmlformats.org/officeDocument/2006/relationships/image" Target="../media/image463.png"/><Relationship Id="rId5" Type="http://schemas.openxmlformats.org/officeDocument/2006/relationships/image" Target="../media/image299.png"/><Relationship Id="rId181" Type="http://schemas.openxmlformats.org/officeDocument/2006/relationships/image" Target="../media/image387.png"/><Relationship Id="rId237" Type="http://schemas.openxmlformats.org/officeDocument/2006/relationships/image" Target="../media/image414.png"/><Relationship Id="rId279" Type="http://schemas.openxmlformats.org/officeDocument/2006/relationships/image" Target="../media/image435.png"/><Relationship Id="rId43" Type="http://schemas.openxmlformats.org/officeDocument/2006/relationships/image" Target="../media/image318.png"/><Relationship Id="rId139" Type="http://schemas.openxmlformats.org/officeDocument/2006/relationships/image" Target="../media/image366.png"/><Relationship Id="rId290" Type="http://schemas.openxmlformats.org/officeDocument/2006/relationships/customXml" Target="../ink/ink437.xml"/><Relationship Id="rId304" Type="http://schemas.openxmlformats.org/officeDocument/2006/relationships/customXml" Target="../ink/ink444.xml"/><Relationship Id="rId346" Type="http://schemas.openxmlformats.org/officeDocument/2006/relationships/customXml" Target="../ink/ink465.xml"/><Relationship Id="rId85" Type="http://schemas.openxmlformats.org/officeDocument/2006/relationships/image" Target="../media/image339.png"/><Relationship Id="rId150" Type="http://schemas.openxmlformats.org/officeDocument/2006/relationships/customXml" Target="../ink/ink367.xml"/><Relationship Id="rId192" Type="http://schemas.openxmlformats.org/officeDocument/2006/relationships/customXml" Target="../ink/ink388.xml"/><Relationship Id="rId206" Type="http://schemas.openxmlformats.org/officeDocument/2006/relationships/customXml" Target="../ink/ink395.xml"/><Relationship Id="rId248" Type="http://schemas.openxmlformats.org/officeDocument/2006/relationships/customXml" Target="../ink/ink416.xml"/><Relationship Id="rId12" Type="http://schemas.openxmlformats.org/officeDocument/2006/relationships/customXml" Target="../ink/ink298.xml"/><Relationship Id="rId108" Type="http://schemas.openxmlformats.org/officeDocument/2006/relationships/customXml" Target="../ink/ink346.xml"/><Relationship Id="rId315" Type="http://schemas.openxmlformats.org/officeDocument/2006/relationships/image" Target="../media/image453.png"/><Relationship Id="rId357" Type="http://schemas.openxmlformats.org/officeDocument/2006/relationships/image" Target="../media/image474.png"/><Relationship Id="rId54" Type="http://schemas.openxmlformats.org/officeDocument/2006/relationships/customXml" Target="../ink/ink319.xml"/><Relationship Id="rId96" Type="http://schemas.openxmlformats.org/officeDocument/2006/relationships/customXml" Target="../ink/ink340.xml"/><Relationship Id="rId161" Type="http://schemas.openxmlformats.org/officeDocument/2006/relationships/image" Target="../media/image377.png"/><Relationship Id="rId217" Type="http://schemas.openxmlformats.org/officeDocument/2006/relationships/image" Target="../media/image404.png"/><Relationship Id="rId259" Type="http://schemas.openxmlformats.org/officeDocument/2006/relationships/image" Target="../media/image425.png"/><Relationship Id="rId23" Type="http://schemas.openxmlformats.org/officeDocument/2006/relationships/image" Target="../media/image308.png"/><Relationship Id="rId119" Type="http://schemas.openxmlformats.org/officeDocument/2006/relationships/image" Target="../media/image356.png"/><Relationship Id="rId270" Type="http://schemas.openxmlformats.org/officeDocument/2006/relationships/customXml" Target="../ink/ink427.xml"/><Relationship Id="rId326" Type="http://schemas.openxmlformats.org/officeDocument/2006/relationships/customXml" Target="../ink/ink455.xml"/><Relationship Id="rId65" Type="http://schemas.openxmlformats.org/officeDocument/2006/relationships/image" Target="../media/image329.png"/><Relationship Id="rId130" Type="http://schemas.openxmlformats.org/officeDocument/2006/relationships/customXml" Target="../ink/ink357.xml"/><Relationship Id="rId368" Type="http://schemas.openxmlformats.org/officeDocument/2006/relationships/customXml" Target="../ink/ink476.xml"/><Relationship Id="rId172" Type="http://schemas.openxmlformats.org/officeDocument/2006/relationships/customXml" Target="../ink/ink378.xml"/><Relationship Id="rId228" Type="http://schemas.openxmlformats.org/officeDocument/2006/relationships/customXml" Target="../ink/ink406.xml"/><Relationship Id="rId281" Type="http://schemas.openxmlformats.org/officeDocument/2006/relationships/image" Target="../media/image436.png"/><Relationship Id="rId337" Type="http://schemas.openxmlformats.org/officeDocument/2006/relationships/image" Target="../media/image464.png"/><Relationship Id="rId34" Type="http://schemas.openxmlformats.org/officeDocument/2006/relationships/customXml" Target="../ink/ink309.xml"/><Relationship Id="rId76" Type="http://schemas.openxmlformats.org/officeDocument/2006/relationships/customXml" Target="../ink/ink330.xml"/><Relationship Id="rId141" Type="http://schemas.openxmlformats.org/officeDocument/2006/relationships/image" Target="../media/image367.png"/><Relationship Id="rId7" Type="http://schemas.openxmlformats.org/officeDocument/2006/relationships/image" Target="../media/image300.png"/><Relationship Id="rId183" Type="http://schemas.openxmlformats.org/officeDocument/2006/relationships/image" Target="../media/image388.png"/><Relationship Id="rId239" Type="http://schemas.openxmlformats.org/officeDocument/2006/relationships/image" Target="../media/image415.png"/><Relationship Id="rId250" Type="http://schemas.openxmlformats.org/officeDocument/2006/relationships/customXml" Target="../ink/ink417.xml"/><Relationship Id="rId292" Type="http://schemas.openxmlformats.org/officeDocument/2006/relationships/customXml" Target="../ink/ink438.xml"/><Relationship Id="rId306" Type="http://schemas.openxmlformats.org/officeDocument/2006/relationships/customXml" Target="../ink/ink445.xml"/><Relationship Id="rId45" Type="http://schemas.openxmlformats.org/officeDocument/2006/relationships/image" Target="../media/image319.png"/><Relationship Id="rId87" Type="http://schemas.openxmlformats.org/officeDocument/2006/relationships/image" Target="../media/image340.png"/><Relationship Id="rId110" Type="http://schemas.openxmlformats.org/officeDocument/2006/relationships/customXml" Target="../ink/ink347.xml"/><Relationship Id="rId348" Type="http://schemas.openxmlformats.org/officeDocument/2006/relationships/customXml" Target="../ink/ink466.xml"/><Relationship Id="rId152" Type="http://schemas.openxmlformats.org/officeDocument/2006/relationships/customXml" Target="../ink/ink368.xml"/><Relationship Id="rId194" Type="http://schemas.openxmlformats.org/officeDocument/2006/relationships/customXml" Target="../ink/ink389.xml"/><Relationship Id="rId208" Type="http://schemas.openxmlformats.org/officeDocument/2006/relationships/customXml" Target="../ink/ink396.xml"/><Relationship Id="rId261" Type="http://schemas.openxmlformats.org/officeDocument/2006/relationships/image" Target="../media/image426.png"/><Relationship Id="rId14" Type="http://schemas.openxmlformats.org/officeDocument/2006/relationships/customXml" Target="../ink/ink299.xml"/><Relationship Id="rId56" Type="http://schemas.openxmlformats.org/officeDocument/2006/relationships/customXml" Target="../ink/ink320.xml"/><Relationship Id="rId317" Type="http://schemas.openxmlformats.org/officeDocument/2006/relationships/image" Target="../media/image454.png"/><Relationship Id="rId359" Type="http://schemas.openxmlformats.org/officeDocument/2006/relationships/image" Target="../media/image475.png"/><Relationship Id="rId98" Type="http://schemas.openxmlformats.org/officeDocument/2006/relationships/customXml" Target="../ink/ink341.xml"/><Relationship Id="rId121" Type="http://schemas.openxmlformats.org/officeDocument/2006/relationships/image" Target="../media/image357.png"/><Relationship Id="rId163" Type="http://schemas.openxmlformats.org/officeDocument/2006/relationships/image" Target="../media/image378.png"/><Relationship Id="rId219" Type="http://schemas.openxmlformats.org/officeDocument/2006/relationships/image" Target="../media/image405.png"/><Relationship Id="rId230" Type="http://schemas.openxmlformats.org/officeDocument/2006/relationships/customXml" Target="../ink/ink407.xml"/><Relationship Id="rId25" Type="http://schemas.openxmlformats.org/officeDocument/2006/relationships/image" Target="../media/image309.png"/><Relationship Id="rId67" Type="http://schemas.openxmlformats.org/officeDocument/2006/relationships/image" Target="../media/image330.png"/><Relationship Id="rId272" Type="http://schemas.openxmlformats.org/officeDocument/2006/relationships/customXml" Target="../ink/ink428.xml"/><Relationship Id="rId328" Type="http://schemas.openxmlformats.org/officeDocument/2006/relationships/customXml" Target="../ink/ink456.xml"/><Relationship Id="rId132" Type="http://schemas.openxmlformats.org/officeDocument/2006/relationships/customXml" Target="../ink/ink358.xml"/><Relationship Id="rId174" Type="http://schemas.openxmlformats.org/officeDocument/2006/relationships/customXml" Target="../ink/ink379.xml"/><Relationship Id="rId241" Type="http://schemas.openxmlformats.org/officeDocument/2006/relationships/image" Target="../media/image416.png"/><Relationship Id="rId15" Type="http://schemas.openxmlformats.org/officeDocument/2006/relationships/image" Target="../media/image304.png"/><Relationship Id="rId36" Type="http://schemas.openxmlformats.org/officeDocument/2006/relationships/customXml" Target="../ink/ink310.xml"/><Relationship Id="rId57" Type="http://schemas.openxmlformats.org/officeDocument/2006/relationships/image" Target="../media/image325.png"/><Relationship Id="rId262" Type="http://schemas.openxmlformats.org/officeDocument/2006/relationships/customXml" Target="../ink/ink423.xml"/><Relationship Id="rId283" Type="http://schemas.openxmlformats.org/officeDocument/2006/relationships/image" Target="../media/image437.png"/><Relationship Id="rId318" Type="http://schemas.openxmlformats.org/officeDocument/2006/relationships/customXml" Target="../ink/ink451.xml"/><Relationship Id="rId339" Type="http://schemas.openxmlformats.org/officeDocument/2006/relationships/image" Target="../media/image465.png"/><Relationship Id="rId78" Type="http://schemas.openxmlformats.org/officeDocument/2006/relationships/customXml" Target="../ink/ink331.xml"/><Relationship Id="rId99" Type="http://schemas.openxmlformats.org/officeDocument/2006/relationships/image" Target="../media/image346.png"/><Relationship Id="rId101" Type="http://schemas.openxmlformats.org/officeDocument/2006/relationships/image" Target="../media/image347.png"/><Relationship Id="rId122" Type="http://schemas.openxmlformats.org/officeDocument/2006/relationships/customXml" Target="../ink/ink353.xml"/><Relationship Id="rId143" Type="http://schemas.openxmlformats.org/officeDocument/2006/relationships/image" Target="../media/image368.png"/><Relationship Id="rId164" Type="http://schemas.openxmlformats.org/officeDocument/2006/relationships/customXml" Target="../ink/ink374.xml"/><Relationship Id="rId185" Type="http://schemas.openxmlformats.org/officeDocument/2006/relationships/image" Target="../media/image389.png"/><Relationship Id="rId350" Type="http://schemas.openxmlformats.org/officeDocument/2006/relationships/customXml" Target="../ink/ink467.xml"/><Relationship Id="rId9" Type="http://schemas.openxmlformats.org/officeDocument/2006/relationships/image" Target="../media/image301.png"/><Relationship Id="rId210" Type="http://schemas.openxmlformats.org/officeDocument/2006/relationships/customXml" Target="../ink/ink397.xml"/><Relationship Id="rId26" Type="http://schemas.openxmlformats.org/officeDocument/2006/relationships/customXml" Target="../ink/ink305.xml"/><Relationship Id="rId231" Type="http://schemas.openxmlformats.org/officeDocument/2006/relationships/image" Target="../media/image411.png"/><Relationship Id="rId252" Type="http://schemas.openxmlformats.org/officeDocument/2006/relationships/customXml" Target="../ink/ink418.xml"/><Relationship Id="rId273" Type="http://schemas.openxmlformats.org/officeDocument/2006/relationships/image" Target="../media/image432.png"/><Relationship Id="rId294" Type="http://schemas.openxmlformats.org/officeDocument/2006/relationships/customXml" Target="../ink/ink439.xml"/><Relationship Id="rId308" Type="http://schemas.openxmlformats.org/officeDocument/2006/relationships/customXml" Target="../ink/ink446.xml"/><Relationship Id="rId329" Type="http://schemas.openxmlformats.org/officeDocument/2006/relationships/image" Target="../media/image460.png"/><Relationship Id="rId47" Type="http://schemas.openxmlformats.org/officeDocument/2006/relationships/image" Target="../media/image320.png"/><Relationship Id="rId68" Type="http://schemas.openxmlformats.org/officeDocument/2006/relationships/customXml" Target="../ink/ink326.xml"/><Relationship Id="rId89" Type="http://schemas.openxmlformats.org/officeDocument/2006/relationships/image" Target="../media/image341.png"/><Relationship Id="rId112" Type="http://schemas.openxmlformats.org/officeDocument/2006/relationships/customXml" Target="../ink/ink348.xml"/><Relationship Id="rId133" Type="http://schemas.openxmlformats.org/officeDocument/2006/relationships/image" Target="../media/image363.png"/><Relationship Id="rId154" Type="http://schemas.openxmlformats.org/officeDocument/2006/relationships/customXml" Target="../ink/ink369.xml"/><Relationship Id="rId175" Type="http://schemas.openxmlformats.org/officeDocument/2006/relationships/image" Target="../media/image384.png"/><Relationship Id="rId340" Type="http://schemas.openxmlformats.org/officeDocument/2006/relationships/customXml" Target="../ink/ink462.xml"/><Relationship Id="rId361" Type="http://schemas.openxmlformats.org/officeDocument/2006/relationships/image" Target="../media/image476.png"/><Relationship Id="rId196" Type="http://schemas.openxmlformats.org/officeDocument/2006/relationships/customXml" Target="../ink/ink390.xml"/><Relationship Id="rId200" Type="http://schemas.openxmlformats.org/officeDocument/2006/relationships/customXml" Target="../ink/ink392.xml"/><Relationship Id="rId16" Type="http://schemas.openxmlformats.org/officeDocument/2006/relationships/customXml" Target="../ink/ink300.xml"/><Relationship Id="rId221" Type="http://schemas.openxmlformats.org/officeDocument/2006/relationships/image" Target="../media/image406.png"/><Relationship Id="rId242" Type="http://schemas.openxmlformats.org/officeDocument/2006/relationships/customXml" Target="../ink/ink413.xml"/><Relationship Id="rId263" Type="http://schemas.openxmlformats.org/officeDocument/2006/relationships/image" Target="../media/image427.png"/><Relationship Id="rId284" Type="http://schemas.openxmlformats.org/officeDocument/2006/relationships/customXml" Target="../ink/ink434.xml"/><Relationship Id="rId319" Type="http://schemas.openxmlformats.org/officeDocument/2006/relationships/image" Target="../media/image455.png"/><Relationship Id="rId37" Type="http://schemas.openxmlformats.org/officeDocument/2006/relationships/image" Target="../media/image315.png"/><Relationship Id="rId58" Type="http://schemas.openxmlformats.org/officeDocument/2006/relationships/customXml" Target="../ink/ink321.xml"/><Relationship Id="rId79" Type="http://schemas.openxmlformats.org/officeDocument/2006/relationships/image" Target="../media/image336.png"/><Relationship Id="rId102" Type="http://schemas.openxmlformats.org/officeDocument/2006/relationships/customXml" Target="../ink/ink343.xml"/><Relationship Id="rId123" Type="http://schemas.openxmlformats.org/officeDocument/2006/relationships/image" Target="../media/image358.png"/><Relationship Id="rId144" Type="http://schemas.openxmlformats.org/officeDocument/2006/relationships/customXml" Target="../ink/ink364.xml"/><Relationship Id="rId330" Type="http://schemas.openxmlformats.org/officeDocument/2006/relationships/customXml" Target="../ink/ink457.xml"/><Relationship Id="rId90" Type="http://schemas.openxmlformats.org/officeDocument/2006/relationships/customXml" Target="../ink/ink337.xml"/><Relationship Id="rId165" Type="http://schemas.openxmlformats.org/officeDocument/2006/relationships/image" Target="../media/image379.png"/><Relationship Id="rId186" Type="http://schemas.openxmlformats.org/officeDocument/2006/relationships/customXml" Target="../ink/ink385.xml"/><Relationship Id="rId351" Type="http://schemas.openxmlformats.org/officeDocument/2006/relationships/image" Target="../media/image471.png"/><Relationship Id="rId211" Type="http://schemas.openxmlformats.org/officeDocument/2006/relationships/image" Target="../media/image401.png"/><Relationship Id="rId232" Type="http://schemas.openxmlformats.org/officeDocument/2006/relationships/customXml" Target="../ink/ink408.xml"/><Relationship Id="rId253" Type="http://schemas.openxmlformats.org/officeDocument/2006/relationships/image" Target="../media/image422.png"/><Relationship Id="rId274" Type="http://schemas.openxmlformats.org/officeDocument/2006/relationships/customXml" Target="../ink/ink429.xml"/><Relationship Id="rId295" Type="http://schemas.openxmlformats.org/officeDocument/2006/relationships/image" Target="../media/image443.png"/><Relationship Id="rId309" Type="http://schemas.openxmlformats.org/officeDocument/2006/relationships/image" Target="../media/image450.png"/><Relationship Id="rId27" Type="http://schemas.openxmlformats.org/officeDocument/2006/relationships/image" Target="../media/image310.png"/><Relationship Id="rId48" Type="http://schemas.openxmlformats.org/officeDocument/2006/relationships/customXml" Target="../ink/ink316.xml"/><Relationship Id="rId69" Type="http://schemas.openxmlformats.org/officeDocument/2006/relationships/image" Target="../media/image331.png"/><Relationship Id="rId113" Type="http://schemas.openxmlformats.org/officeDocument/2006/relationships/image" Target="../media/image353.png"/><Relationship Id="rId134" Type="http://schemas.openxmlformats.org/officeDocument/2006/relationships/customXml" Target="../ink/ink359.xml"/><Relationship Id="rId320" Type="http://schemas.openxmlformats.org/officeDocument/2006/relationships/customXml" Target="../ink/ink452.xml"/><Relationship Id="rId80" Type="http://schemas.openxmlformats.org/officeDocument/2006/relationships/customXml" Target="../ink/ink332.xml"/><Relationship Id="rId155" Type="http://schemas.openxmlformats.org/officeDocument/2006/relationships/image" Target="../media/image374.png"/><Relationship Id="rId176" Type="http://schemas.openxmlformats.org/officeDocument/2006/relationships/customXml" Target="../ink/ink380.xml"/><Relationship Id="rId197" Type="http://schemas.openxmlformats.org/officeDocument/2006/relationships/image" Target="../media/image395.png"/><Relationship Id="rId341" Type="http://schemas.openxmlformats.org/officeDocument/2006/relationships/image" Target="../media/image466.png"/><Relationship Id="rId362" Type="http://schemas.openxmlformats.org/officeDocument/2006/relationships/customXml" Target="../ink/ink473.xml"/><Relationship Id="rId201" Type="http://schemas.openxmlformats.org/officeDocument/2006/relationships/image" Target="../media/image397.png"/><Relationship Id="rId222" Type="http://schemas.openxmlformats.org/officeDocument/2006/relationships/customXml" Target="../ink/ink403.xml"/><Relationship Id="rId243" Type="http://schemas.openxmlformats.org/officeDocument/2006/relationships/image" Target="../media/image417.png"/><Relationship Id="rId264" Type="http://schemas.openxmlformats.org/officeDocument/2006/relationships/customXml" Target="../ink/ink424.xml"/><Relationship Id="rId285" Type="http://schemas.openxmlformats.org/officeDocument/2006/relationships/image" Target="../media/image438.png"/><Relationship Id="rId17" Type="http://schemas.openxmlformats.org/officeDocument/2006/relationships/image" Target="../media/image305.png"/><Relationship Id="rId38" Type="http://schemas.openxmlformats.org/officeDocument/2006/relationships/customXml" Target="../ink/ink311.xml"/><Relationship Id="rId59" Type="http://schemas.openxmlformats.org/officeDocument/2006/relationships/image" Target="../media/image326.png"/><Relationship Id="rId103" Type="http://schemas.openxmlformats.org/officeDocument/2006/relationships/image" Target="../media/image348.png"/><Relationship Id="rId124" Type="http://schemas.openxmlformats.org/officeDocument/2006/relationships/customXml" Target="../ink/ink354.xml"/><Relationship Id="rId310" Type="http://schemas.openxmlformats.org/officeDocument/2006/relationships/customXml" Target="../ink/ink447.xml"/><Relationship Id="rId70" Type="http://schemas.openxmlformats.org/officeDocument/2006/relationships/customXml" Target="../ink/ink327.xml"/><Relationship Id="rId91" Type="http://schemas.openxmlformats.org/officeDocument/2006/relationships/image" Target="../media/image342.png"/><Relationship Id="rId145" Type="http://schemas.openxmlformats.org/officeDocument/2006/relationships/image" Target="../media/image369.png"/><Relationship Id="rId166" Type="http://schemas.openxmlformats.org/officeDocument/2006/relationships/customXml" Target="../ink/ink375.xml"/><Relationship Id="rId187" Type="http://schemas.openxmlformats.org/officeDocument/2006/relationships/image" Target="../media/image390.png"/><Relationship Id="rId331" Type="http://schemas.openxmlformats.org/officeDocument/2006/relationships/image" Target="../media/image461.png"/><Relationship Id="rId352" Type="http://schemas.openxmlformats.org/officeDocument/2006/relationships/customXml" Target="../ink/ink468.xml"/><Relationship Id="rId1" Type="http://schemas.openxmlformats.org/officeDocument/2006/relationships/slideLayout" Target="../slideLayouts/slideLayout7.xml"/><Relationship Id="rId212" Type="http://schemas.openxmlformats.org/officeDocument/2006/relationships/customXml" Target="../ink/ink398.xml"/><Relationship Id="rId233" Type="http://schemas.openxmlformats.org/officeDocument/2006/relationships/image" Target="../media/image412.png"/><Relationship Id="rId254" Type="http://schemas.openxmlformats.org/officeDocument/2006/relationships/customXml" Target="../ink/ink419.xml"/><Relationship Id="rId28" Type="http://schemas.openxmlformats.org/officeDocument/2006/relationships/customXml" Target="../ink/ink306.xml"/><Relationship Id="rId49" Type="http://schemas.openxmlformats.org/officeDocument/2006/relationships/image" Target="../media/image321.png"/><Relationship Id="rId114" Type="http://schemas.openxmlformats.org/officeDocument/2006/relationships/customXml" Target="../ink/ink349.xml"/><Relationship Id="rId275" Type="http://schemas.openxmlformats.org/officeDocument/2006/relationships/image" Target="../media/image433.png"/><Relationship Id="rId296" Type="http://schemas.openxmlformats.org/officeDocument/2006/relationships/customXml" Target="../ink/ink440.xml"/><Relationship Id="rId300" Type="http://schemas.openxmlformats.org/officeDocument/2006/relationships/customXml" Target="../ink/ink442.xml"/><Relationship Id="rId60" Type="http://schemas.openxmlformats.org/officeDocument/2006/relationships/customXml" Target="../ink/ink322.xml"/><Relationship Id="rId81" Type="http://schemas.openxmlformats.org/officeDocument/2006/relationships/image" Target="../media/image337.png"/><Relationship Id="rId135" Type="http://schemas.openxmlformats.org/officeDocument/2006/relationships/image" Target="../media/image364.png"/><Relationship Id="rId156" Type="http://schemas.openxmlformats.org/officeDocument/2006/relationships/customXml" Target="../ink/ink370.xml"/><Relationship Id="rId177" Type="http://schemas.openxmlformats.org/officeDocument/2006/relationships/image" Target="../media/image385.png"/><Relationship Id="rId198" Type="http://schemas.openxmlformats.org/officeDocument/2006/relationships/customXml" Target="../ink/ink391.xml"/><Relationship Id="rId321" Type="http://schemas.openxmlformats.org/officeDocument/2006/relationships/image" Target="../media/image456.png"/><Relationship Id="rId342" Type="http://schemas.openxmlformats.org/officeDocument/2006/relationships/customXml" Target="../ink/ink463.xml"/><Relationship Id="rId363" Type="http://schemas.openxmlformats.org/officeDocument/2006/relationships/image" Target="../media/image477.png"/><Relationship Id="rId202" Type="http://schemas.openxmlformats.org/officeDocument/2006/relationships/customXml" Target="../ink/ink393.xml"/><Relationship Id="rId223" Type="http://schemas.openxmlformats.org/officeDocument/2006/relationships/image" Target="../media/image407.png"/><Relationship Id="rId244" Type="http://schemas.openxmlformats.org/officeDocument/2006/relationships/customXml" Target="../ink/ink414.xml"/><Relationship Id="rId18" Type="http://schemas.openxmlformats.org/officeDocument/2006/relationships/customXml" Target="../ink/ink301.xml"/><Relationship Id="rId39" Type="http://schemas.openxmlformats.org/officeDocument/2006/relationships/image" Target="../media/image316.png"/><Relationship Id="rId265" Type="http://schemas.openxmlformats.org/officeDocument/2006/relationships/image" Target="../media/image428.png"/><Relationship Id="rId286" Type="http://schemas.openxmlformats.org/officeDocument/2006/relationships/customXml" Target="../ink/ink435.xml"/><Relationship Id="rId50" Type="http://schemas.openxmlformats.org/officeDocument/2006/relationships/customXml" Target="../ink/ink317.xml"/><Relationship Id="rId104" Type="http://schemas.openxmlformats.org/officeDocument/2006/relationships/customXml" Target="../ink/ink344.xml"/><Relationship Id="rId125" Type="http://schemas.openxmlformats.org/officeDocument/2006/relationships/image" Target="../media/image359.png"/><Relationship Id="rId146" Type="http://schemas.openxmlformats.org/officeDocument/2006/relationships/customXml" Target="../ink/ink365.xml"/><Relationship Id="rId167" Type="http://schemas.openxmlformats.org/officeDocument/2006/relationships/image" Target="../media/image380.png"/><Relationship Id="rId188" Type="http://schemas.openxmlformats.org/officeDocument/2006/relationships/customXml" Target="../ink/ink386.xml"/><Relationship Id="rId311" Type="http://schemas.openxmlformats.org/officeDocument/2006/relationships/image" Target="../media/image451.png"/><Relationship Id="rId332" Type="http://schemas.openxmlformats.org/officeDocument/2006/relationships/customXml" Target="../ink/ink458.xml"/><Relationship Id="rId353" Type="http://schemas.openxmlformats.org/officeDocument/2006/relationships/image" Target="../media/image472.png"/><Relationship Id="rId71" Type="http://schemas.openxmlformats.org/officeDocument/2006/relationships/image" Target="../media/image332.png"/><Relationship Id="rId92" Type="http://schemas.openxmlformats.org/officeDocument/2006/relationships/customXml" Target="../ink/ink338.xml"/><Relationship Id="rId213" Type="http://schemas.openxmlformats.org/officeDocument/2006/relationships/image" Target="../media/image402.png"/><Relationship Id="rId234" Type="http://schemas.openxmlformats.org/officeDocument/2006/relationships/customXml" Target="../ink/ink409.xml"/><Relationship Id="rId2" Type="http://schemas.openxmlformats.org/officeDocument/2006/relationships/customXml" Target="../ink/ink293.xml"/><Relationship Id="rId29" Type="http://schemas.openxmlformats.org/officeDocument/2006/relationships/image" Target="../media/image311.png"/><Relationship Id="rId255" Type="http://schemas.openxmlformats.org/officeDocument/2006/relationships/image" Target="../media/image423.png"/><Relationship Id="rId276" Type="http://schemas.openxmlformats.org/officeDocument/2006/relationships/customXml" Target="../ink/ink430.xml"/><Relationship Id="rId297" Type="http://schemas.openxmlformats.org/officeDocument/2006/relationships/image" Target="../media/image444.png"/><Relationship Id="rId40" Type="http://schemas.openxmlformats.org/officeDocument/2006/relationships/customXml" Target="../ink/ink312.xml"/><Relationship Id="rId115" Type="http://schemas.openxmlformats.org/officeDocument/2006/relationships/image" Target="../media/image354.png"/><Relationship Id="rId136" Type="http://schemas.openxmlformats.org/officeDocument/2006/relationships/customXml" Target="../ink/ink360.xml"/><Relationship Id="rId157" Type="http://schemas.openxmlformats.org/officeDocument/2006/relationships/image" Target="../media/image375.png"/><Relationship Id="rId178" Type="http://schemas.openxmlformats.org/officeDocument/2006/relationships/customXml" Target="../ink/ink381.xml"/><Relationship Id="rId301" Type="http://schemas.openxmlformats.org/officeDocument/2006/relationships/image" Target="../media/image446.png"/><Relationship Id="rId322" Type="http://schemas.openxmlformats.org/officeDocument/2006/relationships/customXml" Target="../ink/ink453.xml"/><Relationship Id="rId343" Type="http://schemas.openxmlformats.org/officeDocument/2006/relationships/image" Target="../media/image467.png"/><Relationship Id="rId364" Type="http://schemas.openxmlformats.org/officeDocument/2006/relationships/customXml" Target="../ink/ink474.xml"/><Relationship Id="rId61" Type="http://schemas.openxmlformats.org/officeDocument/2006/relationships/image" Target="../media/image327.png"/><Relationship Id="rId82" Type="http://schemas.openxmlformats.org/officeDocument/2006/relationships/customXml" Target="../ink/ink333.xml"/><Relationship Id="rId199" Type="http://schemas.openxmlformats.org/officeDocument/2006/relationships/image" Target="../media/image396.png"/><Relationship Id="rId203" Type="http://schemas.openxmlformats.org/officeDocument/2006/relationships/image" Target="../media/image398.png"/><Relationship Id="rId19" Type="http://schemas.openxmlformats.org/officeDocument/2006/relationships/image" Target="../media/image306.png"/><Relationship Id="rId224" Type="http://schemas.openxmlformats.org/officeDocument/2006/relationships/customXml" Target="../ink/ink404.xml"/><Relationship Id="rId245" Type="http://schemas.openxmlformats.org/officeDocument/2006/relationships/image" Target="../media/image418.png"/><Relationship Id="rId266" Type="http://schemas.openxmlformats.org/officeDocument/2006/relationships/customXml" Target="../ink/ink425.xml"/><Relationship Id="rId287" Type="http://schemas.openxmlformats.org/officeDocument/2006/relationships/image" Target="../media/image439.png"/><Relationship Id="rId30" Type="http://schemas.openxmlformats.org/officeDocument/2006/relationships/customXml" Target="../ink/ink307.xml"/><Relationship Id="rId105" Type="http://schemas.openxmlformats.org/officeDocument/2006/relationships/image" Target="../media/image349.png"/><Relationship Id="rId126" Type="http://schemas.openxmlformats.org/officeDocument/2006/relationships/customXml" Target="../ink/ink355.xml"/><Relationship Id="rId147" Type="http://schemas.openxmlformats.org/officeDocument/2006/relationships/image" Target="../media/image370.png"/><Relationship Id="rId168" Type="http://schemas.openxmlformats.org/officeDocument/2006/relationships/customXml" Target="../ink/ink376.xml"/><Relationship Id="rId312" Type="http://schemas.openxmlformats.org/officeDocument/2006/relationships/customXml" Target="../ink/ink448.xml"/><Relationship Id="rId333" Type="http://schemas.openxmlformats.org/officeDocument/2006/relationships/image" Target="../media/image462.png"/><Relationship Id="rId354" Type="http://schemas.openxmlformats.org/officeDocument/2006/relationships/customXml" Target="../ink/ink469.xml"/><Relationship Id="rId51" Type="http://schemas.openxmlformats.org/officeDocument/2006/relationships/image" Target="../media/image322.png"/><Relationship Id="rId72" Type="http://schemas.openxmlformats.org/officeDocument/2006/relationships/customXml" Target="../ink/ink328.xml"/><Relationship Id="rId93" Type="http://schemas.openxmlformats.org/officeDocument/2006/relationships/image" Target="../media/image343.png"/><Relationship Id="rId189" Type="http://schemas.openxmlformats.org/officeDocument/2006/relationships/image" Target="../media/image391.png"/><Relationship Id="rId3" Type="http://schemas.openxmlformats.org/officeDocument/2006/relationships/image" Target="../media/image298.png"/><Relationship Id="rId214" Type="http://schemas.openxmlformats.org/officeDocument/2006/relationships/customXml" Target="../ink/ink399.xml"/><Relationship Id="rId235" Type="http://schemas.openxmlformats.org/officeDocument/2006/relationships/image" Target="../media/image413.png"/><Relationship Id="rId256" Type="http://schemas.openxmlformats.org/officeDocument/2006/relationships/customXml" Target="../ink/ink420.xml"/><Relationship Id="rId277" Type="http://schemas.openxmlformats.org/officeDocument/2006/relationships/image" Target="../media/image434.png"/><Relationship Id="rId298" Type="http://schemas.openxmlformats.org/officeDocument/2006/relationships/customXml" Target="../ink/ink441.xml"/><Relationship Id="rId116" Type="http://schemas.openxmlformats.org/officeDocument/2006/relationships/customXml" Target="../ink/ink350.xml"/><Relationship Id="rId137" Type="http://schemas.openxmlformats.org/officeDocument/2006/relationships/image" Target="../media/image365.png"/><Relationship Id="rId158" Type="http://schemas.openxmlformats.org/officeDocument/2006/relationships/customXml" Target="../ink/ink371.xml"/><Relationship Id="rId302" Type="http://schemas.openxmlformats.org/officeDocument/2006/relationships/customXml" Target="../ink/ink443.xml"/><Relationship Id="rId323" Type="http://schemas.openxmlformats.org/officeDocument/2006/relationships/image" Target="../media/image457.png"/><Relationship Id="rId344" Type="http://schemas.openxmlformats.org/officeDocument/2006/relationships/customXml" Target="../ink/ink464.xml"/><Relationship Id="rId20" Type="http://schemas.openxmlformats.org/officeDocument/2006/relationships/customXml" Target="../ink/ink302.xml"/><Relationship Id="rId41" Type="http://schemas.openxmlformats.org/officeDocument/2006/relationships/image" Target="../media/image317.png"/><Relationship Id="rId62" Type="http://schemas.openxmlformats.org/officeDocument/2006/relationships/customXml" Target="../ink/ink323.xml"/><Relationship Id="rId83" Type="http://schemas.openxmlformats.org/officeDocument/2006/relationships/image" Target="../media/image338.png"/><Relationship Id="rId179" Type="http://schemas.openxmlformats.org/officeDocument/2006/relationships/image" Target="../media/image386.png"/><Relationship Id="rId365" Type="http://schemas.openxmlformats.org/officeDocument/2006/relationships/image" Target="../media/image478.png"/><Relationship Id="rId190" Type="http://schemas.openxmlformats.org/officeDocument/2006/relationships/customXml" Target="../ink/ink387.xml"/><Relationship Id="rId204" Type="http://schemas.openxmlformats.org/officeDocument/2006/relationships/customXml" Target="../ink/ink394.xml"/><Relationship Id="rId225" Type="http://schemas.openxmlformats.org/officeDocument/2006/relationships/image" Target="../media/image408.png"/><Relationship Id="rId246" Type="http://schemas.openxmlformats.org/officeDocument/2006/relationships/customXml" Target="../ink/ink415.xml"/><Relationship Id="rId267" Type="http://schemas.openxmlformats.org/officeDocument/2006/relationships/image" Target="../media/image429.png"/><Relationship Id="rId288" Type="http://schemas.openxmlformats.org/officeDocument/2006/relationships/customXml" Target="../ink/ink436.xml"/><Relationship Id="rId106" Type="http://schemas.openxmlformats.org/officeDocument/2006/relationships/customXml" Target="../ink/ink345.xml"/><Relationship Id="rId127" Type="http://schemas.openxmlformats.org/officeDocument/2006/relationships/image" Target="../media/image360.png"/><Relationship Id="rId313" Type="http://schemas.openxmlformats.org/officeDocument/2006/relationships/image" Target="../media/image452.png"/><Relationship Id="rId10" Type="http://schemas.openxmlformats.org/officeDocument/2006/relationships/customXml" Target="../ink/ink297.xml"/><Relationship Id="rId31" Type="http://schemas.openxmlformats.org/officeDocument/2006/relationships/image" Target="../media/image312.png"/><Relationship Id="rId52" Type="http://schemas.openxmlformats.org/officeDocument/2006/relationships/customXml" Target="../ink/ink318.xml"/><Relationship Id="rId73" Type="http://schemas.openxmlformats.org/officeDocument/2006/relationships/image" Target="../media/image333.png"/><Relationship Id="rId94" Type="http://schemas.openxmlformats.org/officeDocument/2006/relationships/customXml" Target="../ink/ink339.xml"/><Relationship Id="rId148" Type="http://schemas.openxmlformats.org/officeDocument/2006/relationships/customXml" Target="../ink/ink366.xml"/><Relationship Id="rId169" Type="http://schemas.openxmlformats.org/officeDocument/2006/relationships/image" Target="../media/image381.png"/><Relationship Id="rId334" Type="http://schemas.openxmlformats.org/officeDocument/2006/relationships/customXml" Target="../ink/ink459.xml"/><Relationship Id="rId355" Type="http://schemas.openxmlformats.org/officeDocument/2006/relationships/image" Target="../media/image473.png"/><Relationship Id="rId4" Type="http://schemas.openxmlformats.org/officeDocument/2006/relationships/customXml" Target="../ink/ink294.xml"/><Relationship Id="rId180" Type="http://schemas.openxmlformats.org/officeDocument/2006/relationships/customXml" Target="../ink/ink382.xml"/><Relationship Id="rId215" Type="http://schemas.openxmlformats.org/officeDocument/2006/relationships/image" Target="../media/image403.png"/><Relationship Id="rId236" Type="http://schemas.openxmlformats.org/officeDocument/2006/relationships/customXml" Target="../ink/ink410.xml"/><Relationship Id="rId257" Type="http://schemas.openxmlformats.org/officeDocument/2006/relationships/image" Target="../media/image424.png"/><Relationship Id="rId278" Type="http://schemas.openxmlformats.org/officeDocument/2006/relationships/customXml" Target="../ink/ink431.xml"/><Relationship Id="rId303" Type="http://schemas.openxmlformats.org/officeDocument/2006/relationships/image" Target="../media/image447.png"/><Relationship Id="rId42" Type="http://schemas.openxmlformats.org/officeDocument/2006/relationships/customXml" Target="../ink/ink313.xml"/><Relationship Id="rId84" Type="http://schemas.openxmlformats.org/officeDocument/2006/relationships/customXml" Target="../ink/ink334.xml"/><Relationship Id="rId138" Type="http://schemas.openxmlformats.org/officeDocument/2006/relationships/customXml" Target="../ink/ink361.xml"/><Relationship Id="rId345" Type="http://schemas.openxmlformats.org/officeDocument/2006/relationships/image" Target="../media/image468.png"/><Relationship Id="rId191" Type="http://schemas.openxmlformats.org/officeDocument/2006/relationships/image" Target="../media/image392.png"/><Relationship Id="rId205" Type="http://schemas.openxmlformats.org/officeDocument/2006/relationships/image" Target="../media/image399.png"/><Relationship Id="rId247" Type="http://schemas.openxmlformats.org/officeDocument/2006/relationships/image" Target="../media/image419.png"/><Relationship Id="rId107" Type="http://schemas.openxmlformats.org/officeDocument/2006/relationships/image" Target="../media/image350.png"/><Relationship Id="rId289" Type="http://schemas.openxmlformats.org/officeDocument/2006/relationships/image" Target="../media/image440.png"/><Relationship Id="rId11" Type="http://schemas.openxmlformats.org/officeDocument/2006/relationships/image" Target="../media/image302.png"/><Relationship Id="rId53" Type="http://schemas.openxmlformats.org/officeDocument/2006/relationships/image" Target="../media/image323.png"/><Relationship Id="rId149" Type="http://schemas.openxmlformats.org/officeDocument/2006/relationships/image" Target="../media/image371.png"/><Relationship Id="rId314" Type="http://schemas.openxmlformats.org/officeDocument/2006/relationships/customXml" Target="../ink/ink449.xml"/><Relationship Id="rId356" Type="http://schemas.openxmlformats.org/officeDocument/2006/relationships/customXml" Target="../ink/ink470.xml"/><Relationship Id="rId95" Type="http://schemas.openxmlformats.org/officeDocument/2006/relationships/image" Target="../media/image344.png"/><Relationship Id="rId160" Type="http://schemas.openxmlformats.org/officeDocument/2006/relationships/customXml" Target="../ink/ink372.xml"/><Relationship Id="rId216" Type="http://schemas.openxmlformats.org/officeDocument/2006/relationships/customXml" Target="../ink/ink400.xml"/><Relationship Id="rId258" Type="http://schemas.openxmlformats.org/officeDocument/2006/relationships/customXml" Target="../ink/ink421.xml"/><Relationship Id="rId22" Type="http://schemas.openxmlformats.org/officeDocument/2006/relationships/customXml" Target="../ink/ink303.xml"/><Relationship Id="rId64" Type="http://schemas.openxmlformats.org/officeDocument/2006/relationships/customXml" Target="../ink/ink324.xml"/><Relationship Id="rId118" Type="http://schemas.openxmlformats.org/officeDocument/2006/relationships/customXml" Target="../ink/ink351.xml"/><Relationship Id="rId325" Type="http://schemas.openxmlformats.org/officeDocument/2006/relationships/image" Target="../media/image458.png"/><Relationship Id="rId367" Type="http://schemas.openxmlformats.org/officeDocument/2006/relationships/image" Target="../media/image479.png"/><Relationship Id="rId171" Type="http://schemas.openxmlformats.org/officeDocument/2006/relationships/image" Target="../media/image382.png"/><Relationship Id="rId227" Type="http://schemas.openxmlformats.org/officeDocument/2006/relationships/image" Target="../media/image409.png"/><Relationship Id="rId269" Type="http://schemas.openxmlformats.org/officeDocument/2006/relationships/image" Target="../media/image430.png"/><Relationship Id="rId33" Type="http://schemas.openxmlformats.org/officeDocument/2006/relationships/image" Target="../media/image313.png"/><Relationship Id="rId129" Type="http://schemas.openxmlformats.org/officeDocument/2006/relationships/image" Target="../media/image361.png"/><Relationship Id="rId280" Type="http://schemas.openxmlformats.org/officeDocument/2006/relationships/customXml" Target="../ink/ink432.xml"/><Relationship Id="rId336" Type="http://schemas.openxmlformats.org/officeDocument/2006/relationships/customXml" Target="../ink/ink460.xml"/><Relationship Id="rId75" Type="http://schemas.openxmlformats.org/officeDocument/2006/relationships/image" Target="../media/image334.png"/><Relationship Id="rId140" Type="http://schemas.openxmlformats.org/officeDocument/2006/relationships/customXml" Target="../ink/ink362.xml"/><Relationship Id="rId182" Type="http://schemas.openxmlformats.org/officeDocument/2006/relationships/customXml" Target="../ink/ink383.xml"/><Relationship Id="rId6" Type="http://schemas.openxmlformats.org/officeDocument/2006/relationships/customXml" Target="../ink/ink295.xml"/><Relationship Id="rId238" Type="http://schemas.openxmlformats.org/officeDocument/2006/relationships/customXml" Target="../ink/ink411.xml"/><Relationship Id="rId291" Type="http://schemas.openxmlformats.org/officeDocument/2006/relationships/image" Target="../media/image441.png"/><Relationship Id="rId305" Type="http://schemas.openxmlformats.org/officeDocument/2006/relationships/image" Target="../media/image448.png"/><Relationship Id="rId347" Type="http://schemas.openxmlformats.org/officeDocument/2006/relationships/image" Target="../media/image469.png"/><Relationship Id="rId44" Type="http://schemas.openxmlformats.org/officeDocument/2006/relationships/customXml" Target="../ink/ink314.xml"/><Relationship Id="rId86" Type="http://schemas.openxmlformats.org/officeDocument/2006/relationships/customXml" Target="../ink/ink335.xml"/><Relationship Id="rId151" Type="http://schemas.openxmlformats.org/officeDocument/2006/relationships/image" Target="../media/image372.png"/><Relationship Id="rId193" Type="http://schemas.openxmlformats.org/officeDocument/2006/relationships/image" Target="../media/image393.png"/><Relationship Id="rId207" Type="http://schemas.openxmlformats.org/officeDocument/2006/relationships/image" Target="../media/image400.png"/><Relationship Id="rId249" Type="http://schemas.openxmlformats.org/officeDocument/2006/relationships/image" Target="../media/image420.png"/><Relationship Id="rId13" Type="http://schemas.openxmlformats.org/officeDocument/2006/relationships/image" Target="../media/image303.png"/><Relationship Id="rId109" Type="http://schemas.openxmlformats.org/officeDocument/2006/relationships/image" Target="../media/image351.png"/><Relationship Id="rId260" Type="http://schemas.openxmlformats.org/officeDocument/2006/relationships/customXml" Target="../ink/ink422.xml"/><Relationship Id="rId316" Type="http://schemas.openxmlformats.org/officeDocument/2006/relationships/customXml" Target="../ink/ink450.xml"/><Relationship Id="rId55" Type="http://schemas.openxmlformats.org/officeDocument/2006/relationships/image" Target="../media/image324.png"/><Relationship Id="rId97" Type="http://schemas.openxmlformats.org/officeDocument/2006/relationships/image" Target="../media/image345.png"/><Relationship Id="rId120" Type="http://schemas.openxmlformats.org/officeDocument/2006/relationships/customXml" Target="../ink/ink352.xml"/><Relationship Id="rId358" Type="http://schemas.openxmlformats.org/officeDocument/2006/relationships/customXml" Target="../ink/ink471.xml"/><Relationship Id="rId162" Type="http://schemas.openxmlformats.org/officeDocument/2006/relationships/customXml" Target="../ink/ink373.xml"/><Relationship Id="rId218" Type="http://schemas.openxmlformats.org/officeDocument/2006/relationships/customXml" Target="../ink/ink401.xml"/><Relationship Id="rId271" Type="http://schemas.openxmlformats.org/officeDocument/2006/relationships/image" Target="../media/image431.png"/><Relationship Id="rId24" Type="http://schemas.openxmlformats.org/officeDocument/2006/relationships/customXml" Target="../ink/ink304.xml"/><Relationship Id="rId66" Type="http://schemas.openxmlformats.org/officeDocument/2006/relationships/customXml" Target="../ink/ink325.xml"/><Relationship Id="rId131" Type="http://schemas.openxmlformats.org/officeDocument/2006/relationships/image" Target="../media/image362.png"/><Relationship Id="rId327" Type="http://schemas.openxmlformats.org/officeDocument/2006/relationships/image" Target="../media/image459.png"/><Relationship Id="rId369" Type="http://schemas.openxmlformats.org/officeDocument/2006/relationships/image" Target="../media/image480.png"/><Relationship Id="rId173" Type="http://schemas.openxmlformats.org/officeDocument/2006/relationships/image" Target="../media/image383.png"/><Relationship Id="rId229" Type="http://schemas.openxmlformats.org/officeDocument/2006/relationships/image" Target="../media/image410.png"/><Relationship Id="rId240" Type="http://schemas.openxmlformats.org/officeDocument/2006/relationships/customXml" Target="../ink/ink412.xml"/><Relationship Id="rId35" Type="http://schemas.openxmlformats.org/officeDocument/2006/relationships/image" Target="../media/image314.png"/><Relationship Id="rId77" Type="http://schemas.openxmlformats.org/officeDocument/2006/relationships/image" Target="../media/image335.png"/><Relationship Id="rId100" Type="http://schemas.openxmlformats.org/officeDocument/2006/relationships/customXml" Target="../ink/ink342.xml"/><Relationship Id="rId282" Type="http://schemas.openxmlformats.org/officeDocument/2006/relationships/customXml" Target="../ink/ink433.xml"/><Relationship Id="rId338" Type="http://schemas.openxmlformats.org/officeDocument/2006/relationships/customXml" Target="../ink/ink461.xml"/><Relationship Id="rId8" Type="http://schemas.openxmlformats.org/officeDocument/2006/relationships/customXml" Target="../ink/ink296.xml"/><Relationship Id="rId142" Type="http://schemas.openxmlformats.org/officeDocument/2006/relationships/customXml" Target="../ink/ink363.xml"/><Relationship Id="rId184" Type="http://schemas.openxmlformats.org/officeDocument/2006/relationships/customXml" Target="../ink/ink384.xml"/><Relationship Id="rId251" Type="http://schemas.openxmlformats.org/officeDocument/2006/relationships/image" Target="../media/image421.png"/><Relationship Id="rId46" Type="http://schemas.openxmlformats.org/officeDocument/2006/relationships/customXml" Target="../ink/ink315.xml"/><Relationship Id="rId293" Type="http://schemas.openxmlformats.org/officeDocument/2006/relationships/image" Target="../media/image442.png"/><Relationship Id="rId307" Type="http://schemas.openxmlformats.org/officeDocument/2006/relationships/image" Target="../media/image449.png"/><Relationship Id="rId349" Type="http://schemas.openxmlformats.org/officeDocument/2006/relationships/image" Target="../media/image470.png"/><Relationship Id="rId88" Type="http://schemas.openxmlformats.org/officeDocument/2006/relationships/customXml" Target="../ink/ink336.xml"/><Relationship Id="rId111" Type="http://schemas.openxmlformats.org/officeDocument/2006/relationships/image" Target="../media/image352.png"/><Relationship Id="rId153" Type="http://schemas.openxmlformats.org/officeDocument/2006/relationships/image" Target="../media/image373.png"/><Relationship Id="rId195" Type="http://schemas.openxmlformats.org/officeDocument/2006/relationships/image" Target="../media/image394.png"/><Relationship Id="rId209" Type="http://schemas.openxmlformats.org/officeDocument/2006/relationships/image" Target="../media/image243.png"/><Relationship Id="rId360" Type="http://schemas.openxmlformats.org/officeDocument/2006/relationships/customXml" Target="../ink/ink472.xml"/><Relationship Id="rId220" Type="http://schemas.openxmlformats.org/officeDocument/2006/relationships/customXml" Target="../ink/ink40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11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Client Side Query with OData</a:t>
            </a:r>
            <a:endParaRPr lang="en-IN" sz="3600" b="0" i="0" dirty="0">
              <a:effectLst/>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E7A93411-92DE-4248-A567-CAD146852EB9}"/>
              </a:ext>
            </a:extLst>
          </p:cNvPr>
          <p:cNvGrpSpPr/>
          <p:nvPr/>
        </p:nvGrpSpPr>
        <p:grpSpPr>
          <a:xfrm>
            <a:off x="3042071" y="941652"/>
            <a:ext cx="4996318" cy="5214620"/>
            <a:chOff x="3346437" y="985720"/>
            <a:chExt cx="5495950" cy="5736082"/>
          </a:xfrm>
        </p:grpSpPr>
        <p:sp>
          <p:nvSpPr>
            <p:cNvPr id="7" name="Freeform: Shape 6">
              <a:extLst>
                <a:ext uri="{FF2B5EF4-FFF2-40B4-BE49-F238E27FC236}">
                  <a16:creationId xmlns:a16="http://schemas.microsoft.com/office/drawing/2014/main" id="{5C6AEF9B-6A7C-4521-A041-896C47BFCB19}"/>
                </a:ext>
              </a:extLst>
            </p:cNvPr>
            <p:cNvSpPr/>
            <p:nvPr/>
          </p:nvSpPr>
          <p:spPr>
            <a:xfrm>
              <a:off x="6934200" y="2887979"/>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9" name="Freeform: Shape 8">
              <a:extLst>
                <a:ext uri="{FF2B5EF4-FFF2-40B4-BE49-F238E27FC236}">
                  <a16:creationId xmlns:a16="http://schemas.microsoft.com/office/drawing/2014/main" id="{DA4CCC12-607D-40C0-9EAF-C0B67968155E}"/>
                </a:ext>
              </a:extLst>
            </p:cNvPr>
            <p:cNvSpPr/>
            <p:nvPr/>
          </p:nvSpPr>
          <p:spPr>
            <a:xfrm>
              <a:off x="4537583" y="4265941"/>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10" name="Freeform: Shape 9">
              <a:extLst>
                <a:ext uri="{FF2B5EF4-FFF2-40B4-BE49-F238E27FC236}">
                  <a16:creationId xmlns:a16="http://schemas.microsoft.com/office/drawing/2014/main" id="{D9F59C89-4A25-45F2-8BF7-FADC86429667}"/>
                </a:ext>
              </a:extLst>
            </p:cNvPr>
            <p:cNvSpPr/>
            <p:nvPr/>
          </p:nvSpPr>
          <p:spPr>
            <a:xfrm>
              <a:off x="4451350" y="3009900"/>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11" name="Freeform 5">
              <a:extLst>
                <a:ext uri="{FF2B5EF4-FFF2-40B4-BE49-F238E27FC236}">
                  <a16:creationId xmlns:a16="http://schemas.microsoft.com/office/drawing/2014/main" id="{6BC636AB-0044-476D-8F58-3F31A9633591}"/>
                </a:ext>
              </a:extLst>
            </p:cNvPr>
            <p:cNvSpPr>
              <a:spLocks/>
            </p:cNvSpPr>
            <p:nvPr/>
          </p:nvSpPr>
          <p:spPr bwMode="gray">
            <a:xfrm rot="1819435">
              <a:off x="6390581" y="3082953"/>
              <a:ext cx="915458" cy="667198"/>
            </a:xfrm>
            <a:custGeom>
              <a:avLst/>
              <a:gdLst>
                <a:gd name="T0" fmla="*/ 0 w 1511"/>
                <a:gd name="T1" fmla="*/ 0 h 1090"/>
                <a:gd name="T2" fmla="*/ 1511 w 1511"/>
                <a:gd name="T3" fmla="*/ 872 h 1090"/>
                <a:gd name="T4" fmla="*/ 1133 w 1511"/>
                <a:gd name="T5" fmla="*/ 1090 h 1090"/>
                <a:gd name="T6" fmla="*/ 0 w 1511"/>
                <a:gd name="T7" fmla="*/ 436 h 1090"/>
                <a:gd name="T8" fmla="*/ 0 w 1511"/>
                <a:gd name="T9" fmla="*/ 0 h 1090"/>
              </a:gdLst>
              <a:ahLst/>
              <a:cxnLst>
                <a:cxn ang="0">
                  <a:pos x="T0" y="T1"/>
                </a:cxn>
                <a:cxn ang="0">
                  <a:pos x="T2" y="T3"/>
                </a:cxn>
                <a:cxn ang="0">
                  <a:pos x="T4" y="T5"/>
                </a:cxn>
                <a:cxn ang="0">
                  <a:pos x="T6" y="T7"/>
                </a:cxn>
                <a:cxn ang="0">
                  <a:pos x="T8" y="T9"/>
                </a:cxn>
              </a:cxnLst>
              <a:rect l="0" t="0" r="r" b="b"/>
              <a:pathLst>
                <a:path w="1511" h="1090">
                  <a:moveTo>
                    <a:pt x="0" y="0"/>
                  </a:moveTo>
                  <a:cubicBezTo>
                    <a:pt x="623" y="0"/>
                    <a:pt x="1199" y="332"/>
                    <a:pt x="1511" y="872"/>
                  </a:cubicBezTo>
                  <a:lnTo>
                    <a:pt x="1133" y="1090"/>
                  </a:lnTo>
                  <a:cubicBezTo>
                    <a:pt x="899" y="685"/>
                    <a:pt x="467" y="436"/>
                    <a:pt x="0" y="436"/>
                  </a:cubicBezTo>
                  <a:lnTo>
                    <a:pt x="0" y="0"/>
                  </a:lnTo>
                  <a:close/>
                </a:path>
              </a:pathLst>
            </a:custGeom>
            <a:solidFill>
              <a:schemeClr val="accent2"/>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2" name="Freeform 7">
              <a:extLst>
                <a:ext uri="{FF2B5EF4-FFF2-40B4-BE49-F238E27FC236}">
                  <a16:creationId xmlns:a16="http://schemas.microsoft.com/office/drawing/2014/main" id="{93EF2DE3-6934-456D-86AD-8E6F3E5C4CD8}"/>
                </a:ext>
              </a:extLst>
            </p:cNvPr>
            <p:cNvSpPr>
              <a:spLocks/>
            </p:cNvSpPr>
            <p:nvPr/>
          </p:nvSpPr>
          <p:spPr bwMode="gray">
            <a:xfrm rot="1819435">
              <a:off x="6645153" y="3737774"/>
              <a:ext cx="418939" cy="1070621"/>
            </a:xfrm>
            <a:custGeom>
              <a:avLst/>
              <a:gdLst>
                <a:gd name="T0" fmla="*/ 378 w 689"/>
                <a:gd name="T1" fmla="*/ 0 h 1745"/>
                <a:gd name="T2" fmla="*/ 378 w 689"/>
                <a:gd name="T3" fmla="*/ 1745 h 1745"/>
                <a:gd name="T4" fmla="*/ 0 w 689"/>
                <a:gd name="T5" fmla="*/ 1527 h 1745"/>
                <a:gd name="T6" fmla="*/ 0 w 689"/>
                <a:gd name="T7" fmla="*/ 218 h 1745"/>
                <a:gd name="T8" fmla="*/ 378 w 689"/>
                <a:gd name="T9" fmla="*/ 0 h 1745"/>
              </a:gdLst>
              <a:ahLst/>
              <a:cxnLst>
                <a:cxn ang="0">
                  <a:pos x="T0" y="T1"/>
                </a:cxn>
                <a:cxn ang="0">
                  <a:pos x="T2" y="T3"/>
                </a:cxn>
                <a:cxn ang="0">
                  <a:pos x="T4" y="T5"/>
                </a:cxn>
                <a:cxn ang="0">
                  <a:pos x="T6" y="T7"/>
                </a:cxn>
                <a:cxn ang="0">
                  <a:pos x="T8" y="T9"/>
                </a:cxn>
              </a:cxnLst>
              <a:rect l="0" t="0" r="r" b="b"/>
              <a:pathLst>
                <a:path w="689" h="1745">
                  <a:moveTo>
                    <a:pt x="378" y="0"/>
                  </a:moveTo>
                  <a:cubicBezTo>
                    <a:pt x="689" y="540"/>
                    <a:pt x="689" y="1205"/>
                    <a:pt x="378" y="1745"/>
                  </a:cubicBezTo>
                  <a:lnTo>
                    <a:pt x="0" y="1527"/>
                  </a:lnTo>
                  <a:cubicBezTo>
                    <a:pt x="234" y="1122"/>
                    <a:pt x="234" y="623"/>
                    <a:pt x="0" y="218"/>
                  </a:cubicBezTo>
                  <a:lnTo>
                    <a:pt x="378" y="0"/>
                  </a:lnTo>
                  <a:close/>
                </a:path>
              </a:pathLst>
            </a:custGeom>
            <a:solidFill>
              <a:schemeClr val="accent3"/>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3" name="Freeform 9">
              <a:extLst>
                <a:ext uri="{FF2B5EF4-FFF2-40B4-BE49-F238E27FC236}">
                  <a16:creationId xmlns:a16="http://schemas.microsoft.com/office/drawing/2014/main" id="{C2561166-78F8-4EE1-9C7B-EF01C8FCF793}"/>
                </a:ext>
              </a:extLst>
            </p:cNvPr>
            <p:cNvSpPr>
              <a:spLocks/>
            </p:cNvSpPr>
            <p:nvPr/>
          </p:nvSpPr>
          <p:spPr bwMode="gray">
            <a:xfrm rot="1819435">
              <a:off x="5647660" y="4352229"/>
              <a:ext cx="915458" cy="668922"/>
            </a:xfrm>
            <a:custGeom>
              <a:avLst/>
              <a:gdLst>
                <a:gd name="T0" fmla="*/ 1511 w 1511"/>
                <a:gd name="T1" fmla="*/ 218 h 1090"/>
                <a:gd name="T2" fmla="*/ 0 w 1511"/>
                <a:gd name="T3" fmla="*/ 1090 h 1090"/>
                <a:gd name="T4" fmla="*/ 0 w 1511"/>
                <a:gd name="T5" fmla="*/ 654 h 1090"/>
                <a:gd name="T6" fmla="*/ 1133 w 1511"/>
                <a:gd name="T7" fmla="*/ 0 h 1090"/>
                <a:gd name="T8" fmla="*/ 1511 w 1511"/>
                <a:gd name="T9" fmla="*/ 218 h 1090"/>
              </a:gdLst>
              <a:ahLst/>
              <a:cxnLst>
                <a:cxn ang="0">
                  <a:pos x="T0" y="T1"/>
                </a:cxn>
                <a:cxn ang="0">
                  <a:pos x="T2" y="T3"/>
                </a:cxn>
                <a:cxn ang="0">
                  <a:pos x="T4" y="T5"/>
                </a:cxn>
                <a:cxn ang="0">
                  <a:pos x="T6" y="T7"/>
                </a:cxn>
                <a:cxn ang="0">
                  <a:pos x="T8" y="T9"/>
                </a:cxn>
              </a:cxnLst>
              <a:rect l="0" t="0" r="r" b="b"/>
              <a:pathLst>
                <a:path w="1511" h="1090">
                  <a:moveTo>
                    <a:pt x="1511" y="218"/>
                  </a:moveTo>
                  <a:cubicBezTo>
                    <a:pt x="1199" y="758"/>
                    <a:pt x="623" y="1090"/>
                    <a:pt x="0" y="1090"/>
                  </a:cubicBezTo>
                  <a:lnTo>
                    <a:pt x="0" y="654"/>
                  </a:lnTo>
                  <a:cubicBezTo>
                    <a:pt x="467" y="654"/>
                    <a:pt x="899" y="405"/>
                    <a:pt x="1133" y="0"/>
                  </a:cubicBezTo>
                  <a:lnTo>
                    <a:pt x="1511" y="218"/>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4" name="Freeform 11">
              <a:extLst>
                <a:ext uri="{FF2B5EF4-FFF2-40B4-BE49-F238E27FC236}">
                  <a16:creationId xmlns:a16="http://schemas.microsoft.com/office/drawing/2014/main" id="{0E9BE26E-A9C0-4117-8042-F695C6AE8CE2}"/>
                </a:ext>
              </a:extLst>
            </p:cNvPr>
            <p:cNvSpPr>
              <a:spLocks/>
            </p:cNvSpPr>
            <p:nvPr/>
          </p:nvSpPr>
          <p:spPr bwMode="gray">
            <a:xfrm rot="1819435">
              <a:off x="4857451" y="3890026"/>
              <a:ext cx="915458" cy="668922"/>
            </a:xfrm>
            <a:custGeom>
              <a:avLst/>
              <a:gdLst>
                <a:gd name="T0" fmla="*/ 1511 w 1511"/>
                <a:gd name="T1" fmla="*/ 1090 h 1090"/>
                <a:gd name="T2" fmla="*/ 0 w 1511"/>
                <a:gd name="T3" fmla="*/ 218 h 1090"/>
                <a:gd name="T4" fmla="*/ 378 w 1511"/>
                <a:gd name="T5" fmla="*/ 0 h 1090"/>
                <a:gd name="T6" fmla="*/ 1511 w 1511"/>
                <a:gd name="T7" fmla="*/ 654 h 1090"/>
                <a:gd name="T8" fmla="*/ 1511 w 1511"/>
                <a:gd name="T9" fmla="*/ 1090 h 1090"/>
              </a:gdLst>
              <a:ahLst/>
              <a:cxnLst>
                <a:cxn ang="0">
                  <a:pos x="T0" y="T1"/>
                </a:cxn>
                <a:cxn ang="0">
                  <a:pos x="T2" y="T3"/>
                </a:cxn>
                <a:cxn ang="0">
                  <a:pos x="T4" y="T5"/>
                </a:cxn>
                <a:cxn ang="0">
                  <a:pos x="T6" y="T7"/>
                </a:cxn>
                <a:cxn ang="0">
                  <a:pos x="T8" y="T9"/>
                </a:cxn>
              </a:cxnLst>
              <a:rect l="0" t="0" r="r" b="b"/>
              <a:pathLst>
                <a:path w="1511" h="1090">
                  <a:moveTo>
                    <a:pt x="1511" y="1090"/>
                  </a:moveTo>
                  <a:cubicBezTo>
                    <a:pt x="887" y="1090"/>
                    <a:pt x="311" y="758"/>
                    <a:pt x="0" y="218"/>
                  </a:cubicBezTo>
                  <a:lnTo>
                    <a:pt x="378" y="0"/>
                  </a:lnTo>
                  <a:cubicBezTo>
                    <a:pt x="611" y="405"/>
                    <a:pt x="1043" y="654"/>
                    <a:pt x="1511" y="654"/>
                  </a:cubicBezTo>
                  <a:lnTo>
                    <a:pt x="1511" y="109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5" name="Freeform 13">
              <a:extLst>
                <a:ext uri="{FF2B5EF4-FFF2-40B4-BE49-F238E27FC236}">
                  <a16:creationId xmlns:a16="http://schemas.microsoft.com/office/drawing/2014/main" id="{CB565D45-AD97-4B0A-957F-195955CA201F}"/>
                </a:ext>
              </a:extLst>
            </p:cNvPr>
            <p:cNvSpPr>
              <a:spLocks/>
            </p:cNvSpPr>
            <p:nvPr/>
          </p:nvSpPr>
          <p:spPr bwMode="gray">
            <a:xfrm rot="1819435">
              <a:off x="5098962" y="2833388"/>
              <a:ext cx="418939" cy="1070621"/>
            </a:xfrm>
            <a:custGeom>
              <a:avLst/>
              <a:gdLst>
                <a:gd name="T0" fmla="*/ 312 w 690"/>
                <a:gd name="T1" fmla="*/ 1745 h 1745"/>
                <a:gd name="T2" fmla="*/ 312 w 690"/>
                <a:gd name="T3" fmla="*/ 0 h 1745"/>
                <a:gd name="T4" fmla="*/ 690 w 690"/>
                <a:gd name="T5" fmla="*/ 218 h 1745"/>
                <a:gd name="T6" fmla="*/ 690 w 690"/>
                <a:gd name="T7" fmla="*/ 1527 h 1745"/>
                <a:gd name="T8" fmla="*/ 312 w 690"/>
                <a:gd name="T9" fmla="*/ 1745 h 1745"/>
              </a:gdLst>
              <a:ahLst/>
              <a:cxnLst>
                <a:cxn ang="0">
                  <a:pos x="T0" y="T1"/>
                </a:cxn>
                <a:cxn ang="0">
                  <a:pos x="T2" y="T3"/>
                </a:cxn>
                <a:cxn ang="0">
                  <a:pos x="T4" y="T5"/>
                </a:cxn>
                <a:cxn ang="0">
                  <a:pos x="T6" y="T7"/>
                </a:cxn>
                <a:cxn ang="0">
                  <a:pos x="T8" y="T9"/>
                </a:cxn>
              </a:cxnLst>
              <a:rect l="0" t="0" r="r" b="b"/>
              <a:pathLst>
                <a:path w="690" h="1745">
                  <a:moveTo>
                    <a:pt x="312" y="1745"/>
                  </a:moveTo>
                  <a:cubicBezTo>
                    <a:pt x="0" y="1205"/>
                    <a:pt x="0" y="540"/>
                    <a:pt x="312" y="0"/>
                  </a:cubicBezTo>
                  <a:lnTo>
                    <a:pt x="690" y="218"/>
                  </a:lnTo>
                  <a:cubicBezTo>
                    <a:pt x="456" y="623"/>
                    <a:pt x="456" y="1122"/>
                    <a:pt x="690" y="1527"/>
                  </a:cubicBezTo>
                  <a:lnTo>
                    <a:pt x="312" y="1745"/>
                  </a:lnTo>
                  <a:close/>
                </a:path>
              </a:pathLst>
            </a:custGeom>
            <a:solidFill>
              <a:schemeClr val="accent6"/>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6" name="Freeform 15">
              <a:extLst>
                <a:ext uri="{FF2B5EF4-FFF2-40B4-BE49-F238E27FC236}">
                  <a16:creationId xmlns:a16="http://schemas.microsoft.com/office/drawing/2014/main" id="{D3719B04-7D26-49E0-AA4E-BD5234802EAC}"/>
                </a:ext>
              </a:extLst>
            </p:cNvPr>
            <p:cNvSpPr>
              <a:spLocks/>
            </p:cNvSpPr>
            <p:nvPr/>
          </p:nvSpPr>
          <p:spPr bwMode="gray">
            <a:xfrm rot="1819435">
              <a:off x="5600372" y="2620749"/>
              <a:ext cx="915458" cy="667198"/>
            </a:xfrm>
            <a:custGeom>
              <a:avLst/>
              <a:gdLst>
                <a:gd name="T0" fmla="*/ 0 w 1511"/>
                <a:gd name="T1" fmla="*/ 872 h 1090"/>
                <a:gd name="T2" fmla="*/ 1511 w 1511"/>
                <a:gd name="T3" fmla="*/ 0 h 1090"/>
                <a:gd name="T4" fmla="*/ 1511 w 1511"/>
                <a:gd name="T5" fmla="*/ 436 h 1090"/>
                <a:gd name="T6" fmla="*/ 378 w 1511"/>
                <a:gd name="T7" fmla="*/ 1090 h 1090"/>
                <a:gd name="T8" fmla="*/ 0 w 1511"/>
                <a:gd name="T9" fmla="*/ 872 h 1090"/>
              </a:gdLst>
              <a:ahLst/>
              <a:cxnLst>
                <a:cxn ang="0">
                  <a:pos x="T0" y="T1"/>
                </a:cxn>
                <a:cxn ang="0">
                  <a:pos x="T2" y="T3"/>
                </a:cxn>
                <a:cxn ang="0">
                  <a:pos x="T4" y="T5"/>
                </a:cxn>
                <a:cxn ang="0">
                  <a:pos x="T6" y="T7"/>
                </a:cxn>
                <a:cxn ang="0">
                  <a:pos x="T8" y="T9"/>
                </a:cxn>
              </a:cxnLst>
              <a:rect l="0" t="0" r="r" b="b"/>
              <a:pathLst>
                <a:path w="1511" h="1090">
                  <a:moveTo>
                    <a:pt x="0" y="872"/>
                  </a:moveTo>
                  <a:cubicBezTo>
                    <a:pt x="311" y="332"/>
                    <a:pt x="887" y="0"/>
                    <a:pt x="1511" y="0"/>
                  </a:cubicBezTo>
                  <a:lnTo>
                    <a:pt x="1511" y="436"/>
                  </a:lnTo>
                  <a:cubicBezTo>
                    <a:pt x="1043" y="436"/>
                    <a:pt x="611" y="685"/>
                    <a:pt x="378" y="1090"/>
                  </a:cubicBezTo>
                  <a:lnTo>
                    <a:pt x="0" y="872"/>
                  </a:lnTo>
                  <a:close/>
                </a:path>
              </a:pathLst>
            </a:custGeom>
            <a:solidFill>
              <a:schemeClr val="accent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7" name="Oval 16">
              <a:extLst>
                <a:ext uri="{FF2B5EF4-FFF2-40B4-BE49-F238E27FC236}">
                  <a16:creationId xmlns:a16="http://schemas.microsoft.com/office/drawing/2014/main" id="{C5BE5EE8-2A43-45BE-AD02-844048EAFCB3}"/>
                </a:ext>
              </a:extLst>
            </p:cNvPr>
            <p:cNvSpPr/>
            <p:nvPr/>
          </p:nvSpPr>
          <p:spPr bwMode="gray">
            <a:xfrm>
              <a:off x="5177310" y="2916515"/>
              <a:ext cx="1808870" cy="1808870"/>
            </a:xfrm>
            <a:prstGeom prst="ellipse">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18" name="Oval 17">
              <a:extLst>
                <a:ext uri="{FF2B5EF4-FFF2-40B4-BE49-F238E27FC236}">
                  <a16:creationId xmlns:a16="http://schemas.microsoft.com/office/drawing/2014/main" id="{A86A63C4-2297-4D34-92CE-432C9E8573F2}"/>
                </a:ext>
              </a:extLst>
            </p:cNvPr>
            <p:cNvSpPr/>
            <p:nvPr/>
          </p:nvSpPr>
          <p:spPr bwMode="gray">
            <a:xfrm>
              <a:off x="5295773" y="3022978"/>
              <a:ext cx="1597279" cy="15972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cxnSp>
          <p:nvCxnSpPr>
            <p:cNvPr id="19" name="Straight Connector 18">
              <a:extLst>
                <a:ext uri="{FF2B5EF4-FFF2-40B4-BE49-F238E27FC236}">
                  <a16:creationId xmlns:a16="http://schemas.microsoft.com/office/drawing/2014/main" id="{198F9D7C-CAF1-491E-8C1D-19B8D2FC0B7D}"/>
                </a:ext>
              </a:extLst>
            </p:cNvPr>
            <p:cNvCxnSpPr>
              <a:cxnSpLocks/>
            </p:cNvCxnSpPr>
            <p:nvPr/>
          </p:nvCxnSpPr>
          <p:spPr bwMode="gray">
            <a:xfrm>
              <a:off x="6081745" y="4759669"/>
              <a:ext cx="0" cy="72015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E2D9D2F-6981-4C77-9E37-AC2279EB90F1}"/>
                </a:ext>
              </a:extLst>
            </p:cNvPr>
            <p:cNvCxnSpPr>
              <a:cxnSpLocks/>
            </p:cNvCxnSpPr>
            <p:nvPr/>
          </p:nvCxnSpPr>
          <p:spPr bwMode="gray">
            <a:xfrm>
              <a:off x="6081745" y="2137350"/>
              <a:ext cx="0" cy="72015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Arc 22">
              <a:extLst>
                <a:ext uri="{FF2B5EF4-FFF2-40B4-BE49-F238E27FC236}">
                  <a16:creationId xmlns:a16="http://schemas.microsoft.com/office/drawing/2014/main" id="{5D4A882F-1186-4399-9B29-3877DA55BFF2}"/>
                </a:ext>
              </a:extLst>
            </p:cNvPr>
            <p:cNvSpPr/>
            <p:nvPr/>
          </p:nvSpPr>
          <p:spPr bwMode="gray">
            <a:xfrm>
              <a:off x="3749668" y="1489650"/>
              <a:ext cx="4664155" cy="4662600"/>
            </a:xfrm>
            <a:prstGeom prst="arc">
              <a:avLst>
                <a:gd name="adj1" fmla="val 17044526"/>
                <a:gd name="adj2" fmla="val 19183544"/>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4" name="Arc 23">
              <a:extLst>
                <a:ext uri="{FF2B5EF4-FFF2-40B4-BE49-F238E27FC236}">
                  <a16:creationId xmlns:a16="http://schemas.microsoft.com/office/drawing/2014/main" id="{5DFBD9F7-F41D-4FC7-816E-0140B263E72A}"/>
                </a:ext>
              </a:extLst>
            </p:cNvPr>
            <p:cNvSpPr/>
            <p:nvPr/>
          </p:nvSpPr>
          <p:spPr bwMode="gray">
            <a:xfrm>
              <a:off x="3749668" y="1489650"/>
              <a:ext cx="4664155" cy="4662600"/>
            </a:xfrm>
            <a:prstGeom prst="arc">
              <a:avLst>
                <a:gd name="adj1" fmla="val 20708598"/>
                <a:gd name="adj2" fmla="val 883275"/>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5" name="Arc 24">
              <a:extLst>
                <a:ext uri="{FF2B5EF4-FFF2-40B4-BE49-F238E27FC236}">
                  <a16:creationId xmlns:a16="http://schemas.microsoft.com/office/drawing/2014/main" id="{D867BECD-5377-43A1-8807-81A6ACF6EFA7}"/>
                </a:ext>
              </a:extLst>
            </p:cNvPr>
            <p:cNvSpPr/>
            <p:nvPr/>
          </p:nvSpPr>
          <p:spPr bwMode="gray">
            <a:xfrm>
              <a:off x="3749668" y="1489650"/>
              <a:ext cx="4664155" cy="4662600"/>
            </a:xfrm>
            <a:prstGeom prst="arc">
              <a:avLst>
                <a:gd name="adj1" fmla="val 2403526"/>
                <a:gd name="adj2" fmla="val 4479868"/>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6" name="Arc 25">
              <a:extLst>
                <a:ext uri="{FF2B5EF4-FFF2-40B4-BE49-F238E27FC236}">
                  <a16:creationId xmlns:a16="http://schemas.microsoft.com/office/drawing/2014/main" id="{963F08AD-BB8C-4E65-AE5F-95F97684AC5E}"/>
                </a:ext>
              </a:extLst>
            </p:cNvPr>
            <p:cNvSpPr/>
            <p:nvPr/>
          </p:nvSpPr>
          <p:spPr bwMode="gray">
            <a:xfrm>
              <a:off x="3749668" y="1489650"/>
              <a:ext cx="4664155" cy="4662600"/>
            </a:xfrm>
            <a:prstGeom prst="arc">
              <a:avLst>
                <a:gd name="adj1" fmla="val 6328048"/>
                <a:gd name="adj2" fmla="val 8175536"/>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7" name="Arc 26">
              <a:extLst>
                <a:ext uri="{FF2B5EF4-FFF2-40B4-BE49-F238E27FC236}">
                  <a16:creationId xmlns:a16="http://schemas.microsoft.com/office/drawing/2014/main" id="{26830321-61EF-4D8F-AC0F-F45C203B0F4D}"/>
                </a:ext>
              </a:extLst>
            </p:cNvPr>
            <p:cNvSpPr/>
            <p:nvPr/>
          </p:nvSpPr>
          <p:spPr bwMode="gray">
            <a:xfrm>
              <a:off x="3749668" y="1489650"/>
              <a:ext cx="4664155" cy="4662600"/>
            </a:xfrm>
            <a:prstGeom prst="arc">
              <a:avLst>
                <a:gd name="adj1" fmla="val 9895905"/>
                <a:gd name="adj2" fmla="val 11683034"/>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8" name="Arc 27">
              <a:extLst>
                <a:ext uri="{FF2B5EF4-FFF2-40B4-BE49-F238E27FC236}">
                  <a16:creationId xmlns:a16="http://schemas.microsoft.com/office/drawing/2014/main" id="{FB02E572-8720-4819-9A47-A646B8194C60}"/>
                </a:ext>
              </a:extLst>
            </p:cNvPr>
            <p:cNvSpPr/>
            <p:nvPr/>
          </p:nvSpPr>
          <p:spPr bwMode="gray">
            <a:xfrm>
              <a:off x="3749668" y="1489650"/>
              <a:ext cx="4664155" cy="4662600"/>
            </a:xfrm>
            <a:prstGeom prst="arc">
              <a:avLst>
                <a:gd name="adj1" fmla="val 13333755"/>
                <a:gd name="adj2" fmla="val 15305126"/>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000"/>
            </a:p>
          </p:txBody>
        </p:sp>
        <p:sp>
          <p:nvSpPr>
            <p:cNvPr id="29" name="TextBox 28">
              <a:extLst>
                <a:ext uri="{FF2B5EF4-FFF2-40B4-BE49-F238E27FC236}">
                  <a16:creationId xmlns:a16="http://schemas.microsoft.com/office/drawing/2014/main" id="{7A38D8B0-6212-4370-A991-E61CE64D24EF}"/>
                </a:ext>
              </a:extLst>
            </p:cNvPr>
            <p:cNvSpPr txBox="1"/>
            <p:nvPr/>
          </p:nvSpPr>
          <p:spPr bwMode="gray">
            <a:xfrm>
              <a:off x="5332870" y="3451932"/>
              <a:ext cx="1497750" cy="778675"/>
            </a:xfrm>
            <a:prstGeom prst="rect">
              <a:avLst/>
            </a:prstGeom>
            <a:noFill/>
          </p:spPr>
          <p:txBody>
            <a:bodyPr wrap="square" rtlCol="0" anchor="ctr">
              <a:spAutoFit/>
            </a:bodyPr>
            <a:lstStyle/>
            <a:p>
              <a:pPr algn="ctr"/>
              <a:r>
                <a:rPr lang="en-US" sz="2000" kern="0" dirty="0">
                  <a:latin typeface="Arial" pitchFamily="34" charset="0"/>
                  <a:cs typeface="Arial" pitchFamily="34" charset="0"/>
                </a:rPr>
                <a:t>ODATA Query</a:t>
              </a:r>
            </a:p>
          </p:txBody>
        </p:sp>
        <p:sp>
          <p:nvSpPr>
            <p:cNvPr id="30" name="Oval 29">
              <a:extLst>
                <a:ext uri="{FF2B5EF4-FFF2-40B4-BE49-F238E27FC236}">
                  <a16:creationId xmlns:a16="http://schemas.microsoft.com/office/drawing/2014/main" id="{FF17D29D-BB57-4D6A-AD44-E0D9CFE28A72}"/>
                </a:ext>
              </a:extLst>
            </p:cNvPr>
            <p:cNvSpPr/>
            <p:nvPr/>
          </p:nvSpPr>
          <p:spPr bwMode="gray">
            <a:xfrm>
              <a:off x="5452220" y="985720"/>
              <a:ext cx="1259050" cy="1259050"/>
            </a:xfrm>
            <a:prstGeom prst="ellipse">
              <a:avLst/>
            </a:prstGeom>
            <a:gradFill flip="none" rotWithShape="1">
              <a:gsLst>
                <a:gs pos="0">
                  <a:schemeClr val="accent1"/>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1" name="Oval 30">
              <a:extLst>
                <a:ext uri="{FF2B5EF4-FFF2-40B4-BE49-F238E27FC236}">
                  <a16:creationId xmlns:a16="http://schemas.microsoft.com/office/drawing/2014/main" id="{2C34D26F-ADE6-42F2-B614-F0159178F8ED}"/>
                </a:ext>
              </a:extLst>
            </p:cNvPr>
            <p:cNvSpPr/>
            <p:nvPr/>
          </p:nvSpPr>
          <p:spPr bwMode="gray">
            <a:xfrm>
              <a:off x="5553708" y="1087208"/>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nvGrpSpPr>
            <p:cNvPr id="32" name="Group 31">
              <a:extLst>
                <a:ext uri="{FF2B5EF4-FFF2-40B4-BE49-F238E27FC236}">
                  <a16:creationId xmlns:a16="http://schemas.microsoft.com/office/drawing/2014/main" id="{40B932D3-AD34-4314-9567-F3FEE7D30EAB}"/>
                </a:ext>
              </a:extLst>
            </p:cNvPr>
            <p:cNvGrpSpPr/>
            <p:nvPr/>
          </p:nvGrpSpPr>
          <p:grpSpPr bwMode="gray">
            <a:xfrm>
              <a:off x="3346437" y="2102889"/>
              <a:ext cx="1259050" cy="1259050"/>
              <a:chOff x="3455866" y="2241540"/>
              <a:chExt cx="1159346" cy="1159346"/>
            </a:xfrm>
          </p:grpSpPr>
          <p:sp>
            <p:nvSpPr>
              <p:cNvPr id="56" name="Oval 55">
                <a:extLst>
                  <a:ext uri="{FF2B5EF4-FFF2-40B4-BE49-F238E27FC236}">
                    <a16:creationId xmlns:a16="http://schemas.microsoft.com/office/drawing/2014/main" id="{DE3510E0-F2A1-4CCD-8782-EA94A0B6D0B2}"/>
                  </a:ext>
                </a:extLst>
              </p:cNvPr>
              <p:cNvSpPr/>
              <p:nvPr/>
            </p:nvSpPr>
            <p:spPr bwMode="gray">
              <a:xfrm>
                <a:off x="3455866" y="2241540"/>
                <a:ext cx="1159346" cy="1159346"/>
              </a:xfrm>
              <a:prstGeom prst="ellipse">
                <a:avLst/>
              </a:prstGeom>
              <a:gradFill flip="none" rotWithShape="1">
                <a:gsLst>
                  <a:gs pos="0">
                    <a:schemeClr val="accent6"/>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7" name="Oval 56">
                <a:extLst>
                  <a:ext uri="{FF2B5EF4-FFF2-40B4-BE49-F238E27FC236}">
                    <a16:creationId xmlns:a16="http://schemas.microsoft.com/office/drawing/2014/main" id="{444F0A3D-513A-4D5B-916F-EB86F3991215}"/>
                  </a:ext>
                </a:extLst>
              </p:cNvPr>
              <p:cNvSpPr/>
              <p:nvPr/>
            </p:nvSpPr>
            <p:spPr bwMode="gray">
              <a:xfrm>
                <a:off x="3549317" y="233499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grpSp>
          <p:nvGrpSpPr>
            <p:cNvPr id="33" name="Group 32">
              <a:extLst>
                <a:ext uri="{FF2B5EF4-FFF2-40B4-BE49-F238E27FC236}">
                  <a16:creationId xmlns:a16="http://schemas.microsoft.com/office/drawing/2014/main" id="{108DBC93-F5FD-4DF7-94CE-204C4DA462F8}"/>
                </a:ext>
              </a:extLst>
            </p:cNvPr>
            <p:cNvGrpSpPr/>
            <p:nvPr/>
          </p:nvGrpSpPr>
          <p:grpSpPr bwMode="gray">
            <a:xfrm>
              <a:off x="3425248" y="4325152"/>
              <a:ext cx="1259050" cy="1259050"/>
              <a:chOff x="3368778" y="4041080"/>
              <a:chExt cx="1159346" cy="1159346"/>
            </a:xfrm>
          </p:grpSpPr>
          <p:sp>
            <p:nvSpPr>
              <p:cNvPr id="54" name="Oval 53">
                <a:extLst>
                  <a:ext uri="{FF2B5EF4-FFF2-40B4-BE49-F238E27FC236}">
                    <a16:creationId xmlns:a16="http://schemas.microsoft.com/office/drawing/2014/main" id="{AF4B3972-AB56-45D5-8FF3-EFFC7AC1BC55}"/>
                  </a:ext>
                </a:extLst>
              </p:cNvPr>
              <p:cNvSpPr/>
              <p:nvPr/>
            </p:nvSpPr>
            <p:spPr bwMode="gray">
              <a:xfrm>
                <a:off x="3368778" y="4041080"/>
                <a:ext cx="1159346" cy="1159346"/>
              </a:xfrm>
              <a:prstGeom prst="ellipse">
                <a:avLst/>
              </a:prstGeom>
              <a:gradFill flip="none" rotWithShape="1">
                <a:gsLst>
                  <a:gs pos="0">
                    <a:schemeClr val="accent5"/>
                  </a:gs>
                  <a:gs pos="100000">
                    <a:schemeClr val="accent5">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5" name="Oval 54">
                <a:extLst>
                  <a:ext uri="{FF2B5EF4-FFF2-40B4-BE49-F238E27FC236}">
                    <a16:creationId xmlns:a16="http://schemas.microsoft.com/office/drawing/2014/main" id="{89D37E04-4C93-4F57-94D2-B54F0FB7B217}"/>
                  </a:ext>
                </a:extLst>
              </p:cNvPr>
              <p:cNvSpPr/>
              <p:nvPr/>
            </p:nvSpPr>
            <p:spPr bwMode="gray">
              <a:xfrm>
                <a:off x="3462229" y="413453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sp>
          <p:nvSpPr>
            <p:cNvPr id="34" name="Oval 33">
              <a:extLst>
                <a:ext uri="{FF2B5EF4-FFF2-40B4-BE49-F238E27FC236}">
                  <a16:creationId xmlns:a16="http://schemas.microsoft.com/office/drawing/2014/main" id="{4A2D3FD8-4066-4ABE-BDE6-3C8EB299DF9F}"/>
                </a:ext>
              </a:extLst>
            </p:cNvPr>
            <p:cNvSpPr/>
            <p:nvPr/>
          </p:nvSpPr>
          <p:spPr bwMode="gray">
            <a:xfrm>
              <a:off x="5452220" y="5462752"/>
              <a:ext cx="1259050" cy="1259050"/>
            </a:xfrm>
            <a:prstGeom prst="ellipse">
              <a:avLst/>
            </a:prstGeom>
            <a:gradFill flip="none" rotWithShape="1">
              <a:gsLst>
                <a:gs pos="0">
                  <a:schemeClr val="accent4"/>
                </a:gs>
                <a:gs pos="100000">
                  <a:schemeClr val="accent4">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5" name="Oval 34">
              <a:extLst>
                <a:ext uri="{FF2B5EF4-FFF2-40B4-BE49-F238E27FC236}">
                  <a16:creationId xmlns:a16="http://schemas.microsoft.com/office/drawing/2014/main" id="{F60E2A46-0C39-4D73-8976-63756A070896}"/>
                </a:ext>
              </a:extLst>
            </p:cNvPr>
            <p:cNvSpPr/>
            <p:nvPr/>
          </p:nvSpPr>
          <p:spPr bwMode="gray">
            <a:xfrm>
              <a:off x="5553708" y="55642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6" name="Oval 35">
              <a:extLst>
                <a:ext uri="{FF2B5EF4-FFF2-40B4-BE49-F238E27FC236}">
                  <a16:creationId xmlns:a16="http://schemas.microsoft.com/office/drawing/2014/main" id="{A593ABF9-D2EC-4F27-A0DB-94D9974EED49}"/>
                </a:ext>
              </a:extLst>
            </p:cNvPr>
            <p:cNvSpPr/>
            <p:nvPr/>
          </p:nvSpPr>
          <p:spPr bwMode="gray">
            <a:xfrm>
              <a:off x="7583337" y="2102889"/>
              <a:ext cx="1259050" cy="1259050"/>
            </a:xfrm>
            <a:prstGeom prst="ellipse">
              <a:avLst/>
            </a:prstGeom>
            <a:gradFill flip="none" rotWithShape="1">
              <a:gsLst>
                <a:gs pos="0">
                  <a:schemeClr val="accent2"/>
                </a:gs>
                <a:gs pos="100000">
                  <a:schemeClr val="accent2">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7" name="Oval 36">
              <a:extLst>
                <a:ext uri="{FF2B5EF4-FFF2-40B4-BE49-F238E27FC236}">
                  <a16:creationId xmlns:a16="http://schemas.microsoft.com/office/drawing/2014/main" id="{B25E50CD-2984-436E-87D1-03EB049BB31C}"/>
                </a:ext>
              </a:extLst>
            </p:cNvPr>
            <p:cNvSpPr/>
            <p:nvPr/>
          </p:nvSpPr>
          <p:spPr bwMode="gray">
            <a:xfrm>
              <a:off x="7684825" y="2204377"/>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8" name="Oval 37">
              <a:extLst>
                <a:ext uri="{FF2B5EF4-FFF2-40B4-BE49-F238E27FC236}">
                  <a16:creationId xmlns:a16="http://schemas.microsoft.com/office/drawing/2014/main" id="{9210D98C-4DEF-478E-8258-7D4C081B3EE9}"/>
                </a:ext>
              </a:extLst>
            </p:cNvPr>
            <p:cNvSpPr/>
            <p:nvPr/>
          </p:nvSpPr>
          <p:spPr bwMode="gray">
            <a:xfrm>
              <a:off x="7583337" y="4325152"/>
              <a:ext cx="1259050" cy="1259050"/>
            </a:xfrm>
            <a:prstGeom prst="ellipse">
              <a:avLst/>
            </a:prstGeom>
            <a:gradFill flip="none" rotWithShape="1">
              <a:gsLst>
                <a:gs pos="0">
                  <a:schemeClr val="accent3"/>
                </a:gs>
                <a:gs pos="100000">
                  <a:schemeClr val="accent3">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9" name="Oval 38">
              <a:extLst>
                <a:ext uri="{FF2B5EF4-FFF2-40B4-BE49-F238E27FC236}">
                  <a16:creationId xmlns:a16="http://schemas.microsoft.com/office/drawing/2014/main" id="{E9DA21D1-33A2-44FC-921B-B15451EAFF33}"/>
                </a:ext>
              </a:extLst>
            </p:cNvPr>
            <p:cNvSpPr/>
            <p:nvPr/>
          </p:nvSpPr>
          <p:spPr bwMode="gray">
            <a:xfrm>
              <a:off x="7684825" y="44266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0" name="TextBox 39">
              <a:hlinkClick r:id="rId3"/>
              <a:extLst>
                <a:ext uri="{FF2B5EF4-FFF2-40B4-BE49-F238E27FC236}">
                  <a16:creationId xmlns:a16="http://schemas.microsoft.com/office/drawing/2014/main" id="{9E70E97B-0978-46BB-AA51-A1E77F6C4975}"/>
                </a:ext>
              </a:extLst>
            </p:cNvPr>
            <p:cNvSpPr txBox="1"/>
            <p:nvPr/>
          </p:nvSpPr>
          <p:spPr bwMode="gray">
            <a:xfrm>
              <a:off x="5541419" y="1681099"/>
              <a:ext cx="1045945" cy="304699"/>
            </a:xfrm>
            <a:prstGeom prst="rect">
              <a:avLst/>
            </a:prstGeom>
            <a:noFill/>
          </p:spPr>
          <p:txBody>
            <a:bodyPr wrap="square" lIns="0" tIns="0" rIns="0" bIns="0" rtlCol="0" anchor="ctr">
              <a:spAutoFit/>
            </a:bodyPr>
            <a:lstStyle/>
            <a:p>
              <a:pPr algn="ctr"/>
              <a:r>
                <a:rPr lang="en-US" kern="0" dirty="0">
                  <a:solidFill>
                    <a:schemeClr val="accent4"/>
                  </a:solidFill>
                  <a:latin typeface="Arial" pitchFamily="34" charset="0"/>
                  <a:cs typeface="Arial" pitchFamily="34" charset="0"/>
                </a:rPr>
                <a:t>$top</a:t>
              </a:r>
            </a:p>
          </p:txBody>
        </p:sp>
        <p:sp>
          <p:nvSpPr>
            <p:cNvPr id="41" name="TextBox 40">
              <a:extLst>
                <a:ext uri="{FF2B5EF4-FFF2-40B4-BE49-F238E27FC236}">
                  <a16:creationId xmlns:a16="http://schemas.microsoft.com/office/drawing/2014/main" id="{781F9666-FD0D-4D1D-A597-ECDB42F0ADD6}"/>
                </a:ext>
              </a:extLst>
            </p:cNvPr>
            <p:cNvSpPr txBox="1"/>
            <p:nvPr/>
          </p:nvSpPr>
          <p:spPr bwMode="gray">
            <a:xfrm>
              <a:off x="5678617" y="1135617"/>
              <a:ext cx="806256" cy="406265"/>
            </a:xfrm>
            <a:prstGeom prst="rect">
              <a:avLst/>
            </a:prstGeom>
            <a:noFill/>
          </p:spPr>
          <p:txBody>
            <a:bodyPr wrap="square" lIns="0" tIns="0" rIns="0" bIns="0" rtlCol="0" anchor="b">
              <a:spAutoFit/>
            </a:bodyPr>
            <a:lstStyle/>
            <a:p>
              <a:pPr algn="ctr"/>
              <a:r>
                <a:rPr lang="en-US" b="1" kern="0" dirty="0">
                  <a:solidFill>
                    <a:schemeClr val="accent1"/>
                  </a:solidFill>
                  <a:latin typeface="Arial Narrow" panose="020B0606020202030204" pitchFamily="34" charset="0"/>
                  <a:cs typeface="Arial" pitchFamily="34" charset="0"/>
                </a:rPr>
                <a:t>02</a:t>
              </a:r>
            </a:p>
          </p:txBody>
        </p:sp>
        <p:sp>
          <p:nvSpPr>
            <p:cNvPr id="42" name="TextBox 41">
              <a:extLst>
                <a:ext uri="{FF2B5EF4-FFF2-40B4-BE49-F238E27FC236}">
                  <a16:creationId xmlns:a16="http://schemas.microsoft.com/office/drawing/2014/main" id="{F9177609-1397-4DD4-8C02-2D46516F455D}"/>
                </a:ext>
              </a:extLst>
            </p:cNvPr>
            <p:cNvSpPr txBox="1"/>
            <p:nvPr/>
          </p:nvSpPr>
          <p:spPr bwMode="gray">
            <a:xfrm>
              <a:off x="7689889"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4"/>
                </a:rPr>
                <a:t>$skip</a:t>
              </a:r>
              <a:endParaRPr lang="en-US" kern="0" dirty="0">
                <a:latin typeface="Arial" pitchFamily="34" charset="0"/>
                <a:cs typeface="Arial" pitchFamily="34" charset="0"/>
              </a:endParaRPr>
            </a:p>
          </p:txBody>
        </p:sp>
        <p:sp>
          <p:nvSpPr>
            <p:cNvPr id="43" name="TextBox 42">
              <a:extLst>
                <a:ext uri="{FF2B5EF4-FFF2-40B4-BE49-F238E27FC236}">
                  <a16:creationId xmlns:a16="http://schemas.microsoft.com/office/drawing/2014/main" id="{C495E898-E04E-4FC4-9EA2-3DD2B32D8BB9}"/>
                </a:ext>
              </a:extLst>
            </p:cNvPr>
            <p:cNvSpPr txBox="1"/>
            <p:nvPr/>
          </p:nvSpPr>
          <p:spPr bwMode="gray">
            <a:xfrm>
              <a:off x="7809734" y="2252786"/>
              <a:ext cx="806256" cy="406265"/>
            </a:xfrm>
            <a:prstGeom prst="rect">
              <a:avLst/>
            </a:prstGeom>
            <a:noFill/>
          </p:spPr>
          <p:txBody>
            <a:bodyPr wrap="square" lIns="0" tIns="0" rIns="0" bIns="0" rtlCol="0" anchor="b">
              <a:spAutoFit/>
            </a:bodyPr>
            <a:lstStyle/>
            <a:p>
              <a:pPr algn="ctr"/>
              <a:r>
                <a:rPr lang="en-US" b="1" kern="0" dirty="0">
                  <a:solidFill>
                    <a:schemeClr val="accent2"/>
                  </a:solidFill>
                  <a:latin typeface="Arial Narrow" panose="020B0606020202030204" pitchFamily="34" charset="0"/>
                  <a:cs typeface="Arial" pitchFamily="34" charset="0"/>
                </a:rPr>
                <a:t>03</a:t>
              </a:r>
            </a:p>
          </p:txBody>
        </p:sp>
        <p:sp>
          <p:nvSpPr>
            <p:cNvPr id="44" name="TextBox 43">
              <a:extLst>
                <a:ext uri="{FF2B5EF4-FFF2-40B4-BE49-F238E27FC236}">
                  <a16:creationId xmlns:a16="http://schemas.microsoft.com/office/drawing/2014/main" id="{A76BF893-0DE1-4B4E-88D1-C2C06A40168F}"/>
                </a:ext>
              </a:extLst>
            </p:cNvPr>
            <p:cNvSpPr txBox="1"/>
            <p:nvPr/>
          </p:nvSpPr>
          <p:spPr bwMode="gray">
            <a:xfrm>
              <a:off x="7689889" y="4963984"/>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5"/>
                </a:rPr>
                <a:t>$select</a:t>
              </a:r>
              <a:endParaRPr lang="en-US" kern="0" dirty="0">
                <a:latin typeface="Arial" pitchFamily="34" charset="0"/>
                <a:cs typeface="Arial" pitchFamily="34" charset="0"/>
              </a:endParaRPr>
            </a:p>
          </p:txBody>
        </p:sp>
        <p:sp>
          <p:nvSpPr>
            <p:cNvPr id="45" name="TextBox 44">
              <a:extLst>
                <a:ext uri="{FF2B5EF4-FFF2-40B4-BE49-F238E27FC236}">
                  <a16:creationId xmlns:a16="http://schemas.microsoft.com/office/drawing/2014/main" id="{A5917BE2-FCAF-43CD-A2A7-73D46AC08A38}"/>
                </a:ext>
              </a:extLst>
            </p:cNvPr>
            <p:cNvSpPr txBox="1"/>
            <p:nvPr/>
          </p:nvSpPr>
          <p:spPr bwMode="gray">
            <a:xfrm>
              <a:off x="7809734" y="4490439"/>
              <a:ext cx="806256" cy="406265"/>
            </a:xfrm>
            <a:prstGeom prst="rect">
              <a:avLst/>
            </a:prstGeom>
            <a:noFill/>
          </p:spPr>
          <p:txBody>
            <a:bodyPr wrap="square" lIns="0" tIns="0" rIns="0" bIns="0" rtlCol="0" anchor="b">
              <a:spAutoFit/>
            </a:bodyPr>
            <a:lstStyle/>
            <a:p>
              <a:pPr algn="ctr"/>
              <a:r>
                <a:rPr lang="en-US" b="1" kern="0" dirty="0">
                  <a:solidFill>
                    <a:schemeClr val="accent3"/>
                  </a:solidFill>
                  <a:latin typeface="Arial Narrow" panose="020B0606020202030204" pitchFamily="34" charset="0"/>
                  <a:cs typeface="Arial" pitchFamily="34" charset="0"/>
                </a:rPr>
                <a:t>04</a:t>
              </a:r>
            </a:p>
          </p:txBody>
        </p:sp>
        <p:sp>
          <p:nvSpPr>
            <p:cNvPr id="46" name="TextBox 45">
              <a:extLst>
                <a:ext uri="{FF2B5EF4-FFF2-40B4-BE49-F238E27FC236}">
                  <a16:creationId xmlns:a16="http://schemas.microsoft.com/office/drawing/2014/main" id="{618268AF-4944-4F29-82E5-03B9E4FC9AD8}"/>
                </a:ext>
              </a:extLst>
            </p:cNvPr>
            <p:cNvSpPr txBox="1"/>
            <p:nvPr/>
          </p:nvSpPr>
          <p:spPr bwMode="gray">
            <a:xfrm>
              <a:off x="5558772" y="6123096"/>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6"/>
                </a:rPr>
                <a:t>$filter</a:t>
              </a:r>
              <a:endParaRPr lang="en-US" kern="0" dirty="0">
                <a:latin typeface="Arial" pitchFamily="34" charset="0"/>
                <a:cs typeface="Arial" pitchFamily="34" charset="0"/>
              </a:endParaRPr>
            </a:p>
          </p:txBody>
        </p:sp>
        <p:sp>
          <p:nvSpPr>
            <p:cNvPr id="47" name="TextBox 46">
              <a:extLst>
                <a:ext uri="{FF2B5EF4-FFF2-40B4-BE49-F238E27FC236}">
                  <a16:creationId xmlns:a16="http://schemas.microsoft.com/office/drawing/2014/main" id="{30F7D6EC-8FB4-45EF-BEA8-00A37D0C823B}"/>
                </a:ext>
              </a:extLst>
            </p:cNvPr>
            <p:cNvSpPr txBox="1"/>
            <p:nvPr/>
          </p:nvSpPr>
          <p:spPr bwMode="gray">
            <a:xfrm>
              <a:off x="5678617" y="5628038"/>
              <a:ext cx="806256" cy="406265"/>
            </a:xfrm>
            <a:prstGeom prst="rect">
              <a:avLst/>
            </a:prstGeom>
            <a:noFill/>
          </p:spPr>
          <p:txBody>
            <a:bodyPr wrap="square" lIns="0" tIns="0" rIns="0" bIns="0" rtlCol="0" anchor="b">
              <a:spAutoFit/>
            </a:bodyPr>
            <a:lstStyle/>
            <a:p>
              <a:pPr algn="ctr"/>
              <a:r>
                <a:rPr lang="en-US" b="1" kern="0" dirty="0">
                  <a:solidFill>
                    <a:schemeClr val="accent4"/>
                  </a:solidFill>
                  <a:latin typeface="Arial Narrow" panose="020B0606020202030204" pitchFamily="34" charset="0"/>
                  <a:cs typeface="Arial" pitchFamily="34" charset="0"/>
                </a:rPr>
                <a:t>05</a:t>
              </a:r>
            </a:p>
          </p:txBody>
        </p:sp>
        <p:sp>
          <p:nvSpPr>
            <p:cNvPr id="48" name="TextBox 47">
              <a:extLst>
                <a:ext uri="{FF2B5EF4-FFF2-40B4-BE49-F238E27FC236}">
                  <a16:creationId xmlns:a16="http://schemas.microsoft.com/office/drawing/2014/main" id="{888620D8-B8A5-4150-AE98-A467542F92FF}"/>
                </a:ext>
              </a:extLst>
            </p:cNvPr>
            <p:cNvSpPr txBox="1"/>
            <p:nvPr/>
          </p:nvSpPr>
          <p:spPr bwMode="gray">
            <a:xfrm>
              <a:off x="3531801" y="4870113"/>
              <a:ext cx="1045945" cy="492443"/>
            </a:xfrm>
            <a:prstGeom prst="rect">
              <a:avLst/>
            </a:prstGeom>
            <a:noFill/>
          </p:spPr>
          <p:txBody>
            <a:bodyPr wrap="square" lIns="0" tIns="0" rIns="0" bIns="0" rtlCol="0" anchor="ctr">
              <a:spAutoFit/>
            </a:bodyPr>
            <a:lstStyle/>
            <a:p>
              <a:pPr algn="ctr"/>
              <a:endParaRPr lang="en-US" sz="1400" kern="0" dirty="0">
                <a:latin typeface="Arial" pitchFamily="34" charset="0"/>
                <a:cs typeface="Arial" pitchFamily="34" charset="0"/>
              </a:endParaRPr>
            </a:p>
            <a:p>
              <a:pPr algn="ctr"/>
              <a:endParaRPr lang="en-US" sz="1400" kern="0" dirty="0">
                <a:latin typeface="Arial" pitchFamily="34" charset="0"/>
                <a:cs typeface="Arial" pitchFamily="34" charset="0"/>
              </a:endParaRPr>
            </a:p>
          </p:txBody>
        </p:sp>
        <p:sp>
          <p:nvSpPr>
            <p:cNvPr id="49" name="TextBox 48">
              <a:extLst>
                <a:ext uri="{FF2B5EF4-FFF2-40B4-BE49-F238E27FC236}">
                  <a16:creationId xmlns:a16="http://schemas.microsoft.com/office/drawing/2014/main" id="{3A327483-6D18-4DC9-98B0-ACE7D94C7A90}"/>
                </a:ext>
              </a:extLst>
            </p:cNvPr>
            <p:cNvSpPr txBox="1"/>
            <p:nvPr/>
          </p:nvSpPr>
          <p:spPr bwMode="gray">
            <a:xfrm>
              <a:off x="3651644" y="4490439"/>
              <a:ext cx="806256" cy="406265"/>
            </a:xfrm>
            <a:prstGeom prst="rect">
              <a:avLst/>
            </a:prstGeom>
            <a:noFill/>
          </p:spPr>
          <p:txBody>
            <a:bodyPr wrap="square" lIns="0" tIns="0" rIns="0" bIns="0" rtlCol="0" anchor="b">
              <a:spAutoFit/>
            </a:bodyPr>
            <a:lstStyle/>
            <a:p>
              <a:pPr algn="ctr"/>
              <a:r>
                <a:rPr lang="en-US" b="1" kern="0" dirty="0">
                  <a:solidFill>
                    <a:schemeClr val="accent5"/>
                  </a:solidFill>
                  <a:latin typeface="Arial Narrow" panose="020B0606020202030204" pitchFamily="34" charset="0"/>
                  <a:cs typeface="Arial" pitchFamily="34" charset="0"/>
                </a:rPr>
                <a:t>06</a:t>
              </a:r>
            </a:p>
          </p:txBody>
        </p:sp>
        <p:sp>
          <p:nvSpPr>
            <p:cNvPr id="50" name="TextBox 49">
              <a:extLst>
                <a:ext uri="{FF2B5EF4-FFF2-40B4-BE49-F238E27FC236}">
                  <a16:creationId xmlns:a16="http://schemas.microsoft.com/office/drawing/2014/main" id="{148D4BEF-03AC-4F1E-893D-91031D565154}"/>
                </a:ext>
              </a:extLst>
            </p:cNvPr>
            <p:cNvSpPr txBox="1"/>
            <p:nvPr/>
          </p:nvSpPr>
          <p:spPr bwMode="gray">
            <a:xfrm>
              <a:off x="3452990"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7"/>
                </a:rPr>
                <a:t>$format</a:t>
              </a:r>
              <a:endParaRPr lang="en-US" kern="0" dirty="0">
                <a:latin typeface="Arial" pitchFamily="34" charset="0"/>
                <a:cs typeface="Arial" pitchFamily="34" charset="0"/>
              </a:endParaRPr>
            </a:p>
          </p:txBody>
        </p:sp>
        <p:sp>
          <p:nvSpPr>
            <p:cNvPr id="51" name="TextBox 50">
              <a:extLst>
                <a:ext uri="{FF2B5EF4-FFF2-40B4-BE49-F238E27FC236}">
                  <a16:creationId xmlns:a16="http://schemas.microsoft.com/office/drawing/2014/main" id="{990DC990-E6EE-4F25-93AD-15489FDD7126}"/>
                </a:ext>
              </a:extLst>
            </p:cNvPr>
            <p:cNvSpPr txBox="1"/>
            <p:nvPr/>
          </p:nvSpPr>
          <p:spPr bwMode="gray">
            <a:xfrm>
              <a:off x="3572834" y="2252786"/>
              <a:ext cx="806256" cy="406265"/>
            </a:xfrm>
            <a:prstGeom prst="rect">
              <a:avLst/>
            </a:prstGeom>
            <a:noFill/>
          </p:spPr>
          <p:txBody>
            <a:bodyPr wrap="square" lIns="0" tIns="0" rIns="0" bIns="0" rtlCol="0" anchor="b">
              <a:spAutoFit/>
            </a:bodyPr>
            <a:lstStyle/>
            <a:p>
              <a:pPr algn="ctr"/>
              <a:r>
                <a:rPr lang="en-US" b="1" kern="0" dirty="0">
                  <a:solidFill>
                    <a:schemeClr val="accent6"/>
                  </a:solidFill>
                  <a:latin typeface="Arial Narrow" panose="020B0606020202030204" pitchFamily="34" charset="0"/>
                  <a:cs typeface="Arial" pitchFamily="34" charset="0"/>
                </a:rPr>
                <a:t>01</a:t>
              </a:r>
            </a:p>
          </p:txBody>
        </p:sp>
        <p:sp>
          <p:nvSpPr>
            <p:cNvPr id="52" name="Freeform: Shape 51">
              <a:extLst>
                <a:ext uri="{FF2B5EF4-FFF2-40B4-BE49-F238E27FC236}">
                  <a16:creationId xmlns:a16="http://schemas.microsoft.com/office/drawing/2014/main" id="{6FD39C0E-E31C-4159-A907-41F298C0EE0D}"/>
                </a:ext>
              </a:extLst>
            </p:cNvPr>
            <p:cNvSpPr/>
            <p:nvPr/>
          </p:nvSpPr>
          <p:spPr>
            <a:xfrm>
              <a:off x="6934678" y="4371935"/>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53" name="TextBox 52">
              <a:extLst>
                <a:ext uri="{FF2B5EF4-FFF2-40B4-BE49-F238E27FC236}">
                  <a16:creationId xmlns:a16="http://schemas.microsoft.com/office/drawing/2014/main" id="{75544914-AAE8-4260-93FB-372A60A7B2BF}"/>
                </a:ext>
              </a:extLst>
            </p:cNvPr>
            <p:cNvSpPr txBox="1"/>
            <p:nvPr/>
          </p:nvSpPr>
          <p:spPr bwMode="gray">
            <a:xfrm>
              <a:off x="3531801" y="4899846"/>
              <a:ext cx="1005782"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8"/>
                </a:rPr>
                <a:t>$expand</a:t>
              </a:r>
              <a:endParaRPr lang="en-US" kern="0" dirty="0">
                <a:latin typeface="Arial" pitchFamily="34" charset="0"/>
                <a:cs typeface="Arial" pitchFamily="34" charset="0"/>
              </a:endParaRPr>
            </a:p>
          </p:txBody>
        </p:sp>
      </p:grpSp>
      <p:sp>
        <p:nvSpPr>
          <p:cNvPr id="58" name="TextBox 57">
            <a:extLst>
              <a:ext uri="{FF2B5EF4-FFF2-40B4-BE49-F238E27FC236}">
                <a16:creationId xmlns:a16="http://schemas.microsoft.com/office/drawing/2014/main" id="{6A0815BB-F704-4EBE-BC1A-C272C12F411A}"/>
              </a:ext>
            </a:extLst>
          </p:cNvPr>
          <p:cNvSpPr txBox="1"/>
          <p:nvPr/>
        </p:nvSpPr>
        <p:spPr>
          <a:xfrm>
            <a:off x="258633" y="2200861"/>
            <a:ext cx="2762609" cy="646331"/>
          </a:xfrm>
          <a:prstGeom prst="rect">
            <a:avLst/>
          </a:prstGeom>
          <a:noFill/>
        </p:spPr>
        <p:txBody>
          <a:bodyPr wrap="square" rtlCol="0">
            <a:spAutoFit/>
          </a:bodyPr>
          <a:lstStyle/>
          <a:p>
            <a:pPr algn="r"/>
            <a:r>
              <a:rPr lang="en-US" b="0" i="0" dirty="0">
                <a:solidFill>
                  <a:srgbClr val="171717"/>
                </a:solidFill>
                <a:effectLst/>
              </a:rPr>
              <a:t>Returns the results in the specified media format.</a:t>
            </a:r>
            <a:endParaRPr lang="en-IN" dirty="0"/>
          </a:p>
        </p:txBody>
      </p:sp>
      <p:sp>
        <p:nvSpPr>
          <p:cNvPr id="59" name="Rectangle 1">
            <a:extLst>
              <a:ext uri="{FF2B5EF4-FFF2-40B4-BE49-F238E27FC236}">
                <a16:creationId xmlns:a16="http://schemas.microsoft.com/office/drawing/2014/main" id="{241966F8-8E85-45E8-AB6F-3F8E200DF1E9}"/>
              </a:ext>
            </a:extLst>
          </p:cNvPr>
          <p:cNvSpPr>
            <a:spLocks noChangeArrowheads="1"/>
          </p:cNvSpPr>
          <p:nvPr/>
        </p:nvSpPr>
        <p:spPr bwMode="auto">
          <a:xfrm>
            <a:off x="8015360" y="1814487"/>
            <a:ext cx="401587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71717"/>
                </a:solidFill>
                <a:effectLst/>
                <a:latin typeface="+mn-lt"/>
                <a:cs typeface="Segoe UI" panose="020B0502040204020203" pitchFamily="34" charset="0"/>
              </a:rPr>
              <a:t>Indexes into a result set. Also used by some APIs to implement paging and can be used together with </a:t>
            </a:r>
            <a:r>
              <a:rPr kumimoji="0" lang="en-US" altLang="en-US" b="0" i="0" u="none" strike="noStrike" cap="none" normalizeH="0" baseline="0" dirty="0">
                <a:ln>
                  <a:noFill/>
                </a:ln>
                <a:solidFill>
                  <a:srgbClr val="171717"/>
                </a:solidFill>
                <a:effectLst/>
                <a:latin typeface="+mn-lt"/>
              </a:rPr>
              <a:t>$top</a:t>
            </a:r>
            <a:r>
              <a:rPr kumimoji="0" lang="en-US" altLang="en-US" b="0" i="0" u="none" strike="noStrike" cap="none" normalizeH="0" baseline="0" dirty="0">
                <a:ln>
                  <a:noFill/>
                </a:ln>
                <a:solidFill>
                  <a:srgbClr val="171717"/>
                </a:solidFill>
                <a:effectLst/>
                <a:latin typeface="+mn-lt"/>
                <a:cs typeface="Segoe UI" panose="020B0502040204020203" pitchFamily="34" charset="0"/>
              </a:rPr>
              <a:t> to manually page results.</a:t>
            </a:r>
            <a:r>
              <a:rPr kumimoji="0" lang="en-US" altLang="en-US" b="0" i="0" u="none" strike="noStrike" cap="none" normalizeH="0" baseline="0" dirty="0">
                <a:ln>
                  <a:noFill/>
                </a:ln>
                <a:solidFill>
                  <a:schemeClr val="tx1"/>
                </a:solidFill>
                <a:effectLst/>
                <a:latin typeface="+mn-lt"/>
              </a:rPr>
              <a:t> </a:t>
            </a:r>
          </a:p>
        </p:txBody>
      </p:sp>
      <p:sp>
        <p:nvSpPr>
          <p:cNvPr id="60" name="TextBox 59">
            <a:extLst>
              <a:ext uri="{FF2B5EF4-FFF2-40B4-BE49-F238E27FC236}">
                <a16:creationId xmlns:a16="http://schemas.microsoft.com/office/drawing/2014/main" id="{1A9AC68C-46E6-4C80-9EE6-698AD84F5608}"/>
              </a:ext>
            </a:extLst>
          </p:cNvPr>
          <p:cNvSpPr txBox="1"/>
          <p:nvPr/>
        </p:nvSpPr>
        <p:spPr>
          <a:xfrm>
            <a:off x="8139991" y="4315281"/>
            <a:ext cx="2546481" cy="646331"/>
          </a:xfrm>
          <a:prstGeom prst="rect">
            <a:avLst/>
          </a:prstGeom>
          <a:noFill/>
        </p:spPr>
        <p:txBody>
          <a:bodyPr wrap="square" rtlCol="0">
            <a:spAutoFit/>
          </a:bodyPr>
          <a:lstStyle/>
          <a:p>
            <a:r>
              <a:rPr lang="en-IN" b="0" i="0" dirty="0">
                <a:solidFill>
                  <a:srgbClr val="171717"/>
                </a:solidFill>
                <a:effectLst/>
              </a:rPr>
              <a:t>Filters properties  (columns).</a:t>
            </a:r>
            <a:endParaRPr lang="en-IN" dirty="0"/>
          </a:p>
        </p:txBody>
      </p:sp>
      <p:sp>
        <p:nvSpPr>
          <p:cNvPr id="61" name="TextBox 60">
            <a:extLst>
              <a:ext uri="{FF2B5EF4-FFF2-40B4-BE49-F238E27FC236}">
                <a16:creationId xmlns:a16="http://schemas.microsoft.com/office/drawing/2014/main" id="{107052C0-7677-453C-B0A9-53194E8AEB44}"/>
              </a:ext>
            </a:extLst>
          </p:cNvPr>
          <p:cNvSpPr txBox="1"/>
          <p:nvPr/>
        </p:nvSpPr>
        <p:spPr>
          <a:xfrm>
            <a:off x="4572878" y="6127083"/>
            <a:ext cx="3046243" cy="369332"/>
          </a:xfrm>
          <a:prstGeom prst="rect">
            <a:avLst/>
          </a:prstGeom>
          <a:noFill/>
        </p:spPr>
        <p:txBody>
          <a:bodyPr wrap="square" rtlCol="0">
            <a:spAutoFit/>
          </a:bodyPr>
          <a:lstStyle/>
          <a:p>
            <a:r>
              <a:rPr lang="en-IN"/>
              <a:t>Filters results (rows).</a:t>
            </a:r>
            <a:endParaRPr lang="en-IN" dirty="0"/>
          </a:p>
        </p:txBody>
      </p:sp>
      <p:sp>
        <p:nvSpPr>
          <p:cNvPr id="62" name="TextBox 61">
            <a:extLst>
              <a:ext uri="{FF2B5EF4-FFF2-40B4-BE49-F238E27FC236}">
                <a16:creationId xmlns:a16="http://schemas.microsoft.com/office/drawing/2014/main" id="{C6A6934A-2212-4382-A7F2-3E413A3B13B4}"/>
              </a:ext>
            </a:extLst>
          </p:cNvPr>
          <p:cNvSpPr txBox="1"/>
          <p:nvPr/>
        </p:nvSpPr>
        <p:spPr>
          <a:xfrm>
            <a:off x="758713" y="4422381"/>
            <a:ext cx="2299241" cy="646331"/>
          </a:xfrm>
          <a:prstGeom prst="rect">
            <a:avLst/>
          </a:prstGeom>
          <a:noFill/>
        </p:spPr>
        <p:txBody>
          <a:bodyPr wrap="square" rtlCol="0">
            <a:spAutoFit/>
          </a:bodyPr>
          <a:lstStyle/>
          <a:p>
            <a:pPr algn="r"/>
            <a:r>
              <a:rPr lang="en-IN" b="0" i="0" dirty="0">
                <a:solidFill>
                  <a:srgbClr val="171717"/>
                </a:solidFill>
                <a:effectLst/>
              </a:rPr>
              <a:t>Retrieves related resources.</a:t>
            </a:r>
            <a:endParaRPr lang="en-IN" dirty="0"/>
          </a:p>
        </p:txBody>
      </p:sp>
      <p:sp>
        <p:nvSpPr>
          <p:cNvPr id="63" name="TextBox 62">
            <a:extLst>
              <a:ext uri="{FF2B5EF4-FFF2-40B4-BE49-F238E27FC236}">
                <a16:creationId xmlns:a16="http://schemas.microsoft.com/office/drawing/2014/main" id="{6D0BEAC8-828E-483E-A624-78F069435AC9}"/>
              </a:ext>
            </a:extLst>
          </p:cNvPr>
          <p:cNvSpPr txBox="1"/>
          <p:nvPr/>
        </p:nvSpPr>
        <p:spPr>
          <a:xfrm>
            <a:off x="5821255" y="752477"/>
            <a:ext cx="3655843" cy="369332"/>
          </a:xfrm>
          <a:prstGeom prst="rect">
            <a:avLst/>
          </a:prstGeom>
          <a:noFill/>
        </p:spPr>
        <p:txBody>
          <a:bodyPr wrap="square" rtlCol="0">
            <a:spAutoFit/>
          </a:bodyPr>
          <a:lstStyle/>
          <a:p>
            <a:r>
              <a:rPr lang="en-US" b="0" i="0" dirty="0">
                <a:solidFill>
                  <a:srgbClr val="171717"/>
                </a:solidFill>
                <a:effectLst/>
              </a:rPr>
              <a:t>Sets the page size of results.</a:t>
            </a:r>
            <a:endParaRPr lang="en-IN" dirty="0"/>
          </a:p>
        </p:txBody>
      </p:sp>
    </p:spTree>
    <p:extLst>
      <p:ext uri="{BB962C8B-B14F-4D97-AF65-F5344CB8AC3E}">
        <p14:creationId xmlns:p14="http://schemas.microsoft.com/office/powerpoint/2010/main" val="992444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68A63743-F9D5-9409-429B-D37C2F27DA4C}"/>
                  </a:ext>
                </a:extLst>
              </p14:cNvPr>
              <p14:cNvContentPartPr/>
              <p14:nvPr/>
            </p14:nvContentPartPr>
            <p14:xfrm>
              <a:off x="6774271" y="2251421"/>
              <a:ext cx="360" cy="360"/>
            </p14:xfrm>
          </p:contentPart>
        </mc:Choice>
        <mc:Fallback>
          <p:pic>
            <p:nvPicPr>
              <p:cNvPr id="2" name="Ink 1">
                <a:extLst>
                  <a:ext uri="{FF2B5EF4-FFF2-40B4-BE49-F238E27FC236}">
                    <a16:creationId xmlns:a16="http://schemas.microsoft.com/office/drawing/2014/main" id="{68A63743-F9D5-9409-429B-D37C2F27DA4C}"/>
                  </a:ext>
                </a:extLst>
              </p:cNvPr>
              <p:cNvPicPr/>
              <p:nvPr/>
            </p:nvPicPr>
            <p:blipFill>
              <a:blip r:embed="rId3"/>
              <a:stretch>
                <a:fillRect/>
              </a:stretch>
            </p:blipFill>
            <p:spPr>
              <a:xfrm>
                <a:off x="6765631" y="2242421"/>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C5F71C8A-BDA6-670F-60D2-398E4CD12162}"/>
                  </a:ext>
                </a:extLst>
              </p14:cNvPr>
              <p14:cNvContentPartPr/>
              <p14:nvPr/>
            </p14:nvContentPartPr>
            <p14:xfrm>
              <a:off x="3189391" y="4305941"/>
              <a:ext cx="1933200" cy="963720"/>
            </p14:xfrm>
          </p:contentPart>
        </mc:Choice>
        <mc:Fallback>
          <p:pic>
            <p:nvPicPr>
              <p:cNvPr id="3" name="Ink 2">
                <a:extLst>
                  <a:ext uri="{FF2B5EF4-FFF2-40B4-BE49-F238E27FC236}">
                    <a16:creationId xmlns:a16="http://schemas.microsoft.com/office/drawing/2014/main" id="{C5F71C8A-BDA6-670F-60D2-398E4CD12162}"/>
                  </a:ext>
                </a:extLst>
              </p:cNvPr>
              <p:cNvPicPr/>
              <p:nvPr/>
            </p:nvPicPr>
            <p:blipFill>
              <a:blip r:embed="rId5"/>
              <a:stretch>
                <a:fillRect/>
              </a:stretch>
            </p:blipFill>
            <p:spPr>
              <a:xfrm>
                <a:off x="3180391" y="4297301"/>
                <a:ext cx="1950840" cy="981360"/>
              </a:xfrm>
              <a:prstGeom prst="rect">
                <a:avLst/>
              </a:prstGeom>
            </p:spPr>
          </p:pic>
        </mc:Fallback>
      </mc:AlternateContent>
      <p:grpSp>
        <p:nvGrpSpPr>
          <p:cNvPr id="10" name="Group 9">
            <a:extLst>
              <a:ext uri="{FF2B5EF4-FFF2-40B4-BE49-F238E27FC236}">
                <a16:creationId xmlns:a16="http://schemas.microsoft.com/office/drawing/2014/main" id="{CFD4358A-5A83-4B36-DAA0-532BECA05B31}"/>
              </a:ext>
            </a:extLst>
          </p:cNvPr>
          <p:cNvGrpSpPr/>
          <p:nvPr/>
        </p:nvGrpSpPr>
        <p:grpSpPr>
          <a:xfrm>
            <a:off x="3904711" y="5457221"/>
            <a:ext cx="1505880" cy="340200"/>
            <a:chOff x="3904711" y="5457221"/>
            <a:chExt cx="1505880" cy="340200"/>
          </a:xfrm>
        </p:grpSpPr>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176F39A8-42FB-9033-2440-DBDA2AEF5101}"/>
                    </a:ext>
                  </a:extLst>
                </p14:cNvPr>
                <p14:cNvContentPartPr/>
                <p14:nvPr/>
              </p14:nvContentPartPr>
              <p14:xfrm>
                <a:off x="3904711" y="5517341"/>
                <a:ext cx="362520" cy="280080"/>
              </p14:xfrm>
            </p:contentPart>
          </mc:Choice>
          <mc:Fallback>
            <p:pic>
              <p:nvPicPr>
                <p:cNvPr id="4" name="Ink 3">
                  <a:extLst>
                    <a:ext uri="{FF2B5EF4-FFF2-40B4-BE49-F238E27FC236}">
                      <a16:creationId xmlns:a16="http://schemas.microsoft.com/office/drawing/2014/main" id="{176F39A8-42FB-9033-2440-DBDA2AEF5101}"/>
                    </a:ext>
                  </a:extLst>
                </p:cNvPr>
                <p:cNvPicPr/>
                <p:nvPr/>
              </p:nvPicPr>
              <p:blipFill>
                <a:blip r:embed="rId7"/>
                <a:stretch>
                  <a:fillRect/>
                </a:stretch>
              </p:blipFill>
              <p:spPr>
                <a:xfrm>
                  <a:off x="3895711" y="5508701"/>
                  <a:ext cx="380160" cy="2977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95083BEB-43BE-0CD2-FD47-B35094DBC7A1}"/>
                    </a:ext>
                  </a:extLst>
                </p14:cNvPr>
                <p14:cNvContentPartPr/>
                <p14:nvPr/>
              </p14:nvContentPartPr>
              <p14:xfrm>
                <a:off x="4340311" y="5612381"/>
                <a:ext cx="160920" cy="167400"/>
              </p14:xfrm>
            </p:contentPart>
          </mc:Choice>
          <mc:Fallback>
            <p:pic>
              <p:nvPicPr>
                <p:cNvPr id="5" name="Ink 4">
                  <a:extLst>
                    <a:ext uri="{FF2B5EF4-FFF2-40B4-BE49-F238E27FC236}">
                      <a16:creationId xmlns:a16="http://schemas.microsoft.com/office/drawing/2014/main" id="{95083BEB-43BE-0CD2-FD47-B35094DBC7A1}"/>
                    </a:ext>
                  </a:extLst>
                </p:cNvPr>
                <p:cNvPicPr/>
                <p:nvPr/>
              </p:nvPicPr>
              <p:blipFill>
                <a:blip r:embed="rId9"/>
                <a:stretch>
                  <a:fillRect/>
                </a:stretch>
              </p:blipFill>
              <p:spPr>
                <a:xfrm>
                  <a:off x="4331311" y="5603741"/>
                  <a:ext cx="17856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FDE81439-32D0-891D-5473-3ED04FCE73CA}"/>
                    </a:ext>
                  </a:extLst>
                </p14:cNvPr>
                <p14:cNvContentPartPr/>
                <p14:nvPr/>
              </p14:nvContentPartPr>
              <p14:xfrm>
                <a:off x="4503031" y="5591501"/>
                <a:ext cx="184320" cy="151560"/>
              </p14:xfrm>
            </p:contentPart>
          </mc:Choice>
          <mc:Fallback>
            <p:pic>
              <p:nvPicPr>
                <p:cNvPr id="6" name="Ink 5">
                  <a:extLst>
                    <a:ext uri="{FF2B5EF4-FFF2-40B4-BE49-F238E27FC236}">
                      <a16:creationId xmlns:a16="http://schemas.microsoft.com/office/drawing/2014/main" id="{FDE81439-32D0-891D-5473-3ED04FCE73CA}"/>
                    </a:ext>
                  </a:extLst>
                </p:cNvPr>
                <p:cNvPicPr/>
                <p:nvPr/>
              </p:nvPicPr>
              <p:blipFill>
                <a:blip r:embed="rId11"/>
                <a:stretch>
                  <a:fillRect/>
                </a:stretch>
              </p:blipFill>
              <p:spPr>
                <a:xfrm>
                  <a:off x="4494031" y="5582861"/>
                  <a:ext cx="20196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78AA8A99-0E52-CBC5-24DA-E973ABF8AE79}"/>
                    </a:ext>
                  </a:extLst>
                </p14:cNvPr>
                <p14:cNvContentPartPr/>
                <p14:nvPr/>
              </p14:nvContentPartPr>
              <p14:xfrm>
                <a:off x="4731631" y="5537861"/>
                <a:ext cx="145080" cy="194760"/>
              </p14:xfrm>
            </p:contentPart>
          </mc:Choice>
          <mc:Fallback>
            <p:pic>
              <p:nvPicPr>
                <p:cNvPr id="7" name="Ink 6">
                  <a:extLst>
                    <a:ext uri="{FF2B5EF4-FFF2-40B4-BE49-F238E27FC236}">
                      <a16:creationId xmlns:a16="http://schemas.microsoft.com/office/drawing/2014/main" id="{78AA8A99-0E52-CBC5-24DA-E973ABF8AE79}"/>
                    </a:ext>
                  </a:extLst>
                </p:cNvPr>
                <p:cNvPicPr/>
                <p:nvPr/>
              </p:nvPicPr>
              <p:blipFill>
                <a:blip r:embed="rId13"/>
                <a:stretch>
                  <a:fillRect/>
                </a:stretch>
              </p:blipFill>
              <p:spPr>
                <a:xfrm>
                  <a:off x="4722631" y="5528861"/>
                  <a:ext cx="16272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28A62519-FCC9-397C-1E68-0A625DD080C1}"/>
                    </a:ext>
                  </a:extLst>
                </p14:cNvPr>
                <p14:cNvContentPartPr/>
                <p14:nvPr/>
              </p14:nvContentPartPr>
              <p14:xfrm>
                <a:off x="4986511" y="5596901"/>
                <a:ext cx="129960" cy="114120"/>
              </p14:xfrm>
            </p:contentPart>
          </mc:Choice>
          <mc:Fallback>
            <p:pic>
              <p:nvPicPr>
                <p:cNvPr id="8" name="Ink 7">
                  <a:extLst>
                    <a:ext uri="{FF2B5EF4-FFF2-40B4-BE49-F238E27FC236}">
                      <a16:creationId xmlns:a16="http://schemas.microsoft.com/office/drawing/2014/main" id="{28A62519-FCC9-397C-1E68-0A625DD080C1}"/>
                    </a:ext>
                  </a:extLst>
                </p:cNvPr>
                <p:cNvPicPr/>
                <p:nvPr/>
              </p:nvPicPr>
              <p:blipFill>
                <a:blip r:embed="rId15"/>
                <a:stretch>
                  <a:fillRect/>
                </a:stretch>
              </p:blipFill>
              <p:spPr>
                <a:xfrm>
                  <a:off x="4977871" y="5587901"/>
                  <a:ext cx="14760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Ink 8">
                  <a:extLst>
                    <a:ext uri="{FF2B5EF4-FFF2-40B4-BE49-F238E27FC236}">
                      <a16:creationId xmlns:a16="http://schemas.microsoft.com/office/drawing/2014/main" id="{5CE6E98D-FBEC-7D7F-E03E-DCF60E0708AB}"/>
                    </a:ext>
                  </a:extLst>
                </p14:cNvPr>
                <p14:cNvContentPartPr/>
                <p14:nvPr/>
              </p14:nvContentPartPr>
              <p14:xfrm>
                <a:off x="5175151" y="5457221"/>
                <a:ext cx="235440" cy="236880"/>
              </p14:xfrm>
            </p:contentPart>
          </mc:Choice>
          <mc:Fallback>
            <p:pic>
              <p:nvPicPr>
                <p:cNvPr id="9" name="Ink 8">
                  <a:extLst>
                    <a:ext uri="{FF2B5EF4-FFF2-40B4-BE49-F238E27FC236}">
                      <a16:creationId xmlns:a16="http://schemas.microsoft.com/office/drawing/2014/main" id="{5CE6E98D-FBEC-7D7F-E03E-DCF60E0708AB}"/>
                    </a:ext>
                  </a:extLst>
                </p:cNvPr>
                <p:cNvPicPr/>
                <p:nvPr/>
              </p:nvPicPr>
              <p:blipFill>
                <a:blip r:embed="rId17"/>
                <a:stretch>
                  <a:fillRect/>
                </a:stretch>
              </p:blipFill>
              <p:spPr>
                <a:xfrm>
                  <a:off x="5166151" y="5448581"/>
                  <a:ext cx="253080" cy="254520"/>
                </a:xfrm>
                <a:prstGeom prst="rect">
                  <a:avLst/>
                </a:prstGeom>
              </p:spPr>
            </p:pic>
          </mc:Fallback>
        </mc:AlternateContent>
      </p:grpSp>
      <p:grpSp>
        <p:nvGrpSpPr>
          <p:cNvPr id="21" name="Group 20">
            <a:extLst>
              <a:ext uri="{FF2B5EF4-FFF2-40B4-BE49-F238E27FC236}">
                <a16:creationId xmlns:a16="http://schemas.microsoft.com/office/drawing/2014/main" id="{132FCF49-E109-9D2D-0B98-AE192A1C83A5}"/>
              </a:ext>
            </a:extLst>
          </p:cNvPr>
          <p:cNvGrpSpPr/>
          <p:nvPr/>
        </p:nvGrpSpPr>
        <p:grpSpPr>
          <a:xfrm>
            <a:off x="7551151" y="4099301"/>
            <a:ext cx="2886480" cy="1807560"/>
            <a:chOff x="7551151" y="4099301"/>
            <a:chExt cx="2886480" cy="1807560"/>
          </a:xfrm>
        </p:grpSpPr>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id="{9F4BF31E-9C24-75C0-F0DB-E53B305539B4}"/>
                    </a:ext>
                  </a:extLst>
                </p14:cNvPr>
                <p14:cNvContentPartPr/>
                <p14:nvPr/>
              </p14:nvContentPartPr>
              <p14:xfrm>
                <a:off x="7551151" y="4099301"/>
                <a:ext cx="2675520" cy="1242720"/>
              </p14:xfrm>
            </p:contentPart>
          </mc:Choice>
          <mc:Fallback>
            <p:pic>
              <p:nvPicPr>
                <p:cNvPr id="11" name="Ink 10">
                  <a:extLst>
                    <a:ext uri="{FF2B5EF4-FFF2-40B4-BE49-F238E27FC236}">
                      <a16:creationId xmlns:a16="http://schemas.microsoft.com/office/drawing/2014/main" id="{9F4BF31E-9C24-75C0-F0DB-E53B305539B4}"/>
                    </a:ext>
                  </a:extLst>
                </p:cNvPr>
                <p:cNvPicPr/>
                <p:nvPr/>
              </p:nvPicPr>
              <p:blipFill>
                <a:blip r:embed="rId19"/>
                <a:stretch>
                  <a:fillRect/>
                </a:stretch>
              </p:blipFill>
              <p:spPr>
                <a:xfrm>
                  <a:off x="7542151" y="4090661"/>
                  <a:ext cx="2693160" cy="12603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Ink 11">
                  <a:extLst>
                    <a:ext uri="{FF2B5EF4-FFF2-40B4-BE49-F238E27FC236}">
                      <a16:creationId xmlns:a16="http://schemas.microsoft.com/office/drawing/2014/main" id="{544B855F-055B-A35D-D62D-F0512EA2E1A2}"/>
                    </a:ext>
                  </a:extLst>
                </p14:cNvPr>
                <p14:cNvContentPartPr/>
                <p14:nvPr/>
              </p14:nvContentPartPr>
              <p14:xfrm>
                <a:off x="8259991" y="5545061"/>
                <a:ext cx="332640" cy="354960"/>
              </p14:xfrm>
            </p:contentPart>
          </mc:Choice>
          <mc:Fallback>
            <p:pic>
              <p:nvPicPr>
                <p:cNvPr id="12" name="Ink 11">
                  <a:extLst>
                    <a:ext uri="{FF2B5EF4-FFF2-40B4-BE49-F238E27FC236}">
                      <a16:creationId xmlns:a16="http://schemas.microsoft.com/office/drawing/2014/main" id="{544B855F-055B-A35D-D62D-F0512EA2E1A2}"/>
                    </a:ext>
                  </a:extLst>
                </p:cNvPr>
                <p:cNvPicPr/>
                <p:nvPr/>
              </p:nvPicPr>
              <p:blipFill>
                <a:blip r:embed="rId21"/>
                <a:stretch>
                  <a:fillRect/>
                </a:stretch>
              </p:blipFill>
              <p:spPr>
                <a:xfrm>
                  <a:off x="8250991" y="5536061"/>
                  <a:ext cx="350280" cy="3726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Ink 12">
                  <a:extLst>
                    <a:ext uri="{FF2B5EF4-FFF2-40B4-BE49-F238E27FC236}">
                      <a16:creationId xmlns:a16="http://schemas.microsoft.com/office/drawing/2014/main" id="{F94D7464-17DD-C3D1-9AE6-B3E18557D82C}"/>
                    </a:ext>
                  </a:extLst>
                </p14:cNvPr>
                <p14:cNvContentPartPr/>
                <p14:nvPr/>
              </p14:nvContentPartPr>
              <p14:xfrm>
                <a:off x="8596591" y="5661701"/>
                <a:ext cx="194400" cy="240480"/>
              </p14:xfrm>
            </p:contentPart>
          </mc:Choice>
          <mc:Fallback>
            <p:pic>
              <p:nvPicPr>
                <p:cNvPr id="13" name="Ink 12">
                  <a:extLst>
                    <a:ext uri="{FF2B5EF4-FFF2-40B4-BE49-F238E27FC236}">
                      <a16:creationId xmlns:a16="http://schemas.microsoft.com/office/drawing/2014/main" id="{F94D7464-17DD-C3D1-9AE6-B3E18557D82C}"/>
                    </a:ext>
                  </a:extLst>
                </p:cNvPr>
                <p:cNvPicPr/>
                <p:nvPr/>
              </p:nvPicPr>
              <p:blipFill>
                <a:blip r:embed="rId23"/>
                <a:stretch>
                  <a:fillRect/>
                </a:stretch>
              </p:blipFill>
              <p:spPr>
                <a:xfrm>
                  <a:off x="8587591" y="5652701"/>
                  <a:ext cx="21204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 name="Ink 13">
                  <a:extLst>
                    <a:ext uri="{FF2B5EF4-FFF2-40B4-BE49-F238E27FC236}">
                      <a16:creationId xmlns:a16="http://schemas.microsoft.com/office/drawing/2014/main" id="{05CEACCA-1B10-0D23-1B7D-5E2070A38A1B}"/>
                    </a:ext>
                  </a:extLst>
                </p14:cNvPr>
                <p14:cNvContentPartPr/>
                <p14:nvPr/>
              </p14:nvContentPartPr>
              <p14:xfrm>
                <a:off x="8819071" y="5660261"/>
                <a:ext cx="213480" cy="171000"/>
              </p14:xfrm>
            </p:contentPart>
          </mc:Choice>
          <mc:Fallback>
            <p:pic>
              <p:nvPicPr>
                <p:cNvPr id="14" name="Ink 13">
                  <a:extLst>
                    <a:ext uri="{FF2B5EF4-FFF2-40B4-BE49-F238E27FC236}">
                      <a16:creationId xmlns:a16="http://schemas.microsoft.com/office/drawing/2014/main" id="{05CEACCA-1B10-0D23-1B7D-5E2070A38A1B}"/>
                    </a:ext>
                  </a:extLst>
                </p:cNvPr>
                <p:cNvPicPr/>
                <p:nvPr/>
              </p:nvPicPr>
              <p:blipFill>
                <a:blip r:embed="rId25"/>
                <a:stretch>
                  <a:fillRect/>
                </a:stretch>
              </p:blipFill>
              <p:spPr>
                <a:xfrm>
                  <a:off x="8810431" y="5651261"/>
                  <a:ext cx="23112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 name="Ink 14">
                  <a:extLst>
                    <a:ext uri="{FF2B5EF4-FFF2-40B4-BE49-F238E27FC236}">
                      <a16:creationId xmlns:a16="http://schemas.microsoft.com/office/drawing/2014/main" id="{0AD8C10F-2242-58F0-8F50-9FFC1A3236A0}"/>
                    </a:ext>
                  </a:extLst>
                </p14:cNvPr>
                <p14:cNvContentPartPr/>
                <p14:nvPr/>
              </p14:nvContentPartPr>
              <p14:xfrm>
                <a:off x="9143431" y="5501501"/>
                <a:ext cx="180000" cy="354600"/>
              </p14:xfrm>
            </p:contentPart>
          </mc:Choice>
          <mc:Fallback>
            <p:pic>
              <p:nvPicPr>
                <p:cNvPr id="15" name="Ink 14">
                  <a:extLst>
                    <a:ext uri="{FF2B5EF4-FFF2-40B4-BE49-F238E27FC236}">
                      <a16:creationId xmlns:a16="http://schemas.microsoft.com/office/drawing/2014/main" id="{0AD8C10F-2242-58F0-8F50-9FFC1A3236A0}"/>
                    </a:ext>
                  </a:extLst>
                </p:cNvPr>
                <p:cNvPicPr/>
                <p:nvPr/>
              </p:nvPicPr>
              <p:blipFill>
                <a:blip r:embed="rId27"/>
                <a:stretch>
                  <a:fillRect/>
                </a:stretch>
              </p:blipFill>
              <p:spPr>
                <a:xfrm>
                  <a:off x="9134791" y="5492861"/>
                  <a:ext cx="197640" cy="3722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6" name="Ink 15">
                  <a:extLst>
                    <a:ext uri="{FF2B5EF4-FFF2-40B4-BE49-F238E27FC236}">
                      <a16:creationId xmlns:a16="http://schemas.microsoft.com/office/drawing/2014/main" id="{5DD44B31-B9B2-1105-C87E-F1E0A3BDC041}"/>
                    </a:ext>
                  </a:extLst>
                </p14:cNvPr>
                <p14:cNvContentPartPr/>
                <p14:nvPr/>
              </p14:nvContentPartPr>
              <p14:xfrm>
                <a:off x="9518911" y="5548301"/>
                <a:ext cx="18720" cy="358560"/>
              </p14:xfrm>
            </p:contentPart>
          </mc:Choice>
          <mc:Fallback>
            <p:pic>
              <p:nvPicPr>
                <p:cNvPr id="16" name="Ink 15">
                  <a:extLst>
                    <a:ext uri="{FF2B5EF4-FFF2-40B4-BE49-F238E27FC236}">
                      <a16:creationId xmlns:a16="http://schemas.microsoft.com/office/drawing/2014/main" id="{5DD44B31-B9B2-1105-C87E-F1E0A3BDC041}"/>
                    </a:ext>
                  </a:extLst>
                </p:cNvPr>
                <p:cNvPicPr/>
                <p:nvPr/>
              </p:nvPicPr>
              <p:blipFill>
                <a:blip r:embed="rId29"/>
                <a:stretch>
                  <a:fillRect/>
                </a:stretch>
              </p:blipFill>
              <p:spPr>
                <a:xfrm>
                  <a:off x="9510271" y="5539661"/>
                  <a:ext cx="36360" cy="3762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7" name="Ink 16">
                  <a:extLst>
                    <a:ext uri="{FF2B5EF4-FFF2-40B4-BE49-F238E27FC236}">
                      <a16:creationId xmlns:a16="http://schemas.microsoft.com/office/drawing/2014/main" id="{A927F1C7-6011-AA81-9C8C-882528CCCF1E}"/>
                    </a:ext>
                  </a:extLst>
                </p14:cNvPr>
                <p14:cNvContentPartPr/>
                <p14:nvPr/>
              </p14:nvContentPartPr>
              <p14:xfrm>
                <a:off x="9436471" y="5504381"/>
                <a:ext cx="330480" cy="395280"/>
              </p14:xfrm>
            </p:contentPart>
          </mc:Choice>
          <mc:Fallback>
            <p:pic>
              <p:nvPicPr>
                <p:cNvPr id="17" name="Ink 16">
                  <a:extLst>
                    <a:ext uri="{FF2B5EF4-FFF2-40B4-BE49-F238E27FC236}">
                      <a16:creationId xmlns:a16="http://schemas.microsoft.com/office/drawing/2014/main" id="{A927F1C7-6011-AA81-9C8C-882528CCCF1E}"/>
                    </a:ext>
                  </a:extLst>
                </p:cNvPr>
                <p:cNvPicPr/>
                <p:nvPr/>
              </p:nvPicPr>
              <p:blipFill>
                <a:blip r:embed="rId31"/>
                <a:stretch>
                  <a:fillRect/>
                </a:stretch>
              </p:blipFill>
              <p:spPr>
                <a:xfrm>
                  <a:off x="9427471" y="5495381"/>
                  <a:ext cx="348120" cy="4129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8" name="Ink 17">
                  <a:extLst>
                    <a:ext uri="{FF2B5EF4-FFF2-40B4-BE49-F238E27FC236}">
                      <a16:creationId xmlns:a16="http://schemas.microsoft.com/office/drawing/2014/main" id="{27EFDD2D-2648-F043-3B7E-4D56B361A33E}"/>
                    </a:ext>
                  </a:extLst>
                </p14:cNvPr>
                <p14:cNvContentPartPr/>
                <p14:nvPr/>
              </p14:nvContentPartPr>
              <p14:xfrm>
                <a:off x="9775951" y="5545061"/>
                <a:ext cx="27720" cy="295200"/>
              </p14:xfrm>
            </p:contentPart>
          </mc:Choice>
          <mc:Fallback>
            <p:pic>
              <p:nvPicPr>
                <p:cNvPr id="18" name="Ink 17">
                  <a:extLst>
                    <a:ext uri="{FF2B5EF4-FFF2-40B4-BE49-F238E27FC236}">
                      <a16:creationId xmlns:a16="http://schemas.microsoft.com/office/drawing/2014/main" id="{27EFDD2D-2648-F043-3B7E-4D56B361A33E}"/>
                    </a:ext>
                  </a:extLst>
                </p:cNvPr>
                <p:cNvPicPr/>
                <p:nvPr/>
              </p:nvPicPr>
              <p:blipFill>
                <a:blip r:embed="rId33"/>
                <a:stretch>
                  <a:fillRect/>
                </a:stretch>
              </p:blipFill>
              <p:spPr>
                <a:xfrm>
                  <a:off x="9766951" y="5536421"/>
                  <a:ext cx="45360" cy="3128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9" name="Ink 18">
                  <a:extLst>
                    <a:ext uri="{FF2B5EF4-FFF2-40B4-BE49-F238E27FC236}">
                      <a16:creationId xmlns:a16="http://schemas.microsoft.com/office/drawing/2014/main" id="{D8C93CCA-9804-3049-5A05-C100E4DEE23B}"/>
                    </a:ext>
                  </a:extLst>
                </p14:cNvPr>
                <p14:cNvContentPartPr/>
                <p14:nvPr/>
              </p14:nvContentPartPr>
              <p14:xfrm>
                <a:off x="9757951" y="5626781"/>
                <a:ext cx="224280" cy="203400"/>
              </p14:xfrm>
            </p:contentPart>
          </mc:Choice>
          <mc:Fallback>
            <p:pic>
              <p:nvPicPr>
                <p:cNvPr id="19" name="Ink 18">
                  <a:extLst>
                    <a:ext uri="{FF2B5EF4-FFF2-40B4-BE49-F238E27FC236}">
                      <a16:creationId xmlns:a16="http://schemas.microsoft.com/office/drawing/2014/main" id="{D8C93CCA-9804-3049-5A05-C100E4DEE23B}"/>
                    </a:ext>
                  </a:extLst>
                </p:cNvPr>
                <p:cNvPicPr/>
                <p:nvPr/>
              </p:nvPicPr>
              <p:blipFill>
                <a:blip r:embed="rId35"/>
                <a:stretch>
                  <a:fillRect/>
                </a:stretch>
              </p:blipFill>
              <p:spPr>
                <a:xfrm>
                  <a:off x="9749311" y="5618141"/>
                  <a:ext cx="24192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0" name="Ink 19">
                  <a:extLst>
                    <a:ext uri="{FF2B5EF4-FFF2-40B4-BE49-F238E27FC236}">
                      <a16:creationId xmlns:a16="http://schemas.microsoft.com/office/drawing/2014/main" id="{1D163B9E-1A15-79BA-DA79-24D3CC0977FD}"/>
                    </a:ext>
                  </a:extLst>
                </p14:cNvPr>
                <p14:cNvContentPartPr/>
                <p14:nvPr/>
              </p14:nvContentPartPr>
              <p14:xfrm>
                <a:off x="10017511" y="5556581"/>
                <a:ext cx="420120" cy="262800"/>
              </p14:xfrm>
            </p:contentPart>
          </mc:Choice>
          <mc:Fallback>
            <p:pic>
              <p:nvPicPr>
                <p:cNvPr id="20" name="Ink 19">
                  <a:extLst>
                    <a:ext uri="{FF2B5EF4-FFF2-40B4-BE49-F238E27FC236}">
                      <a16:creationId xmlns:a16="http://schemas.microsoft.com/office/drawing/2014/main" id="{1D163B9E-1A15-79BA-DA79-24D3CC0977FD}"/>
                    </a:ext>
                  </a:extLst>
                </p:cNvPr>
                <p:cNvPicPr/>
                <p:nvPr/>
              </p:nvPicPr>
              <p:blipFill>
                <a:blip r:embed="rId37"/>
                <a:stretch>
                  <a:fillRect/>
                </a:stretch>
              </p:blipFill>
              <p:spPr>
                <a:xfrm>
                  <a:off x="10008871" y="5547581"/>
                  <a:ext cx="437760" cy="280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8">
            <p14:nvContentPartPr>
              <p14:cNvPr id="22" name="Ink 21">
                <a:extLst>
                  <a:ext uri="{FF2B5EF4-FFF2-40B4-BE49-F238E27FC236}">
                    <a16:creationId xmlns:a16="http://schemas.microsoft.com/office/drawing/2014/main" id="{216FD54B-52A5-0F14-1F57-5D0A852C355B}"/>
                  </a:ext>
                </a:extLst>
              </p14:cNvPr>
              <p14:cNvContentPartPr/>
              <p14:nvPr/>
            </p14:nvContentPartPr>
            <p14:xfrm>
              <a:off x="5128351" y="4649741"/>
              <a:ext cx="2633040" cy="69840"/>
            </p14:xfrm>
          </p:contentPart>
        </mc:Choice>
        <mc:Fallback>
          <p:pic>
            <p:nvPicPr>
              <p:cNvPr id="22" name="Ink 21">
                <a:extLst>
                  <a:ext uri="{FF2B5EF4-FFF2-40B4-BE49-F238E27FC236}">
                    <a16:creationId xmlns:a16="http://schemas.microsoft.com/office/drawing/2014/main" id="{216FD54B-52A5-0F14-1F57-5D0A852C355B}"/>
                  </a:ext>
                </a:extLst>
              </p:cNvPr>
              <p:cNvPicPr/>
              <p:nvPr/>
            </p:nvPicPr>
            <p:blipFill>
              <a:blip r:embed="rId39"/>
              <a:stretch>
                <a:fillRect/>
              </a:stretch>
            </p:blipFill>
            <p:spPr>
              <a:xfrm>
                <a:off x="5119711" y="4641101"/>
                <a:ext cx="265068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3" name="Ink 22">
                <a:extLst>
                  <a:ext uri="{FF2B5EF4-FFF2-40B4-BE49-F238E27FC236}">
                    <a16:creationId xmlns:a16="http://schemas.microsoft.com/office/drawing/2014/main" id="{77C11721-19F2-3310-355F-5D3175F27D77}"/>
                  </a:ext>
                </a:extLst>
              </p14:cNvPr>
              <p14:cNvContentPartPr/>
              <p14:nvPr/>
            </p14:nvContentPartPr>
            <p14:xfrm>
              <a:off x="5347591" y="4343021"/>
              <a:ext cx="70560" cy="234000"/>
            </p14:xfrm>
          </p:contentPart>
        </mc:Choice>
        <mc:Fallback>
          <p:pic>
            <p:nvPicPr>
              <p:cNvPr id="23" name="Ink 22">
                <a:extLst>
                  <a:ext uri="{FF2B5EF4-FFF2-40B4-BE49-F238E27FC236}">
                    <a16:creationId xmlns:a16="http://schemas.microsoft.com/office/drawing/2014/main" id="{77C11721-19F2-3310-355F-5D3175F27D77}"/>
                  </a:ext>
                </a:extLst>
              </p:cNvPr>
              <p:cNvPicPr/>
              <p:nvPr/>
            </p:nvPicPr>
            <p:blipFill>
              <a:blip r:embed="rId41"/>
              <a:stretch>
                <a:fillRect/>
              </a:stretch>
            </p:blipFill>
            <p:spPr>
              <a:xfrm>
                <a:off x="5338591" y="4334021"/>
                <a:ext cx="8820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4" name="Ink 23">
                <a:extLst>
                  <a:ext uri="{FF2B5EF4-FFF2-40B4-BE49-F238E27FC236}">
                    <a16:creationId xmlns:a16="http://schemas.microsoft.com/office/drawing/2014/main" id="{EA9F07E0-3C89-AFF1-7339-232B924D4855}"/>
                  </a:ext>
                </a:extLst>
              </p14:cNvPr>
              <p14:cNvContentPartPr/>
              <p14:nvPr/>
            </p14:nvContentPartPr>
            <p14:xfrm>
              <a:off x="7138231" y="4287581"/>
              <a:ext cx="379440" cy="195480"/>
            </p14:xfrm>
          </p:contentPart>
        </mc:Choice>
        <mc:Fallback>
          <p:pic>
            <p:nvPicPr>
              <p:cNvPr id="24" name="Ink 23">
                <a:extLst>
                  <a:ext uri="{FF2B5EF4-FFF2-40B4-BE49-F238E27FC236}">
                    <a16:creationId xmlns:a16="http://schemas.microsoft.com/office/drawing/2014/main" id="{EA9F07E0-3C89-AFF1-7339-232B924D4855}"/>
                  </a:ext>
                </a:extLst>
              </p:cNvPr>
              <p:cNvPicPr/>
              <p:nvPr/>
            </p:nvPicPr>
            <p:blipFill>
              <a:blip r:embed="rId43"/>
              <a:stretch>
                <a:fillRect/>
              </a:stretch>
            </p:blipFill>
            <p:spPr>
              <a:xfrm>
                <a:off x="7129231" y="4278941"/>
                <a:ext cx="39708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2" name="Ink 31">
                <a:extLst>
                  <a:ext uri="{FF2B5EF4-FFF2-40B4-BE49-F238E27FC236}">
                    <a16:creationId xmlns:a16="http://schemas.microsoft.com/office/drawing/2014/main" id="{ADF15A85-20B3-1563-29FB-0D2F98277D63}"/>
                  </a:ext>
                </a:extLst>
              </p14:cNvPr>
              <p14:cNvContentPartPr/>
              <p14:nvPr/>
            </p14:nvContentPartPr>
            <p14:xfrm>
              <a:off x="3126391" y="2074661"/>
              <a:ext cx="2238480" cy="935280"/>
            </p14:xfrm>
          </p:contentPart>
        </mc:Choice>
        <mc:Fallback>
          <p:pic>
            <p:nvPicPr>
              <p:cNvPr id="32" name="Ink 31">
                <a:extLst>
                  <a:ext uri="{FF2B5EF4-FFF2-40B4-BE49-F238E27FC236}">
                    <a16:creationId xmlns:a16="http://schemas.microsoft.com/office/drawing/2014/main" id="{ADF15A85-20B3-1563-29FB-0D2F98277D63}"/>
                  </a:ext>
                </a:extLst>
              </p:cNvPr>
              <p:cNvPicPr/>
              <p:nvPr/>
            </p:nvPicPr>
            <p:blipFill>
              <a:blip r:embed="rId45"/>
              <a:stretch>
                <a:fillRect/>
              </a:stretch>
            </p:blipFill>
            <p:spPr>
              <a:xfrm>
                <a:off x="3117751" y="2065661"/>
                <a:ext cx="2256120" cy="9529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3" name="Ink 32">
                <a:extLst>
                  <a:ext uri="{FF2B5EF4-FFF2-40B4-BE49-F238E27FC236}">
                    <a16:creationId xmlns:a16="http://schemas.microsoft.com/office/drawing/2014/main" id="{82130E21-47D8-9946-DF4C-3A8CDE9D66A3}"/>
                  </a:ext>
                </a:extLst>
              </p14:cNvPr>
              <p14:cNvContentPartPr/>
              <p14:nvPr/>
            </p14:nvContentPartPr>
            <p14:xfrm>
              <a:off x="3390631" y="2317661"/>
              <a:ext cx="285840" cy="428400"/>
            </p14:xfrm>
          </p:contentPart>
        </mc:Choice>
        <mc:Fallback>
          <p:pic>
            <p:nvPicPr>
              <p:cNvPr id="33" name="Ink 32">
                <a:extLst>
                  <a:ext uri="{FF2B5EF4-FFF2-40B4-BE49-F238E27FC236}">
                    <a16:creationId xmlns:a16="http://schemas.microsoft.com/office/drawing/2014/main" id="{82130E21-47D8-9946-DF4C-3A8CDE9D66A3}"/>
                  </a:ext>
                </a:extLst>
              </p:cNvPr>
              <p:cNvPicPr/>
              <p:nvPr/>
            </p:nvPicPr>
            <p:blipFill>
              <a:blip r:embed="rId47"/>
              <a:stretch>
                <a:fillRect/>
              </a:stretch>
            </p:blipFill>
            <p:spPr>
              <a:xfrm>
                <a:off x="3381991" y="2309021"/>
                <a:ext cx="303480" cy="4460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4" name="Ink 33">
                <a:extLst>
                  <a:ext uri="{FF2B5EF4-FFF2-40B4-BE49-F238E27FC236}">
                    <a16:creationId xmlns:a16="http://schemas.microsoft.com/office/drawing/2014/main" id="{E86F763A-494C-FC8E-35B6-BA0B9CF3C153}"/>
                  </a:ext>
                </a:extLst>
              </p14:cNvPr>
              <p14:cNvContentPartPr/>
              <p14:nvPr/>
            </p14:nvContentPartPr>
            <p14:xfrm>
              <a:off x="3733711" y="2484701"/>
              <a:ext cx="132120" cy="237600"/>
            </p14:xfrm>
          </p:contentPart>
        </mc:Choice>
        <mc:Fallback>
          <p:pic>
            <p:nvPicPr>
              <p:cNvPr id="34" name="Ink 33">
                <a:extLst>
                  <a:ext uri="{FF2B5EF4-FFF2-40B4-BE49-F238E27FC236}">
                    <a16:creationId xmlns:a16="http://schemas.microsoft.com/office/drawing/2014/main" id="{E86F763A-494C-FC8E-35B6-BA0B9CF3C153}"/>
                  </a:ext>
                </a:extLst>
              </p:cNvPr>
              <p:cNvPicPr/>
              <p:nvPr/>
            </p:nvPicPr>
            <p:blipFill>
              <a:blip r:embed="rId49"/>
              <a:stretch>
                <a:fillRect/>
              </a:stretch>
            </p:blipFill>
            <p:spPr>
              <a:xfrm>
                <a:off x="3725071" y="2475701"/>
                <a:ext cx="149760" cy="2552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5" name="Ink 34">
                <a:extLst>
                  <a:ext uri="{FF2B5EF4-FFF2-40B4-BE49-F238E27FC236}">
                    <a16:creationId xmlns:a16="http://schemas.microsoft.com/office/drawing/2014/main" id="{A8C63EF1-0FE4-C44C-7EBA-D5D1B984977B}"/>
                  </a:ext>
                </a:extLst>
              </p14:cNvPr>
              <p14:cNvContentPartPr/>
              <p14:nvPr/>
            </p14:nvContentPartPr>
            <p14:xfrm>
              <a:off x="3933151" y="2329181"/>
              <a:ext cx="363240" cy="382680"/>
            </p14:xfrm>
          </p:contentPart>
        </mc:Choice>
        <mc:Fallback>
          <p:pic>
            <p:nvPicPr>
              <p:cNvPr id="35" name="Ink 34">
                <a:extLst>
                  <a:ext uri="{FF2B5EF4-FFF2-40B4-BE49-F238E27FC236}">
                    <a16:creationId xmlns:a16="http://schemas.microsoft.com/office/drawing/2014/main" id="{A8C63EF1-0FE4-C44C-7EBA-D5D1B984977B}"/>
                  </a:ext>
                </a:extLst>
              </p:cNvPr>
              <p:cNvPicPr/>
              <p:nvPr/>
            </p:nvPicPr>
            <p:blipFill>
              <a:blip r:embed="rId51"/>
              <a:stretch>
                <a:fillRect/>
              </a:stretch>
            </p:blipFill>
            <p:spPr>
              <a:xfrm>
                <a:off x="3924151" y="2320541"/>
                <a:ext cx="380880" cy="4003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6" name="Ink 35">
                <a:extLst>
                  <a:ext uri="{FF2B5EF4-FFF2-40B4-BE49-F238E27FC236}">
                    <a16:creationId xmlns:a16="http://schemas.microsoft.com/office/drawing/2014/main" id="{6BCED892-058F-1D6E-D9CA-C255E0FF0AC0}"/>
                  </a:ext>
                </a:extLst>
              </p14:cNvPr>
              <p14:cNvContentPartPr/>
              <p14:nvPr/>
            </p14:nvContentPartPr>
            <p14:xfrm>
              <a:off x="4394671" y="2332781"/>
              <a:ext cx="323280" cy="363960"/>
            </p14:xfrm>
          </p:contentPart>
        </mc:Choice>
        <mc:Fallback>
          <p:pic>
            <p:nvPicPr>
              <p:cNvPr id="36" name="Ink 35">
                <a:extLst>
                  <a:ext uri="{FF2B5EF4-FFF2-40B4-BE49-F238E27FC236}">
                    <a16:creationId xmlns:a16="http://schemas.microsoft.com/office/drawing/2014/main" id="{6BCED892-058F-1D6E-D9CA-C255E0FF0AC0}"/>
                  </a:ext>
                </a:extLst>
              </p:cNvPr>
              <p:cNvPicPr/>
              <p:nvPr/>
            </p:nvPicPr>
            <p:blipFill>
              <a:blip r:embed="rId53"/>
              <a:stretch>
                <a:fillRect/>
              </a:stretch>
            </p:blipFill>
            <p:spPr>
              <a:xfrm>
                <a:off x="4386031" y="2323781"/>
                <a:ext cx="340920" cy="3816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7" name="Ink 36">
                <a:extLst>
                  <a:ext uri="{FF2B5EF4-FFF2-40B4-BE49-F238E27FC236}">
                    <a16:creationId xmlns:a16="http://schemas.microsoft.com/office/drawing/2014/main" id="{5AD6F73F-82D6-AFE4-1CA2-CC3365648D27}"/>
                  </a:ext>
                </a:extLst>
              </p14:cNvPr>
              <p14:cNvContentPartPr/>
              <p14:nvPr/>
            </p14:nvContentPartPr>
            <p14:xfrm>
              <a:off x="4618591" y="2488301"/>
              <a:ext cx="132840" cy="9720"/>
            </p14:xfrm>
          </p:contentPart>
        </mc:Choice>
        <mc:Fallback>
          <p:pic>
            <p:nvPicPr>
              <p:cNvPr id="37" name="Ink 36">
                <a:extLst>
                  <a:ext uri="{FF2B5EF4-FFF2-40B4-BE49-F238E27FC236}">
                    <a16:creationId xmlns:a16="http://schemas.microsoft.com/office/drawing/2014/main" id="{5AD6F73F-82D6-AFE4-1CA2-CC3365648D27}"/>
                  </a:ext>
                </a:extLst>
              </p:cNvPr>
              <p:cNvPicPr/>
              <p:nvPr/>
            </p:nvPicPr>
            <p:blipFill>
              <a:blip r:embed="rId55"/>
              <a:stretch>
                <a:fillRect/>
              </a:stretch>
            </p:blipFill>
            <p:spPr>
              <a:xfrm>
                <a:off x="4609951" y="2479301"/>
                <a:ext cx="15048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8" name="Ink 37">
                <a:extLst>
                  <a:ext uri="{FF2B5EF4-FFF2-40B4-BE49-F238E27FC236}">
                    <a16:creationId xmlns:a16="http://schemas.microsoft.com/office/drawing/2014/main" id="{0FA97E3D-7613-6920-11D7-D8C2C397401C}"/>
                  </a:ext>
                </a:extLst>
              </p14:cNvPr>
              <p14:cNvContentPartPr/>
              <p14:nvPr/>
            </p14:nvContentPartPr>
            <p14:xfrm>
              <a:off x="7993231" y="1937501"/>
              <a:ext cx="2804040" cy="1031400"/>
            </p14:xfrm>
          </p:contentPart>
        </mc:Choice>
        <mc:Fallback>
          <p:pic>
            <p:nvPicPr>
              <p:cNvPr id="38" name="Ink 37">
                <a:extLst>
                  <a:ext uri="{FF2B5EF4-FFF2-40B4-BE49-F238E27FC236}">
                    <a16:creationId xmlns:a16="http://schemas.microsoft.com/office/drawing/2014/main" id="{0FA97E3D-7613-6920-11D7-D8C2C397401C}"/>
                  </a:ext>
                </a:extLst>
              </p:cNvPr>
              <p:cNvPicPr/>
              <p:nvPr/>
            </p:nvPicPr>
            <p:blipFill>
              <a:blip r:embed="rId57"/>
              <a:stretch>
                <a:fillRect/>
              </a:stretch>
            </p:blipFill>
            <p:spPr>
              <a:xfrm>
                <a:off x="7984591" y="1928861"/>
                <a:ext cx="2821680" cy="10490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9" name="Ink 38">
                <a:extLst>
                  <a:ext uri="{FF2B5EF4-FFF2-40B4-BE49-F238E27FC236}">
                    <a16:creationId xmlns:a16="http://schemas.microsoft.com/office/drawing/2014/main" id="{5ECA1D27-1CA9-5775-3BF4-AC7ED0CB0AB2}"/>
                  </a:ext>
                </a:extLst>
              </p14:cNvPr>
              <p14:cNvContentPartPr/>
              <p14:nvPr/>
            </p14:nvContentPartPr>
            <p14:xfrm>
              <a:off x="8396071" y="2260421"/>
              <a:ext cx="248760" cy="441000"/>
            </p14:xfrm>
          </p:contentPart>
        </mc:Choice>
        <mc:Fallback>
          <p:pic>
            <p:nvPicPr>
              <p:cNvPr id="39" name="Ink 38">
                <a:extLst>
                  <a:ext uri="{FF2B5EF4-FFF2-40B4-BE49-F238E27FC236}">
                    <a16:creationId xmlns:a16="http://schemas.microsoft.com/office/drawing/2014/main" id="{5ECA1D27-1CA9-5775-3BF4-AC7ED0CB0AB2}"/>
                  </a:ext>
                </a:extLst>
              </p:cNvPr>
              <p:cNvPicPr/>
              <p:nvPr/>
            </p:nvPicPr>
            <p:blipFill>
              <a:blip r:embed="rId59"/>
              <a:stretch>
                <a:fillRect/>
              </a:stretch>
            </p:blipFill>
            <p:spPr>
              <a:xfrm>
                <a:off x="8387431" y="2251421"/>
                <a:ext cx="266400" cy="4586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0" name="Ink 39">
                <a:extLst>
                  <a:ext uri="{FF2B5EF4-FFF2-40B4-BE49-F238E27FC236}">
                    <a16:creationId xmlns:a16="http://schemas.microsoft.com/office/drawing/2014/main" id="{B22EE939-E845-8C9A-1A6F-E54200144663}"/>
                  </a:ext>
                </a:extLst>
              </p14:cNvPr>
              <p14:cNvContentPartPr/>
              <p14:nvPr/>
            </p14:nvContentPartPr>
            <p14:xfrm>
              <a:off x="8739151" y="2469581"/>
              <a:ext cx="170640" cy="232920"/>
            </p14:xfrm>
          </p:contentPart>
        </mc:Choice>
        <mc:Fallback>
          <p:pic>
            <p:nvPicPr>
              <p:cNvPr id="40" name="Ink 39">
                <a:extLst>
                  <a:ext uri="{FF2B5EF4-FFF2-40B4-BE49-F238E27FC236}">
                    <a16:creationId xmlns:a16="http://schemas.microsoft.com/office/drawing/2014/main" id="{B22EE939-E845-8C9A-1A6F-E54200144663}"/>
                  </a:ext>
                </a:extLst>
              </p:cNvPr>
              <p:cNvPicPr/>
              <p:nvPr/>
            </p:nvPicPr>
            <p:blipFill>
              <a:blip r:embed="rId61"/>
              <a:stretch>
                <a:fillRect/>
              </a:stretch>
            </p:blipFill>
            <p:spPr>
              <a:xfrm>
                <a:off x="8730511" y="2460581"/>
                <a:ext cx="18828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1" name="Ink 40">
                <a:extLst>
                  <a:ext uri="{FF2B5EF4-FFF2-40B4-BE49-F238E27FC236}">
                    <a16:creationId xmlns:a16="http://schemas.microsoft.com/office/drawing/2014/main" id="{549FE0C9-4FFD-9D02-F80E-FE085C7AC9B7}"/>
                  </a:ext>
                </a:extLst>
              </p14:cNvPr>
              <p14:cNvContentPartPr/>
              <p14:nvPr/>
            </p14:nvContentPartPr>
            <p14:xfrm>
              <a:off x="9103831" y="2352941"/>
              <a:ext cx="84600" cy="358560"/>
            </p14:xfrm>
          </p:contentPart>
        </mc:Choice>
        <mc:Fallback>
          <p:pic>
            <p:nvPicPr>
              <p:cNvPr id="41" name="Ink 40">
                <a:extLst>
                  <a:ext uri="{FF2B5EF4-FFF2-40B4-BE49-F238E27FC236}">
                    <a16:creationId xmlns:a16="http://schemas.microsoft.com/office/drawing/2014/main" id="{549FE0C9-4FFD-9D02-F80E-FE085C7AC9B7}"/>
                  </a:ext>
                </a:extLst>
              </p:cNvPr>
              <p:cNvPicPr/>
              <p:nvPr/>
            </p:nvPicPr>
            <p:blipFill>
              <a:blip r:embed="rId63"/>
              <a:stretch>
                <a:fillRect/>
              </a:stretch>
            </p:blipFill>
            <p:spPr>
              <a:xfrm>
                <a:off x="9094831" y="2343941"/>
                <a:ext cx="102240" cy="3762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2" name="Ink 41">
                <a:extLst>
                  <a:ext uri="{FF2B5EF4-FFF2-40B4-BE49-F238E27FC236}">
                    <a16:creationId xmlns:a16="http://schemas.microsoft.com/office/drawing/2014/main" id="{C022230D-A738-B4DA-9B57-DFDC617FDF4E}"/>
                  </a:ext>
                </a:extLst>
              </p14:cNvPr>
              <p14:cNvContentPartPr/>
              <p14:nvPr/>
            </p14:nvContentPartPr>
            <p14:xfrm>
              <a:off x="9312991" y="2332421"/>
              <a:ext cx="34200" cy="342000"/>
            </p14:xfrm>
          </p:contentPart>
        </mc:Choice>
        <mc:Fallback>
          <p:pic>
            <p:nvPicPr>
              <p:cNvPr id="42" name="Ink 41">
                <a:extLst>
                  <a:ext uri="{FF2B5EF4-FFF2-40B4-BE49-F238E27FC236}">
                    <a16:creationId xmlns:a16="http://schemas.microsoft.com/office/drawing/2014/main" id="{C022230D-A738-B4DA-9B57-DFDC617FDF4E}"/>
                  </a:ext>
                </a:extLst>
              </p:cNvPr>
              <p:cNvPicPr/>
              <p:nvPr/>
            </p:nvPicPr>
            <p:blipFill>
              <a:blip r:embed="rId65"/>
              <a:stretch>
                <a:fillRect/>
              </a:stretch>
            </p:blipFill>
            <p:spPr>
              <a:xfrm>
                <a:off x="9304351" y="2323421"/>
                <a:ext cx="51840" cy="3596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3" name="Ink 42">
                <a:extLst>
                  <a:ext uri="{FF2B5EF4-FFF2-40B4-BE49-F238E27FC236}">
                    <a16:creationId xmlns:a16="http://schemas.microsoft.com/office/drawing/2014/main" id="{9D153CC8-6D70-2720-DC10-F527C6EFA6C1}"/>
                  </a:ext>
                </a:extLst>
              </p14:cNvPr>
              <p14:cNvContentPartPr/>
              <p14:nvPr/>
            </p14:nvContentPartPr>
            <p14:xfrm>
              <a:off x="9241351" y="2460221"/>
              <a:ext cx="269280" cy="191160"/>
            </p14:xfrm>
          </p:contentPart>
        </mc:Choice>
        <mc:Fallback>
          <p:pic>
            <p:nvPicPr>
              <p:cNvPr id="43" name="Ink 42">
                <a:extLst>
                  <a:ext uri="{FF2B5EF4-FFF2-40B4-BE49-F238E27FC236}">
                    <a16:creationId xmlns:a16="http://schemas.microsoft.com/office/drawing/2014/main" id="{9D153CC8-6D70-2720-DC10-F527C6EFA6C1}"/>
                  </a:ext>
                </a:extLst>
              </p:cNvPr>
              <p:cNvPicPr/>
              <p:nvPr/>
            </p:nvPicPr>
            <p:blipFill>
              <a:blip r:embed="rId67"/>
              <a:stretch>
                <a:fillRect/>
              </a:stretch>
            </p:blipFill>
            <p:spPr>
              <a:xfrm>
                <a:off x="9232351" y="2451581"/>
                <a:ext cx="28692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4" name="Ink 43">
                <a:extLst>
                  <a:ext uri="{FF2B5EF4-FFF2-40B4-BE49-F238E27FC236}">
                    <a16:creationId xmlns:a16="http://schemas.microsoft.com/office/drawing/2014/main" id="{5A1C4305-E8FA-BEFB-D584-68BC40AB3161}"/>
                  </a:ext>
                </a:extLst>
              </p14:cNvPr>
              <p14:cNvContentPartPr/>
              <p14:nvPr/>
            </p14:nvContentPartPr>
            <p14:xfrm>
              <a:off x="9609991" y="2420981"/>
              <a:ext cx="369000" cy="215640"/>
            </p14:xfrm>
          </p:contentPart>
        </mc:Choice>
        <mc:Fallback>
          <p:pic>
            <p:nvPicPr>
              <p:cNvPr id="44" name="Ink 43">
                <a:extLst>
                  <a:ext uri="{FF2B5EF4-FFF2-40B4-BE49-F238E27FC236}">
                    <a16:creationId xmlns:a16="http://schemas.microsoft.com/office/drawing/2014/main" id="{5A1C4305-E8FA-BEFB-D584-68BC40AB3161}"/>
                  </a:ext>
                </a:extLst>
              </p:cNvPr>
              <p:cNvPicPr/>
              <p:nvPr/>
            </p:nvPicPr>
            <p:blipFill>
              <a:blip r:embed="rId69"/>
              <a:stretch>
                <a:fillRect/>
              </a:stretch>
            </p:blipFill>
            <p:spPr>
              <a:xfrm>
                <a:off x="9600991" y="2412341"/>
                <a:ext cx="38664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5" name="Ink 44">
                <a:extLst>
                  <a:ext uri="{FF2B5EF4-FFF2-40B4-BE49-F238E27FC236}">
                    <a16:creationId xmlns:a16="http://schemas.microsoft.com/office/drawing/2014/main" id="{779F2D19-7ECE-B4B2-081E-63DCF327070E}"/>
                  </a:ext>
                </a:extLst>
              </p14:cNvPr>
              <p14:cNvContentPartPr/>
              <p14:nvPr/>
            </p14:nvContentPartPr>
            <p14:xfrm>
              <a:off x="10043431" y="2251781"/>
              <a:ext cx="114840" cy="461880"/>
            </p14:xfrm>
          </p:contentPart>
        </mc:Choice>
        <mc:Fallback>
          <p:pic>
            <p:nvPicPr>
              <p:cNvPr id="45" name="Ink 44">
                <a:extLst>
                  <a:ext uri="{FF2B5EF4-FFF2-40B4-BE49-F238E27FC236}">
                    <a16:creationId xmlns:a16="http://schemas.microsoft.com/office/drawing/2014/main" id="{779F2D19-7ECE-B4B2-081E-63DCF327070E}"/>
                  </a:ext>
                </a:extLst>
              </p:cNvPr>
              <p:cNvPicPr/>
              <p:nvPr/>
            </p:nvPicPr>
            <p:blipFill>
              <a:blip r:embed="rId71"/>
              <a:stretch>
                <a:fillRect/>
              </a:stretch>
            </p:blipFill>
            <p:spPr>
              <a:xfrm>
                <a:off x="10034431" y="2243141"/>
                <a:ext cx="132480" cy="4795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6" name="Ink 45">
                <a:extLst>
                  <a:ext uri="{FF2B5EF4-FFF2-40B4-BE49-F238E27FC236}">
                    <a16:creationId xmlns:a16="http://schemas.microsoft.com/office/drawing/2014/main" id="{8621D3B2-C2BE-DE30-45F1-E210A037B335}"/>
                  </a:ext>
                </a:extLst>
              </p14:cNvPr>
              <p14:cNvContentPartPr/>
              <p14:nvPr/>
            </p14:nvContentPartPr>
            <p14:xfrm>
              <a:off x="10215511" y="2235581"/>
              <a:ext cx="410040" cy="406440"/>
            </p14:xfrm>
          </p:contentPart>
        </mc:Choice>
        <mc:Fallback>
          <p:pic>
            <p:nvPicPr>
              <p:cNvPr id="46" name="Ink 45">
                <a:extLst>
                  <a:ext uri="{FF2B5EF4-FFF2-40B4-BE49-F238E27FC236}">
                    <a16:creationId xmlns:a16="http://schemas.microsoft.com/office/drawing/2014/main" id="{8621D3B2-C2BE-DE30-45F1-E210A037B335}"/>
                  </a:ext>
                </a:extLst>
              </p:cNvPr>
              <p:cNvPicPr/>
              <p:nvPr/>
            </p:nvPicPr>
            <p:blipFill>
              <a:blip r:embed="rId73"/>
              <a:stretch>
                <a:fillRect/>
              </a:stretch>
            </p:blipFill>
            <p:spPr>
              <a:xfrm>
                <a:off x="10206871" y="2226941"/>
                <a:ext cx="427680" cy="4240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7" name="Ink 46">
                <a:extLst>
                  <a:ext uri="{FF2B5EF4-FFF2-40B4-BE49-F238E27FC236}">
                    <a16:creationId xmlns:a16="http://schemas.microsoft.com/office/drawing/2014/main" id="{CAEF89E8-0BBE-33DE-6DA7-D07E0BF137E3}"/>
                  </a:ext>
                </a:extLst>
              </p14:cNvPr>
              <p14:cNvContentPartPr/>
              <p14:nvPr/>
            </p14:nvContentPartPr>
            <p14:xfrm>
              <a:off x="10541671" y="2365541"/>
              <a:ext cx="122400" cy="14040"/>
            </p14:xfrm>
          </p:contentPart>
        </mc:Choice>
        <mc:Fallback>
          <p:pic>
            <p:nvPicPr>
              <p:cNvPr id="47" name="Ink 46">
                <a:extLst>
                  <a:ext uri="{FF2B5EF4-FFF2-40B4-BE49-F238E27FC236}">
                    <a16:creationId xmlns:a16="http://schemas.microsoft.com/office/drawing/2014/main" id="{CAEF89E8-0BBE-33DE-6DA7-D07E0BF137E3}"/>
                  </a:ext>
                </a:extLst>
              </p:cNvPr>
              <p:cNvPicPr/>
              <p:nvPr/>
            </p:nvPicPr>
            <p:blipFill>
              <a:blip r:embed="rId75"/>
              <a:stretch>
                <a:fillRect/>
              </a:stretch>
            </p:blipFill>
            <p:spPr>
              <a:xfrm>
                <a:off x="10533031" y="2356541"/>
                <a:ext cx="14004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0" name="Ink 49">
                <a:extLst>
                  <a:ext uri="{FF2B5EF4-FFF2-40B4-BE49-F238E27FC236}">
                    <a16:creationId xmlns:a16="http://schemas.microsoft.com/office/drawing/2014/main" id="{1F2A6EAB-DA43-DBF7-15A3-D8C22150E462}"/>
                  </a:ext>
                </a:extLst>
              </p14:cNvPr>
              <p14:cNvContentPartPr/>
              <p14:nvPr/>
            </p14:nvContentPartPr>
            <p14:xfrm>
              <a:off x="6225271" y="4769261"/>
              <a:ext cx="145800" cy="450720"/>
            </p14:xfrm>
          </p:contentPart>
        </mc:Choice>
        <mc:Fallback>
          <p:pic>
            <p:nvPicPr>
              <p:cNvPr id="50" name="Ink 49">
                <a:extLst>
                  <a:ext uri="{FF2B5EF4-FFF2-40B4-BE49-F238E27FC236}">
                    <a16:creationId xmlns:a16="http://schemas.microsoft.com/office/drawing/2014/main" id="{1F2A6EAB-DA43-DBF7-15A3-D8C22150E462}"/>
                  </a:ext>
                </a:extLst>
              </p:cNvPr>
              <p:cNvPicPr/>
              <p:nvPr/>
            </p:nvPicPr>
            <p:blipFill>
              <a:blip r:embed="rId77"/>
              <a:stretch>
                <a:fillRect/>
              </a:stretch>
            </p:blipFill>
            <p:spPr>
              <a:xfrm>
                <a:off x="6216271" y="4760261"/>
                <a:ext cx="163440" cy="4683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1" name="Ink 50">
                <a:extLst>
                  <a:ext uri="{FF2B5EF4-FFF2-40B4-BE49-F238E27FC236}">
                    <a16:creationId xmlns:a16="http://schemas.microsoft.com/office/drawing/2014/main" id="{FB003B8B-3E3B-EEC9-D858-428444556657}"/>
                  </a:ext>
                </a:extLst>
              </p14:cNvPr>
              <p14:cNvContentPartPr/>
              <p14:nvPr/>
            </p14:nvContentPartPr>
            <p14:xfrm>
              <a:off x="6144991" y="4991021"/>
              <a:ext cx="228600" cy="23760"/>
            </p14:xfrm>
          </p:contentPart>
        </mc:Choice>
        <mc:Fallback>
          <p:pic>
            <p:nvPicPr>
              <p:cNvPr id="51" name="Ink 50">
                <a:extLst>
                  <a:ext uri="{FF2B5EF4-FFF2-40B4-BE49-F238E27FC236}">
                    <a16:creationId xmlns:a16="http://schemas.microsoft.com/office/drawing/2014/main" id="{FB003B8B-3E3B-EEC9-D858-428444556657}"/>
                  </a:ext>
                </a:extLst>
              </p:cNvPr>
              <p:cNvPicPr/>
              <p:nvPr/>
            </p:nvPicPr>
            <p:blipFill>
              <a:blip r:embed="rId79"/>
              <a:stretch>
                <a:fillRect/>
              </a:stretch>
            </p:blipFill>
            <p:spPr>
              <a:xfrm>
                <a:off x="6135991" y="4982021"/>
                <a:ext cx="24624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2" name="Ink 51">
                <a:extLst>
                  <a:ext uri="{FF2B5EF4-FFF2-40B4-BE49-F238E27FC236}">
                    <a16:creationId xmlns:a16="http://schemas.microsoft.com/office/drawing/2014/main" id="{50457FC5-DDE0-B819-D688-804FE00E24E2}"/>
                  </a:ext>
                </a:extLst>
              </p14:cNvPr>
              <p14:cNvContentPartPr/>
              <p14:nvPr/>
            </p14:nvContentPartPr>
            <p14:xfrm>
              <a:off x="6400231" y="4882301"/>
              <a:ext cx="251640" cy="191880"/>
            </p14:xfrm>
          </p:contentPart>
        </mc:Choice>
        <mc:Fallback>
          <p:pic>
            <p:nvPicPr>
              <p:cNvPr id="52" name="Ink 51">
                <a:extLst>
                  <a:ext uri="{FF2B5EF4-FFF2-40B4-BE49-F238E27FC236}">
                    <a16:creationId xmlns:a16="http://schemas.microsoft.com/office/drawing/2014/main" id="{50457FC5-DDE0-B819-D688-804FE00E24E2}"/>
                  </a:ext>
                </a:extLst>
              </p:cNvPr>
              <p:cNvPicPr/>
              <p:nvPr/>
            </p:nvPicPr>
            <p:blipFill>
              <a:blip r:embed="rId81"/>
              <a:stretch>
                <a:fillRect/>
              </a:stretch>
            </p:blipFill>
            <p:spPr>
              <a:xfrm>
                <a:off x="6391231" y="4873661"/>
                <a:ext cx="269280" cy="2095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26" name="Ink 25">
                <a:extLst>
                  <a:ext uri="{FF2B5EF4-FFF2-40B4-BE49-F238E27FC236}">
                    <a16:creationId xmlns:a16="http://schemas.microsoft.com/office/drawing/2014/main" id="{F02AB7B9-3457-E101-629A-6CF80E15521E}"/>
                  </a:ext>
                </a:extLst>
              </p14:cNvPr>
              <p14:cNvContentPartPr/>
              <p14:nvPr/>
            </p14:nvContentPartPr>
            <p14:xfrm>
              <a:off x="6233551" y="3558221"/>
              <a:ext cx="79560" cy="316800"/>
            </p14:xfrm>
          </p:contentPart>
        </mc:Choice>
        <mc:Fallback>
          <p:pic>
            <p:nvPicPr>
              <p:cNvPr id="26" name="Ink 25">
                <a:extLst>
                  <a:ext uri="{FF2B5EF4-FFF2-40B4-BE49-F238E27FC236}">
                    <a16:creationId xmlns:a16="http://schemas.microsoft.com/office/drawing/2014/main" id="{F02AB7B9-3457-E101-629A-6CF80E15521E}"/>
                  </a:ext>
                </a:extLst>
              </p:cNvPr>
              <p:cNvPicPr/>
              <p:nvPr/>
            </p:nvPicPr>
            <p:blipFill>
              <a:blip r:embed="rId83"/>
              <a:stretch>
                <a:fillRect/>
              </a:stretch>
            </p:blipFill>
            <p:spPr>
              <a:xfrm>
                <a:off x="6224911" y="3549581"/>
                <a:ext cx="97200" cy="3344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27" name="Ink 26">
                <a:extLst>
                  <a:ext uri="{FF2B5EF4-FFF2-40B4-BE49-F238E27FC236}">
                    <a16:creationId xmlns:a16="http://schemas.microsoft.com/office/drawing/2014/main" id="{788FE8CD-D2BA-94B2-0A00-B34F201B03FC}"/>
                  </a:ext>
                </a:extLst>
              </p14:cNvPr>
              <p14:cNvContentPartPr/>
              <p14:nvPr/>
            </p14:nvContentPartPr>
            <p14:xfrm>
              <a:off x="6469711" y="3490181"/>
              <a:ext cx="79200" cy="314640"/>
            </p14:xfrm>
          </p:contentPart>
        </mc:Choice>
        <mc:Fallback>
          <p:pic>
            <p:nvPicPr>
              <p:cNvPr id="27" name="Ink 26">
                <a:extLst>
                  <a:ext uri="{FF2B5EF4-FFF2-40B4-BE49-F238E27FC236}">
                    <a16:creationId xmlns:a16="http://schemas.microsoft.com/office/drawing/2014/main" id="{788FE8CD-D2BA-94B2-0A00-B34F201B03FC}"/>
                  </a:ext>
                </a:extLst>
              </p:cNvPr>
              <p:cNvPicPr/>
              <p:nvPr/>
            </p:nvPicPr>
            <p:blipFill>
              <a:blip r:embed="rId85"/>
              <a:stretch>
                <a:fillRect/>
              </a:stretch>
            </p:blipFill>
            <p:spPr>
              <a:xfrm>
                <a:off x="6460711" y="3481541"/>
                <a:ext cx="96840" cy="3322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28" name="Ink 27">
                <a:extLst>
                  <a:ext uri="{FF2B5EF4-FFF2-40B4-BE49-F238E27FC236}">
                    <a16:creationId xmlns:a16="http://schemas.microsoft.com/office/drawing/2014/main" id="{D438489F-927E-6B4D-C05C-5D1DC82745FB}"/>
                  </a:ext>
                </a:extLst>
              </p14:cNvPr>
              <p14:cNvContentPartPr/>
              <p14:nvPr/>
            </p14:nvContentPartPr>
            <p14:xfrm>
              <a:off x="5970031" y="3509261"/>
              <a:ext cx="757440" cy="99000"/>
            </p14:xfrm>
          </p:contentPart>
        </mc:Choice>
        <mc:Fallback>
          <p:pic>
            <p:nvPicPr>
              <p:cNvPr id="28" name="Ink 27">
                <a:extLst>
                  <a:ext uri="{FF2B5EF4-FFF2-40B4-BE49-F238E27FC236}">
                    <a16:creationId xmlns:a16="http://schemas.microsoft.com/office/drawing/2014/main" id="{D438489F-927E-6B4D-C05C-5D1DC82745FB}"/>
                  </a:ext>
                </a:extLst>
              </p:cNvPr>
              <p:cNvPicPr/>
              <p:nvPr/>
            </p:nvPicPr>
            <p:blipFill>
              <a:blip r:embed="rId87"/>
              <a:stretch>
                <a:fillRect/>
              </a:stretch>
            </p:blipFill>
            <p:spPr>
              <a:xfrm>
                <a:off x="5961391" y="3500261"/>
                <a:ext cx="77508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29" name="Ink 28">
                <a:extLst>
                  <a:ext uri="{FF2B5EF4-FFF2-40B4-BE49-F238E27FC236}">
                    <a16:creationId xmlns:a16="http://schemas.microsoft.com/office/drawing/2014/main" id="{D01ADE68-0A53-E4AC-8C5B-7A70CFA5306B}"/>
                  </a:ext>
                </a:extLst>
              </p14:cNvPr>
              <p14:cNvContentPartPr/>
              <p14:nvPr/>
            </p14:nvContentPartPr>
            <p14:xfrm>
              <a:off x="6046351" y="3224861"/>
              <a:ext cx="167760" cy="297000"/>
            </p14:xfrm>
          </p:contentPart>
        </mc:Choice>
        <mc:Fallback>
          <p:pic>
            <p:nvPicPr>
              <p:cNvPr id="29" name="Ink 28">
                <a:extLst>
                  <a:ext uri="{FF2B5EF4-FFF2-40B4-BE49-F238E27FC236}">
                    <a16:creationId xmlns:a16="http://schemas.microsoft.com/office/drawing/2014/main" id="{D01ADE68-0A53-E4AC-8C5B-7A70CFA5306B}"/>
                  </a:ext>
                </a:extLst>
              </p:cNvPr>
              <p:cNvPicPr/>
              <p:nvPr/>
            </p:nvPicPr>
            <p:blipFill>
              <a:blip r:embed="rId89"/>
              <a:stretch>
                <a:fillRect/>
              </a:stretch>
            </p:blipFill>
            <p:spPr>
              <a:xfrm>
                <a:off x="6037351" y="3216221"/>
                <a:ext cx="185400" cy="3146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30" name="Ink 29">
                <a:extLst>
                  <a:ext uri="{FF2B5EF4-FFF2-40B4-BE49-F238E27FC236}">
                    <a16:creationId xmlns:a16="http://schemas.microsoft.com/office/drawing/2014/main" id="{A261DEBB-3D85-6129-FC9D-740604E9A698}"/>
                  </a:ext>
                </a:extLst>
              </p14:cNvPr>
              <p14:cNvContentPartPr/>
              <p14:nvPr/>
            </p14:nvContentPartPr>
            <p14:xfrm>
              <a:off x="6174511" y="3262301"/>
              <a:ext cx="401040" cy="288000"/>
            </p14:xfrm>
          </p:contentPart>
        </mc:Choice>
        <mc:Fallback>
          <p:pic>
            <p:nvPicPr>
              <p:cNvPr id="30" name="Ink 29">
                <a:extLst>
                  <a:ext uri="{FF2B5EF4-FFF2-40B4-BE49-F238E27FC236}">
                    <a16:creationId xmlns:a16="http://schemas.microsoft.com/office/drawing/2014/main" id="{A261DEBB-3D85-6129-FC9D-740604E9A698}"/>
                  </a:ext>
                </a:extLst>
              </p:cNvPr>
              <p:cNvPicPr/>
              <p:nvPr/>
            </p:nvPicPr>
            <p:blipFill>
              <a:blip r:embed="rId91"/>
              <a:stretch>
                <a:fillRect/>
              </a:stretch>
            </p:blipFill>
            <p:spPr>
              <a:xfrm>
                <a:off x="6165871" y="3253301"/>
                <a:ext cx="418680" cy="3056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3" name="Ink 52">
                <a:extLst>
                  <a:ext uri="{FF2B5EF4-FFF2-40B4-BE49-F238E27FC236}">
                    <a16:creationId xmlns:a16="http://schemas.microsoft.com/office/drawing/2014/main" id="{9212D427-655B-9060-6DC1-02174158FE6E}"/>
                  </a:ext>
                </a:extLst>
              </p14:cNvPr>
              <p14:cNvContentPartPr/>
              <p14:nvPr/>
            </p14:nvContentPartPr>
            <p14:xfrm>
              <a:off x="6359911" y="3044861"/>
              <a:ext cx="575280" cy="1306800"/>
            </p14:xfrm>
          </p:contentPart>
        </mc:Choice>
        <mc:Fallback>
          <p:pic>
            <p:nvPicPr>
              <p:cNvPr id="53" name="Ink 52">
                <a:extLst>
                  <a:ext uri="{FF2B5EF4-FFF2-40B4-BE49-F238E27FC236}">
                    <a16:creationId xmlns:a16="http://schemas.microsoft.com/office/drawing/2014/main" id="{9212D427-655B-9060-6DC1-02174158FE6E}"/>
                  </a:ext>
                </a:extLst>
              </p:cNvPr>
              <p:cNvPicPr/>
              <p:nvPr/>
            </p:nvPicPr>
            <p:blipFill>
              <a:blip r:embed="rId93"/>
              <a:stretch>
                <a:fillRect/>
              </a:stretch>
            </p:blipFill>
            <p:spPr>
              <a:xfrm>
                <a:off x="6351271" y="3035861"/>
                <a:ext cx="592920" cy="13244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4" name="Ink 53">
                <a:extLst>
                  <a:ext uri="{FF2B5EF4-FFF2-40B4-BE49-F238E27FC236}">
                    <a16:creationId xmlns:a16="http://schemas.microsoft.com/office/drawing/2014/main" id="{2DD10417-6B32-9F32-2A74-F4A1D6D87AAC}"/>
                  </a:ext>
                </a:extLst>
              </p14:cNvPr>
              <p14:cNvContentPartPr/>
              <p14:nvPr/>
            </p14:nvContentPartPr>
            <p14:xfrm>
              <a:off x="6725311" y="2926781"/>
              <a:ext cx="199800" cy="169920"/>
            </p14:xfrm>
          </p:contentPart>
        </mc:Choice>
        <mc:Fallback>
          <p:pic>
            <p:nvPicPr>
              <p:cNvPr id="54" name="Ink 53">
                <a:extLst>
                  <a:ext uri="{FF2B5EF4-FFF2-40B4-BE49-F238E27FC236}">
                    <a16:creationId xmlns:a16="http://schemas.microsoft.com/office/drawing/2014/main" id="{2DD10417-6B32-9F32-2A74-F4A1D6D87AAC}"/>
                  </a:ext>
                </a:extLst>
              </p:cNvPr>
              <p:cNvPicPr/>
              <p:nvPr/>
            </p:nvPicPr>
            <p:blipFill>
              <a:blip r:embed="rId95"/>
              <a:stretch>
                <a:fillRect/>
              </a:stretch>
            </p:blipFill>
            <p:spPr>
              <a:xfrm>
                <a:off x="6716311" y="2918141"/>
                <a:ext cx="21744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5" name="Ink 54">
                <a:extLst>
                  <a:ext uri="{FF2B5EF4-FFF2-40B4-BE49-F238E27FC236}">
                    <a16:creationId xmlns:a16="http://schemas.microsoft.com/office/drawing/2014/main" id="{4A44C9D0-E4DD-3518-5D22-EFBE9C5E115D}"/>
                  </a:ext>
                </a:extLst>
              </p14:cNvPr>
              <p14:cNvContentPartPr/>
              <p14:nvPr/>
            </p14:nvContentPartPr>
            <p14:xfrm>
              <a:off x="5299711" y="2408741"/>
              <a:ext cx="2529720" cy="99000"/>
            </p14:xfrm>
          </p:contentPart>
        </mc:Choice>
        <mc:Fallback>
          <p:pic>
            <p:nvPicPr>
              <p:cNvPr id="55" name="Ink 54">
                <a:extLst>
                  <a:ext uri="{FF2B5EF4-FFF2-40B4-BE49-F238E27FC236}">
                    <a16:creationId xmlns:a16="http://schemas.microsoft.com/office/drawing/2014/main" id="{4A44C9D0-E4DD-3518-5D22-EFBE9C5E115D}"/>
                  </a:ext>
                </a:extLst>
              </p:cNvPr>
              <p:cNvPicPr/>
              <p:nvPr/>
            </p:nvPicPr>
            <p:blipFill>
              <a:blip r:embed="rId97"/>
              <a:stretch>
                <a:fillRect/>
              </a:stretch>
            </p:blipFill>
            <p:spPr>
              <a:xfrm>
                <a:off x="5290711" y="2399741"/>
                <a:ext cx="254736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6" name="Ink 55">
                <a:extLst>
                  <a:ext uri="{FF2B5EF4-FFF2-40B4-BE49-F238E27FC236}">
                    <a16:creationId xmlns:a16="http://schemas.microsoft.com/office/drawing/2014/main" id="{EB80DFCA-63AE-EAFA-3442-327CBA335E3F}"/>
                  </a:ext>
                </a:extLst>
              </p14:cNvPr>
              <p14:cNvContentPartPr/>
              <p14:nvPr/>
            </p14:nvContentPartPr>
            <p14:xfrm>
              <a:off x="6064351" y="1756781"/>
              <a:ext cx="224280" cy="547920"/>
            </p14:xfrm>
          </p:contentPart>
        </mc:Choice>
        <mc:Fallback>
          <p:pic>
            <p:nvPicPr>
              <p:cNvPr id="56" name="Ink 55">
                <a:extLst>
                  <a:ext uri="{FF2B5EF4-FFF2-40B4-BE49-F238E27FC236}">
                    <a16:creationId xmlns:a16="http://schemas.microsoft.com/office/drawing/2014/main" id="{EB80DFCA-63AE-EAFA-3442-327CBA335E3F}"/>
                  </a:ext>
                </a:extLst>
              </p:cNvPr>
              <p:cNvPicPr/>
              <p:nvPr/>
            </p:nvPicPr>
            <p:blipFill>
              <a:blip r:embed="rId99"/>
              <a:stretch>
                <a:fillRect/>
              </a:stretch>
            </p:blipFill>
            <p:spPr>
              <a:xfrm>
                <a:off x="6055351" y="1748141"/>
                <a:ext cx="241920" cy="5655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7" name="Ink 56">
                <a:extLst>
                  <a:ext uri="{FF2B5EF4-FFF2-40B4-BE49-F238E27FC236}">
                    <a16:creationId xmlns:a16="http://schemas.microsoft.com/office/drawing/2014/main" id="{3FD400EF-2BEC-B4C7-4CA7-B53BCD36F842}"/>
                  </a:ext>
                </a:extLst>
              </p14:cNvPr>
              <p14:cNvContentPartPr/>
              <p14:nvPr/>
            </p14:nvContentPartPr>
            <p14:xfrm>
              <a:off x="6162271" y="2099141"/>
              <a:ext cx="105840" cy="54360"/>
            </p14:xfrm>
          </p:contentPart>
        </mc:Choice>
        <mc:Fallback>
          <p:pic>
            <p:nvPicPr>
              <p:cNvPr id="57" name="Ink 56">
                <a:extLst>
                  <a:ext uri="{FF2B5EF4-FFF2-40B4-BE49-F238E27FC236}">
                    <a16:creationId xmlns:a16="http://schemas.microsoft.com/office/drawing/2014/main" id="{3FD400EF-2BEC-B4C7-4CA7-B53BCD36F842}"/>
                  </a:ext>
                </a:extLst>
              </p:cNvPr>
              <p:cNvPicPr/>
              <p:nvPr/>
            </p:nvPicPr>
            <p:blipFill>
              <a:blip r:embed="rId101"/>
              <a:stretch>
                <a:fillRect/>
              </a:stretch>
            </p:blipFill>
            <p:spPr>
              <a:xfrm>
                <a:off x="6153631" y="2090501"/>
                <a:ext cx="12348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8" name="Ink 57">
                <a:extLst>
                  <a:ext uri="{FF2B5EF4-FFF2-40B4-BE49-F238E27FC236}">
                    <a16:creationId xmlns:a16="http://schemas.microsoft.com/office/drawing/2014/main" id="{AA1EEE7F-78DF-18B9-983E-BA5B10BABBB7}"/>
                  </a:ext>
                </a:extLst>
              </p14:cNvPr>
              <p14:cNvContentPartPr/>
              <p14:nvPr/>
            </p14:nvContentPartPr>
            <p14:xfrm>
              <a:off x="6361711" y="2075021"/>
              <a:ext cx="151200" cy="176400"/>
            </p14:xfrm>
          </p:contentPart>
        </mc:Choice>
        <mc:Fallback>
          <p:pic>
            <p:nvPicPr>
              <p:cNvPr id="58" name="Ink 57">
                <a:extLst>
                  <a:ext uri="{FF2B5EF4-FFF2-40B4-BE49-F238E27FC236}">
                    <a16:creationId xmlns:a16="http://schemas.microsoft.com/office/drawing/2014/main" id="{AA1EEE7F-78DF-18B9-983E-BA5B10BABBB7}"/>
                  </a:ext>
                </a:extLst>
              </p:cNvPr>
              <p:cNvPicPr/>
              <p:nvPr/>
            </p:nvPicPr>
            <p:blipFill>
              <a:blip r:embed="rId103"/>
              <a:stretch>
                <a:fillRect/>
              </a:stretch>
            </p:blipFill>
            <p:spPr>
              <a:xfrm>
                <a:off x="6353071" y="2066021"/>
                <a:ext cx="16884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59" name="Ink 58">
                <a:extLst>
                  <a:ext uri="{FF2B5EF4-FFF2-40B4-BE49-F238E27FC236}">
                    <a16:creationId xmlns:a16="http://schemas.microsoft.com/office/drawing/2014/main" id="{F4ECA331-C789-15D6-86EF-0E632378DF03}"/>
                  </a:ext>
                </a:extLst>
              </p14:cNvPr>
              <p14:cNvContentPartPr/>
              <p14:nvPr/>
            </p14:nvContentPartPr>
            <p14:xfrm>
              <a:off x="6551431" y="2060621"/>
              <a:ext cx="70920" cy="121680"/>
            </p14:xfrm>
          </p:contentPart>
        </mc:Choice>
        <mc:Fallback>
          <p:pic>
            <p:nvPicPr>
              <p:cNvPr id="59" name="Ink 58">
                <a:extLst>
                  <a:ext uri="{FF2B5EF4-FFF2-40B4-BE49-F238E27FC236}">
                    <a16:creationId xmlns:a16="http://schemas.microsoft.com/office/drawing/2014/main" id="{F4ECA331-C789-15D6-86EF-0E632378DF03}"/>
                  </a:ext>
                </a:extLst>
              </p:cNvPr>
              <p:cNvPicPr/>
              <p:nvPr/>
            </p:nvPicPr>
            <p:blipFill>
              <a:blip r:embed="rId105"/>
              <a:stretch>
                <a:fillRect/>
              </a:stretch>
            </p:blipFill>
            <p:spPr>
              <a:xfrm>
                <a:off x="6542791" y="2051621"/>
                <a:ext cx="8856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0" name="Ink 59">
                <a:extLst>
                  <a:ext uri="{FF2B5EF4-FFF2-40B4-BE49-F238E27FC236}">
                    <a16:creationId xmlns:a16="http://schemas.microsoft.com/office/drawing/2014/main" id="{075A645D-50A4-4414-86D5-BD16755724E8}"/>
                  </a:ext>
                </a:extLst>
              </p14:cNvPr>
              <p14:cNvContentPartPr/>
              <p14:nvPr/>
            </p14:nvContentPartPr>
            <p14:xfrm>
              <a:off x="6683551" y="2045861"/>
              <a:ext cx="142920" cy="127080"/>
            </p14:xfrm>
          </p:contentPart>
        </mc:Choice>
        <mc:Fallback>
          <p:pic>
            <p:nvPicPr>
              <p:cNvPr id="60" name="Ink 59">
                <a:extLst>
                  <a:ext uri="{FF2B5EF4-FFF2-40B4-BE49-F238E27FC236}">
                    <a16:creationId xmlns:a16="http://schemas.microsoft.com/office/drawing/2014/main" id="{075A645D-50A4-4414-86D5-BD16755724E8}"/>
                  </a:ext>
                </a:extLst>
              </p:cNvPr>
              <p:cNvPicPr/>
              <p:nvPr/>
            </p:nvPicPr>
            <p:blipFill>
              <a:blip r:embed="rId107"/>
              <a:stretch>
                <a:fillRect/>
              </a:stretch>
            </p:blipFill>
            <p:spPr>
              <a:xfrm>
                <a:off x="6674911" y="2036861"/>
                <a:ext cx="16056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1" name="Ink 60">
                <a:extLst>
                  <a:ext uri="{FF2B5EF4-FFF2-40B4-BE49-F238E27FC236}">
                    <a16:creationId xmlns:a16="http://schemas.microsoft.com/office/drawing/2014/main" id="{194ACEF4-E6EB-4E5B-89A0-E1FD9494B5CC}"/>
                  </a:ext>
                </a:extLst>
              </p14:cNvPr>
              <p14:cNvContentPartPr/>
              <p14:nvPr/>
            </p14:nvContentPartPr>
            <p14:xfrm>
              <a:off x="6893431" y="2042981"/>
              <a:ext cx="86040" cy="102240"/>
            </p14:xfrm>
          </p:contentPart>
        </mc:Choice>
        <mc:Fallback>
          <p:pic>
            <p:nvPicPr>
              <p:cNvPr id="61" name="Ink 60">
                <a:extLst>
                  <a:ext uri="{FF2B5EF4-FFF2-40B4-BE49-F238E27FC236}">
                    <a16:creationId xmlns:a16="http://schemas.microsoft.com/office/drawing/2014/main" id="{194ACEF4-E6EB-4E5B-89A0-E1FD9494B5CC}"/>
                  </a:ext>
                </a:extLst>
              </p:cNvPr>
              <p:cNvPicPr/>
              <p:nvPr/>
            </p:nvPicPr>
            <p:blipFill>
              <a:blip r:embed="rId109"/>
              <a:stretch>
                <a:fillRect/>
              </a:stretch>
            </p:blipFill>
            <p:spPr>
              <a:xfrm>
                <a:off x="6884791" y="2034341"/>
                <a:ext cx="10368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2" name="Ink 61">
                <a:extLst>
                  <a:ext uri="{FF2B5EF4-FFF2-40B4-BE49-F238E27FC236}">
                    <a16:creationId xmlns:a16="http://schemas.microsoft.com/office/drawing/2014/main" id="{D8519C30-3BB0-C662-A0DC-5510BCD5F5F2}"/>
                  </a:ext>
                </a:extLst>
              </p14:cNvPr>
              <p14:cNvContentPartPr/>
              <p14:nvPr/>
            </p14:nvContentPartPr>
            <p14:xfrm>
              <a:off x="7000711" y="1915901"/>
              <a:ext cx="29520" cy="212760"/>
            </p14:xfrm>
          </p:contentPart>
        </mc:Choice>
        <mc:Fallback>
          <p:pic>
            <p:nvPicPr>
              <p:cNvPr id="62" name="Ink 61">
                <a:extLst>
                  <a:ext uri="{FF2B5EF4-FFF2-40B4-BE49-F238E27FC236}">
                    <a16:creationId xmlns:a16="http://schemas.microsoft.com/office/drawing/2014/main" id="{D8519C30-3BB0-C662-A0DC-5510BCD5F5F2}"/>
                  </a:ext>
                </a:extLst>
              </p:cNvPr>
              <p:cNvPicPr/>
              <p:nvPr/>
            </p:nvPicPr>
            <p:blipFill>
              <a:blip r:embed="rId111"/>
              <a:stretch>
                <a:fillRect/>
              </a:stretch>
            </p:blipFill>
            <p:spPr>
              <a:xfrm>
                <a:off x="6991711" y="1906901"/>
                <a:ext cx="47160" cy="2304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3" name="Ink 62">
                <a:extLst>
                  <a:ext uri="{FF2B5EF4-FFF2-40B4-BE49-F238E27FC236}">
                    <a16:creationId xmlns:a16="http://schemas.microsoft.com/office/drawing/2014/main" id="{664B0FF7-2990-A2D9-0D7C-EACF7BC43009}"/>
                  </a:ext>
                </a:extLst>
              </p14:cNvPr>
              <p14:cNvContentPartPr/>
              <p14:nvPr/>
            </p14:nvContentPartPr>
            <p14:xfrm>
              <a:off x="7109431" y="2000501"/>
              <a:ext cx="210600" cy="124200"/>
            </p14:xfrm>
          </p:contentPart>
        </mc:Choice>
        <mc:Fallback>
          <p:pic>
            <p:nvPicPr>
              <p:cNvPr id="63" name="Ink 62">
                <a:extLst>
                  <a:ext uri="{FF2B5EF4-FFF2-40B4-BE49-F238E27FC236}">
                    <a16:creationId xmlns:a16="http://schemas.microsoft.com/office/drawing/2014/main" id="{664B0FF7-2990-A2D9-0D7C-EACF7BC43009}"/>
                  </a:ext>
                </a:extLst>
              </p:cNvPr>
              <p:cNvPicPr/>
              <p:nvPr/>
            </p:nvPicPr>
            <p:blipFill>
              <a:blip r:embed="rId113"/>
              <a:stretch>
                <a:fillRect/>
              </a:stretch>
            </p:blipFill>
            <p:spPr>
              <a:xfrm>
                <a:off x="7100791" y="1991861"/>
                <a:ext cx="22824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4" name="Ink 63">
                <a:extLst>
                  <a:ext uri="{FF2B5EF4-FFF2-40B4-BE49-F238E27FC236}">
                    <a16:creationId xmlns:a16="http://schemas.microsoft.com/office/drawing/2014/main" id="{3D0F975C-B900-4AAC-0987-FF06B51444AC}"/>
                  </a:ext>
                </a:extLst>
              </p14:cNvPr>
              <p14:cNvContentPartPr/>
              <p14:nvPr/>
            </p14:nvContentPartPr>
            <p14:xfrm>
              <a:off x="7289791" y="1860101"/>
              <a:ext cx="51480" cy="216360"/>
            </p14:xfrm>
          </p:contentPart>
        </mc:Choice>
        <mc:Fallback>
          <p:pic>
            <p:nvPicPr>
              <p:cNvPr id="64" name="Ink 63">
                <a:extLst>
                  <a:ext uri="{FF2B5EF4-FFF2-40B4-BE49-F238E27FC236}">
                    <a16:creationId xmlns:a16="http://schemas.microsoft.com/office/drawing/2014/main" id="{3D0F975C-B900-4AAC-0987-FF06B51444AC}"/>
                  </a:ext>
                </a:extLst>
              </p:cNvPr>
              <p:cNvPicPr/>
              <p:nvPr/>
            </p:nvPicPr>
            <p:blipFill>
              <a:blip r:embed="rId115"/>
              <a:stretch>
                <a:fillRect/>
              </a:stretch>
            </p:blipFill>
            <p:spPr>
              <a:xfrm>
                <a:off x="7280791" y="1851461"/>
                <a:ext cx="6912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5" name="Ink 64">
                <a:extLst>
                  <a:ext uri="{FF2B5EF4-FFF2-40B4-BE49-F238E27FC236}">
                    <a16:creationId xmlns:a16="http://schemas.microsoft.com/office/drawing/2014/main" id="{37E4CAAB-9034-0971-1E42-C1D76DEEF31B}"/>
                  </a:ext>
                </a:extLst>
              </p14:cNvPr>
              <p14:cNvContentPartPr/>
              <p14:nvPr/>
            </p14:nvContentPartPr>
            <p14:xfrm>
              <a:off x="7343071" y="1900061"/>
              <a:ext cx="139680" cy="193680"/>
            </p14:xfrm>
          </p:contentPart>
        </mc:Choice>
        <mc:Fallback>
          <p:pic>
            <p:nvPicPr>
              <p:cNvPr id="65" name="Ink 64">
                <a:extLst>
                  <a:ext uri="{FF2B5EF4-FFF2-40B4-BE49-F238E27FC236}">
                    <a16:creationId xmlns:a16="http://schemas.microsoft.com/office/drawing/2014/main" id="{37E4CAAB-9034-0971-1E42-C1D76DEEF31B}"/>
                  </a:ext>
                </a:extLst>
              </p:cNvPr>
              <p:cNvPicPr/>
              <p:nvPr/>
            </p:nvPicPr>
            <p:blipFill>
              <a:blip r:embed="rId117"/>
              <a:stretch>
                <a:fillRect/>
              </a:stretch>
            </p:blipFill>
            <p:spPr>
              <a:xfrm>
                <a:off x="7334071" y="1891061"/>
                <a:ext cx="15732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6" name="Ink 65">
                <a:extLst>
                  <a:ext uri="{FF2B5EF4-FFF2-40B4-BE49-F238E27FC236}">
                    <a16:creationId xmlns:a16="http://schemas.microsoft.com/office/drawing/2014/main" id="{5D49F505-E86D-DEE5-D115-32833D9D3894}"/>
                  </a:ext>
                </a:extLst>
              </p14:cNvPr>
              <p14:cNvContentPartPr/>
              <p14:nvPr/>
            </p14:nvContentPartPr>
            <p14:xfrm>
              <a:off x="7539631" y="1962701"/>
              <a:ext cx="281880" cy="111600"/>
            </p14:xfrm>
          </p:contentPart>
        </mc:Choice>
        <mc:Fallback>
          <p:pic>
            <p:nvPicPr>
              <p:cNvPr id="66" name="Ink 65">
                <a:extLst>
                  <a:ext uri="{FF2B5EF4-FFF2-40B4-BE49-F238E27FC236}">
                    <a16:creationId xmlns:a16="http://schemas.microsoft.com/office/drawing/2014/main" id="{5D49F505-E86D-DEE5-D115-32833D9D3894}"/>
                  </a:ext>
                </a:extLst>
              </p:cNvPr>
              <p:cNvPicPr/>
              <p:nvPr/>
            </p:nvPicPr>
            <p:blipFill>
              <a:blip r:embed="rId119"/>
              <a:stretch>
                <a:fillRect/>
              </a:stretch>
            </p:blipFill>
            <p:spPr>
              <a:xfrm>
                <a:off x="7530631" y="1954061"/>
                <a:ext cx="29952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67" name="Ink 66">
                <a:extLst>
                  <a:ext uri="{FF2B5EF4-FFF2-40B4-BE49-F238E27FC236}">
                    <a16:creationId xmlns:a16="http://schemas.microsoft.com/office/drawing/2014/main" id="{6486501F-2FAB-BF28-CA80-17C6849A8F0D}"/>
                  </a:ext>
                </a:extLst>
              </p14:cNvPr>
              <p14:cNvContentPartPr/>
              <p14:nvPr/>
            </p14:nvContentPartPr>
            <p14:xfrm>
              <a:off x="7757431" y="2339981"/>
              <a:ext cx="137520" cy="360"/>
            </p14:xfrm>
          </p:contentPart>
        </mc:Choice>
        <mc:Fallback>
          <p:pic>
            <p:nvPicPr>
              <p:cNvPr id="67" name="Ink 66">
                <a:extLst>
                  <a:ext uri="{FF2B5EF4-FFF2-40B4-BE49-F238E27FC236}">
                    <a16:creationId xmlns:a16="http://schemas.microsoft.com/office/drawing/2014/main" id="{6486501F-2FAB-BF28-CA80-17C6849A8F0D}"/>
                  </a:ext>
                </a:extLst>
              </p:cNvPr>
              <p:cNvPicPr/>
              <p:nvPr/>
            </p:nvPicPr>
            <p:blipFill>
              <a:blip r:embed="rId121"/>
              <a:stretch>
                <a:fillRect/>
              </a:stretch>
            </p:blipFill>
            <p:spPr>
              <a:xfrm>
                <a:off x="7748431" y="2331341"/>
                <a:ext cx="1551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1" name="Ink 70">
                <a:extLst>
                  <a:ext uri="{FF2B5EF4-FFF2-40B4-BE49-F238E27FC236}">
                    <a16:creationId xmlns:a16="http://schemas.microsoft.com/office/drawing/2014/main" id="{73F387BE-9E9A-324A-8ED2-37B1F492B758}"/>
                  </a:ext>
                </a:extLst>
              </p14:cNvPr>
              <p14:cNvContentPartPr/>
              <p14:nvPr/>
            </p14:nvContentPartPr>
            <p14:xfrm>
              <a:off x="2055031" y="469421"/>
              <a:ext cx="36000" cy="212400"/>
            </p14:xfrm>
          </p:contentPart>
        </mc:Choice>
        <mc:Fallback>
          <p:pic>
            <p:nvPicPr>
              <p:cNvPr id="71" name="Ink 70">
                <a:extLst>
                  <a:ext uri="{FF2B5EF4-FFF2-40B4-BE49-F238E27FC236}">
                    <a16:creationId xmlns:a16="http://schemas.microsoft.com/office/drawing/2014/main" id="{73F387BE-9E9A-324A-8ED2-37B1F492B758}"/>
                  </a:ext>
                </a:extLst>
              </p:cNvPr>
              <p:cNvPicPr/>
              <p:nvPr/>
            </p:nvPicPr>
            <p:blipFill>
              <a:blip r:embed="rId123"/>
              <a:stretch>
                <a:fillRect/>
              </a:stretch>
            </p:blipFill>
            <p:spPr>
              <a:xfrm>
                <a:off x="2046031" y="460421"/>
                <a:ext cx="5364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2" name="Ink 71">
                <a:extLst>
                  <a:ext uri="{FF2B5EF4-FFF2-40B4-BE49-F238E27FC236}">
                    <a16:creationId xmlns:a16="http://schemas.microsoft.com/office/drawing/2014/main" id="{06A4817D-3E05-A457-9D5A-6873AA3B82F7}"/>
                  </a:ext>
                </a:extLst>
              </p14:cNvPr>
              <p14:cNvContentPartPr/>
              <p14:nvPr/>
            </p14:nvContentPartPr>
            <p14:xfrm>
              <a:off x="2174551" y="541061"/>
              <a:ext cx="108720" cy="127800"/>
            </p14:xfrm>
          </p:contentPart>
        </mc:Choice>
        <mc:Fallback>
          <p:pic>
            <p:nvPicPr>
              <p:cNvPr id="72" name="Ink 71">
                <a:extLst>
                  <a:ext uri="{FF2B5EF4-FFF2-40B4-BE49-F238E27FC236}">
                    <a16:creationId xmlns:a16="http://schemas.microsoft.com/office/drawing/2014/main" id="{06A4817D-3E05-A457-9D5A-6873AA3B82F7}"/>
                  </a:ext>
                </a:extLst>
              </p:cNvPr>
              <p:cNvPicPr/>
              <p:nvPr/>
            </p:nvPicPr>
            <p:blipFill>
              <a:blip r:embed="rId125"/>
              <a:stretch>
                <a:fillRect/>
              </a:stretch>
            </p:blipFill>
            <p:spPr>
              <a:xfrm>
                <a:off x="2165911" y="532421"/>
                <a:ext cx="12636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3" name="Ink 72">
                <a:extLst>
                  <a:ext uri="{FF2B5EF4-FFF2-40B4-BE49-F238E27FC236}">
                    <a16:creationId xmlns:a16="http://schemas.microsoft.com/office/drawing/2014/main" id="{B98EA74A-C29A-9DE2-23F8-1929FDC0A895}"/>
                  </a:ext>
                </a:extLst>
              </p14:cNvPr>
              <p14:cNvContentPartPr/>
              <p14:nvPr/>
            </p14:nvContentPartPr>
            <p14:xfrm>
              <a:off x="2351671" y="538181"/>
              <a:ext cx="143640" cy="142920"/>
            </p14:xfrm>
          </p:contentPart>
        </mc:Choice>
        <mc:Fallback>
          <p:pic>
            <p:nvPicPr>
              <p:cNvPr id="73" name="Ink 72">
                <a:extLst>
                  <a:ext uri="{FF2B5EF4-FFF2-40B4-BE49-F238E27FC236}">
                    <a16:creationId xmlns:a16="http://schemas.microsoft.com/office/drawing/2014/main" id="{B98EA74A-C29A-9DE2-23F8-1929FDC0A895}"/>
                  </a:ext>
                </a:extLst>
              </p:cNvPr>
              <p:cNvPicPr/>
              <p:nvPr/>
            </p:nvPicPr>
            <p:blipFill>
              <a:blip r:embed="rId127"/>
              <a:stretch>
                <a:fillRect/>
              </a:stretch>
            </p:blipFill>
            <p:spPr>
              <a:xfrm>
                <a:off x="2342671" y="529541"/>
                <a:ext cx="16128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4" name="Ink 73">
                <a:extLst>
                  <a:ext uri="{FF2B5EF4-FFF2-40B4-BE49-F238E27FC236}">
                    <a16:creationId xmlns:a16="http://schemas.microsoft.com/office/drawing/2014/main" id="{004EE6C5-47D8-09B0-5CDE-E501F3AA68CF}"/>
                  </a:ext>
                </a:extLst>
              </p14:cNvPr>
              <p14:cNvContentPartPr/>
              <p14:nvPr/>
            </p14:nvContentPartPr>
            <p14:xfrm>
              <a:off x="2624911" y="509741"/>
              <a:ext cx="39600" cy="160560"/>
            </p14:xfrm>
          </p:contentPart>
        </mc:Choice>
        <mc:Fallback>
          <p:pic>
            <p:nvPicPr>
              <p:cNvPr id="74" name="Ink 73">
                <a:extLst>
                  <a:ext uri="{FF2B5EF4-FFF2-40B4-BE49-F238E27FC236}">
                    <a16:creationId xmlns:a16="http://schemas.microsoft.com/office/drawing/2014/main" id="{004EE6C5-47D8-09B0-5CDE-E501F3AA68CF}"/>
                  </a:ext>
                </a:extLst>
              </p:cNvPr>
              <p:cNvPicPr/>
              <p:nvPr/>
            </p:nvPicPr>
            <p:blipFill>
              <a:blip r:embed="rId129"/>
              <a:stretch>
                <a:fillRect/>
              </a:stretch>
            </p:blipFill>
            <p:spPr>
              <a:xfrm>
                <a:off x="2615911" y="501101"/>
                <a:ext cx="5724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1" name="Ink 80">
                <a:extLst>
                  <a:ext uri="{FF2B5EF4-FFF2-40B4-BE49-F238E27FC236}">
                    <a16:creationId xmlns:a16="http://schemas.microsoft.com/office/drawing/2014/main" id="{C6A23350-FB83-0399-E400-00CBE94643D1}"/>
                  </a:ext>
                </a:extLst>
              </p14:cNvPr>
              <p14:cNvContentPartPr/>
              <p14:nvPr/>
            </p14:nvContentPartPr>
            <p14:xfrm>
              <a:off x="2202271" y="1643021"/>
              <a:ext cx="36360" cy="164160"/>
            </p14:xfrm>
          </p:contentPart>
        </mc:Choice>
        <mc:Fallback>
          <p:pic>
            <p:nvPicPr>
              <p:cNvPr id="81" name="Ink 80">
                <a:extLst>
                  <a:ext uri="{FF2B5EF4-FFF2-40B4-BE49-F238E27FC236}">
                    <a16:creationId xmlns:a16="http://schemas.microsoft.com/office/drawing/2014/main" id="{C6A23350-FB83-0399-E400-00CBE94643D1}"/>
                  </a:ext>
                </a:extLst>
              </p:cNvPr>
              <p:cNvPicPr/>
              <p:nvPr/>
            </p:nvPicPr>
            <p:blipFill>
              <a:blip r:embed="rId131"/>
              <a:stretch>
                <a:fillRect/>
              </a:stretch>
            </p:blipFill>
            <p:spPr>
              <a:xfrm>
                <a:off x="2193271" y="1634381"/>
                <a:ext cx="5400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2" name="Ink 81">
                <a:extLst>
                  <a:ext uri="{FF2B5EF4-FFF2-40B4-BE49-F238E27FC236}">
                    <a16:creationId xmlns:a16="http://schemas.microsoft.com/office/drawing/2014/main" id="{A40590AD-31C3-8013-1D8A-88724237163E}"/>
                  </a:ext>
                </a:extLst>
              </p14:cNvPr>
              <p14:cNvContentPartPr/>
              <p14:nvPr/>
            </p14:nvContentPartPr>
            <p14:xfrm>
              <a:off x="2322151" y="1640501"/>
              <a:ext cx="155880" cy="119520"/>
            </p14:xfrm>
          </p:contentPart>
        </mc:Choice>
        <mc:Fallback>
          <p:pic>
            <p:nvPicPr>
              <p:cNvPr id="82" name="Ink 81">
                <a:extLst>
                  <a:ext uri="{FF2B5EF4-FFF2-40B4-BE49-F238E27FC236}">
                    <a16:creationId xmlns:a16="http://schemas.microsoft.com/office/drawing/2014/main" id="{A40590AD-31C3-8013-1D8A-88724237163E}"/>
                  </a:ext>
                </a:extLst>
              </p:cNvPr>
              <p:cNvPicPr/>
              <p:nvPr/>
            </p:nvPicPr>
            <p:blipFill>
              <a:blip r:embed="rId133"/>
              <a:stretch>
                <a:fillRect/>
              </a:stretch>
            </p:blipFill>
            <p:spPr>
              <a:xfrm>
                <a:off x="2313151" y="1631501"/>
                <a:ext cx="17352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3" name="Ink 82">
                <a:extLst>
                  <a:ext uri="{FF2B5EF4-FFF2-40B4-BE49-F238E27FC236}">
                    <a16:creationId xmlns:a16="http://schemas.microsoft.com/office/drawing/2014/main" id="{875BB2AB-6A47-0DF3-DC17-20AE138E63D3}"/>
                  </a:ext>
                </a:extLst>
              </p14:cNvPr>
              <p14:cNvContentPartPr/>
              <p14:nvPr/>
            </p14:nvContentPartPr>
            <p14:xfrm>
              <a:off x="2613751" y="1567421"/>
              <a:ext cx="140040" cy="160200"/>
            </p14:xfrm>
          </p:contentPart>
        </mc:Choice>
        <mc:Fallback>
          <p:pic>
            <p:nvPicPr>
              <p:cNvPr id="83" name="Ink 82">
                <a:extLst>
                  <a:ext uri="{FF2B5EF4-FFF2-40B4-BE49-F238E27FC236}">
                    <a16:creationId xmlns:a16="http://schemas.microsoft.com/office/drawing/2014/main" id="{875BB2AB-6A47-0DF3-DC17-20AE138E63D3}"/>
                  </a:ext>
                </a:extLst>
              </p:cNvPr>
              <p:cNvPicPr/>
              <p:nvPr/>
            </p:nvPicPr>
            <p:blipFill>
              <a:blip r:embed="rId135"/>
              <a:stretch>
                <a:fillRect/>
              </a:stretch>
            </p:blipFill>
            <p:spPr>
              <a:xfrm>
                <a:off x="2605111" y="1558781"/>
                <a:ext cx="15768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4" name="Ink 83">
                <a:extLst>
                  <a:ext uri="{FF2B5EF4-FFF2-40B4-BE49-F238E27FC236}">
                    <a16:creationId xmlns:a16="http://schemas.microsoft.com/office/drawing/2014/main" id="{511851A0-E7DE-A938-3C2C-1966EAD0A513}"/>
                  </a:ext>
                </a:extLst>
              </p14:cNvPr>
              <p14:cNvContentPartPr/>
              <p14:nvPr/>
            </p14:nvContentPartPr>
            <p14:xfrm>
              <a:off x="2821831" y="1503701"/>
              <a:ext cx="194760" cy="225000"/>
            </p14:xfrm>
          </p:contentPart>
        </mc:Choice>
        <mc:Fallback>
          <p:pic>
            <p:nvPicPr>
              <p:cNvPr id="84" name="Ink 83">
                <a:extLst>
                  <a:ext uri="{FF2B5EF4-FFF2-40B4-BE49-F238E27FC236}">
                    <a16:creationId xmlns:a16="http://schemas.microsoft.com/office/drawing/2014/main" id="{511851A0-E7DE-A938-3C2C-1966EAD0A513}"/>
                  </a:ext>
                </a:extLst>
              </p:cNvPr>
              <p:cNvPicPr/>
              <p:nvPr/>
            </p:nvPicPr>
            <p:blipFill>
              <a:blip r:embed="rId137"/>
              <a:stretch>
                <a:fillRect/>
              </a:stretch>
            </p:blipFill>
            <p:spPr>
              <a:xfrm>
                <a:off x="2813191" y="1495061"/>
                <a:ext cx="212400" cy="2426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6" name="Ink 85">
                <a:extLst>
                  <a:ext uri="{FF2B5EF4-FFF2-40B4-BE49-F238E27FC236}">
                    <a16:creationId xmlns:a16="http://schemas.microsoft.com/office/drawing/2014/main" id="{C929F95A-1A8A-9FEA-0867-D1F261A87DB9}"/>
                  </a:ext>
                </a:extLst>
              </p14:cNvPr>
              <p14:cNvContentPartPr/>
              <p14:nvPr/>
            </p14:nvContentPartPr>
            <p14:xfrm>
              <a:off x="2978791" y="992861"/>
              <a:ext cx="3143160" cy="593280"/>
            </p14:xfrm>
          </p:contentPart>
        </mc:Choice>
        <mc:Fallback>
          <p:pic>
            <p:nvPicPr>
              <p:cNvPr id="86" name="Ink 85">
                <a:extLst>
                  <a:ext uri="{FF2B5EF4-FFF2-40B4-BE49-F238E27FC236}">
                    <a16:creationId xmlns:a16="http://schemas.microsoft.com/office/drawing/2014/main" id="{C929F95A-1A8A-9FEA-0867-D1F261A87DB9}"/>
                  </a:ext>
                </a:extLst>
              </p:cNvPr>
              <p:cNvPicPr/>
              <p:nvPr/>
            </p:nvPicPr>
            <p:blipFill>
              <a:blip r:embed="rId139"/>
              <a:stretch>
                <a:fillRect/>
              </a:stretch>
            </p:blipFill>
            <p:spPr>
              <a:xfrm>
                <a:off x="2970151" y="983861"/>
                <a:ext cx="3160800" cy="61092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7" name="Ink 86">
                <a:extLst>
                  <a:ext uri="{FF2B5EF4-FFF2-40B4-BE49-F238E27FC236}">
                    <a16:creationId xmlns:a16="http://schemas.microsoft.com/office/drawing/2014/main" id="{A12CBEBB-340D-A209-C2CC-5A7E29FDDEB1}"/>
                  </a:ext>
                </a:extLst>
              </p14:cNvPr>
              <p14:cNvContentPartPr/>
              <p14:nvPr/>
            </p14:nvContentPartPr>
            <p14:xfrm>
              <a:off x="5918911" y="1535021"/>
              <a:ext cx="206640" cy="90720"/>
            </p14:xfrm>
          </p:contentPart>
        </mc:Choice>
        <mc:Fallback>
          <p:pic>
            <p:nvPicPr>
              <p:cNvPr id="87" name="Ink 86">
                <a:extLst>
                  <a:ext uri="{FF2B5EF4-FFF2-40B4-BE49-F238E27FC236}">
                    <a16:creationId xmlns:a16="http://schemas.microsoft.com/office/drawing/2014/main" id="{A12CBEBB-340D-A209-C2CC-5A7E29FDDEB1}"/>
                  </a:ext>
                </a:extLst>
              </p:cNvPr>
              <p:cNvPicPr/>
              <p:nvPr/>
            </p:nvPicPr>
            <p:blipFill>
              <a:blip r:embed="rId141"/>
              <a:stretch>
                <a:fillRect/>
              </a:stretch>
            </p:blipFill>
            <p:spPr>
              <a:xfrm>
                <a:off x="5909911" y="1526381"/>
                <a:ext cx="22428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8" name="Ink 87">
                <a:extLst>
                  <a:ext uri="{FF2B5EF4-FFF2-40B4-BE49-F238E27FC236}">
                    <a16:creationId xmlns:a16="http://schemas.microsoft.com/office/drawing/2014/main" id="{6B96699A-E625-51B6-94BC-388AC400CAF9}"/>
                  </a:ext>
                </a:extLst>
              </p14:cNvPr>
              <p14:cNvContentPartPr/>
              <p14:nvPr/>
            </p14:nvContentPartPr>
            <p14:xfrm>
              <a:off x="6028351" y="1503341"/>
              <a:ext cx="158760" cy="133560"/>
            </p14:xfrm>
          </p:contentPart>
        </mc:Choice>
        <mc:Fallback>
          <p:pic>
            <p:nvPicPr>
              <p:cNvPr id="88" name="Ink 87">
                <a:extLst>
                  <a:ext uri="{FF2B5EF4-FFF2-40B4-BE49-F238E27FC236}">
                    <a16:creationId xmlns:a16="http://schemas.microsoft.com/office/drawing/2014/main" id="{6B96699A-E625-51B6-94BC-388AC400CAF9}"/>
                  </a:ext>
                </a:extLst>
              </p:cNvPr>
              <p:cNvPicPr/>
              <p:nvPr/>
            </p:nvPicPr>
            <p:blipFill>
              <a:blip r:embed="rId143"/>
              <a:stretch>
                <a:fillRect/>
              </a:stretch>
            </p:blipFill>
            <p:spPr>
              <a:xfrm>
                <a:off x="6019711" y="1494341"/>
                <a:ext cx="17640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91" name="Ink 90">
                <a:extLst>
                  <a:ext uri="{FF2B5EF4-FFF2-40B4-BE49-F238E27FC236}">
                    <a16:creationId xmlns:a16="http://schemas.microsoft.com/office/drawing/2014/main" id="{295D5AF1-A100-D326-D49B-E68FFCF5679E}"/>
                  </a:ext>
                </a:extLst>
              </p14:cNvPr>
              <p14:cNvContentPartPr/>
              <p14:nvPr/>
            </p14:nvContentPartPr>
            <p14:xfrm>
              <a:off x="4164631" y="752741"/>
              <a:ext cx="33840" cy="201240"/>
            </p14:xfrm>
          </p:contentPart>
        </mc:Choice>
        <mc:Fallback>
          <p:pic>
            <p:nvPicPr>
              <p:cNvPr id="91" name="Ink 90">
                <a:extLst>
                  <a:ext uri="{FF2B5EF4-FFF2-40B4-BE49-F238E27FC236}">
                    <a16:creationId xmlns:a16="http://schemas.microsoft.com/office/drawing/2014/main" id="{295D5AF1-A100-D326-D49B-E68FFCF5679E}"/>
                  </a:ext>
                </a:extLst>
              </p:cNvPr>
              <p:cNvPicPr/>
              <p:nvPr/>
            </p:nvPicPr>
            <p:blipFill>
              <a:blip r:embed="rId145"/>
              <a:stretch>
                <a:fillRect/>
              </a:stretch>
            </p:blipFill>
            <p:spPr>
              <a:xfrm>
                <a:off x="4155631" y="743741"/>
                <a:ext cx="5148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92" name="Ink 91">
                <a:extLst>
                  <a:ext uri="{FF2B5EF4-FFF2-40B4-BE49-F238E27FC236}">
                    <a16:creationId xmlns:a16="http://schemas.microsoft.com/office/drawing/2014/main" id="{D0E89B79-1E4D-C3A3-BEFA-616E53751522}"/>
                  </a:ext>
                </a:extLst>
              </p14:cNvPr>
              <p14:cNvContentPartPr/>
              <p14:nvPr/>
            </p14:nvContentPartPr>
            <p14:xfrm>
              <a:off x="4111711" y="659501"/>
              <a:ext cx="266760" cy="283680"/>
            </p14:xfrm>
          </p:contentPart>
        </mc:Choice>
        <mc:Fallback>
          <p:pic>
            <p:nvPicPr>
              <p:cNvPr id="92" name="Ink 91">
                <a:extLst>
                  <a:ext uri="{FF2B5EF4-FFF2-40B4-BE49-F238E27FC236}">
                    <a16:creationId xmlns:a16="http://schemas.microsoft.com/office/drawing/2014/main" id="{D0E89B79-1E4D-C3A3-BEFA-616E53751522}"/>
                  </a:ext>
                </a:extLst>
              </p:cNvPr>
              <p:cNvPicPr/>
              <p:nvPr/>
            </p:nvPicPr>
            <p:blipFill>
              <a:blip r:embed="rId147"/>
              <a:stretch>
                <a:fillRect/>
              </a:stretch>
            </p:blipFill>
            <p:spPr>
              <a:xfrm>
                <a:off x="4102711" y="650501"/>
                <a:ext cx="284400" cy="3013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3" name="Ink 92">
                <a:extLst>
                  <a:ext uri="{FF2B5EF4-FFF2-40B4-BE49-F238E27FC236}">
                    <a16:creationId xmlns:a16="http://schemas.microsoft.com/office/drawing/2014/main" id="{CAD77EB4-E308-8C62-803C-7D6C3E6AEED4}"/>
                  </a:ext>
                </a:extLst>
              </p14:cNvPr>
              <p14:cNvContentPartPr/>
              <p14:nvPr/>
            </p14:nvContentPartPr>
            <p14:xfrm>
              <a:off x="4433191" y="786581"/>
              <a:ext cx="141120" cy="139320"/>
            </p14:xfrm>
          </p:contentPart>
        </mc:Choice>
        <mc:Fallback>
          <p:pic>
            <p:nvPicPr>
              <p:cNvPr id="93" name="Ink 92">
                <a:extLst>
                  <a:ext uri="{FF2B5EF4-FFF2-40B4-BE49-F238E27FC236}">
                    <a16:creationId xmlns:a16="http://schemas.microsoft.com/office/drawing/2014/main" id="{CAD77EB4-E308-8C62-803C-7D6C3E6AEED4}"/>
                  </a:ext>
                </a:extLst>
              </p:cNvPr>
              <p:cNvPicPr/>
              <p:nvPr/>
            </p:nvPicPr>
            <p:blipFill>
              <a:blip r:embed="rId149"/>
              <a:stretch>
                <a:fillRect/>
              </a:stretch>
            </p:blipFill>
            <p:spPr>
              <a:xfrm>
                <a:off x="4424551" y="777581"/>
                <a:ext cx="15876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4" name="Ink 93">
                <a:extLst>
                  <a:ext uri="{FF2B5EF4-FFF2-40B4-BE49-F238E27FC236}">
                    <a16:creationId xmlns:a16="http://schemas.microsoft.com/office/drawing/2014/main" id="{789AE654-78B5-BF2A-E7B6-2B1E512ED6D9}"/>
                  </a:ext>
                </a:extLst>
              </p14:cNvPr>
              <p14:cNvContentPartPr/>
              <p14:nvPr/>
            </p14:nvContentPartPr>
            <p14:xfrm>
              <a:off x="4600591" y="781541"/>
              <a:ext cx="168120" cy="146520"/>
            </p14:xfrm>
          </p:contentPart>
        </mc:Choice>
        <mc:Fallback>
          <p:pic>
            <p:nvPicPr>
              <p:cNvPr id="94" name="Ink 93">
                <a:extLst>
                  <a:ext uri="{FF2B5EF4-FFF2-40B4-BE49-F238E27FC236}">
                    <a16:creationId xmlns:a16="http://schemas.microsoft.com/office/drawing/2014/main" id="{789AE654-78B5-BF2A-E7B6-2B1E512ED6D9}"/>
                  </a:ext>
                </a:extLst>
              </p:cNvPr>
              <p:cNvPicPr/>
              <p:nvPr/>
            </p:nvPicPr>
            <p:blipFill>
              <a:blip r:embed="rId151"/>
              <a:stretch>
                <a:fillRect/>
              </a:stretch>
            </p:blipFill>
            <p:spPr>
              <a:xfrm>
                <a:off x="4591951" y="772901"/>
                <a:ext cx="18576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5" name="Ink 94">
                <a:extLst>
                  <a:ext uri="{FF2B5EF4-FFF2-40B4-BE49-F238E27FC236}">
                    <a16:creationId xmlns:a16="http://schemas.microsoft.com/office/drawing/2014/main" id="{8489B54C-9086-4BBC-399C-997332B99725}"/>
                  </a:ext>
                </a:extLst>
              </p14:cNvPr>
              <p14:cNvContentPartPr/>
              <p14:nvPr/>
            </p14:nvContentPartPr>
            <p14:xfrm>
              <a:off x="4778071" y="748061"/>
              <a:ext cx="176400" cy="379800"/>
            </p14:xfrm>
          </p:contentPart>
        </mc:Choice>
        <mc:Fallback>
          <p:pic>
            <p:nvPicPr>
              <p:cNvPr id="95" name="Ink 94">
                <a:extLst>
                  <a:ext uri="{FF2B5EF4-FFF2-40B4-BE49-F238E27FC236}">
                    <a16:creationId xmlns:a16="http://schemas.microsoft.com/office/drawing/2014/main" id="{8489B54C-9086-4BBC-399C-997332B99725}"/>
                  </a:ext>
                </a:extLst>
              </p:cNvPr>
              <p:cNvPicPr/>
              <p:nvPr/>
            </p:nvPicPr>
            <p:blipFill>
              <a:blip r:embed="rId153"/>
              <a:stretch>
                <a:fillRect/>
              </a:stretch>
            </p:blipFill>
            <p:spPr>
              <a:xfrm>
                <a:off x="4769071" y="739061"/>
                <a:ext cx="194040" cy="39744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6" name="Ink 95">
                <a:extLst>
                  <a:ext uri="{FF2B5EF4-FFF2-40B4-BE49-F238E27FC236}">
                    <a16:creationId xmlns:a16="http://schemas.microsoft.com/office/drawing/2014/main" id="{C1EBDC07-9C98-E321-538E-A5BA10F1C521}"/>
                  </a:ext>
                </a:extLst>
              </p14:cNvPr>
              <p14:cNvContentPartPr/>
              <p14:nvPr/>
            </p14:nvContentPartPr>
            <p14:xfrm>
              <a:off x="5013871" y="663461"/>
              <a:ext cx="206280" cy="268920"/>
            </p14:xfrm>
          </p:contentPart>
        </mc:Choice>
        <mc:Fallback>
          <p:pic>
            <p:nvPicPr>
              <p:cNvPr id="96" name="Ink 95">
                <a:extLst>
                  <a:ext uri="{FF2B5EF4-FFF2-40B4-BE49-F238E27FC236}">
                    <a16:creationId xmlns:a16="http://schemas.microsoft.com/office/drawing/2014/main" id="{C1EBDC07-9C98-E321-538E-A5BA10F1C521}"/>
                  </a:ext>
                </a:extLst>
              </p:cNvPr>
              <p:cNvPicPr/>
              <p:nvPr/>
            </p:nvPicPr>
            <p:blipFill>
              <a:blip r:embed="rId155"/>
              <a:stretch>
                <a:fillRect/>
              </a:stretch>
            </p:blipFill>
            <p:spPr>
              <a:xfrm>
                <a:off x="5005231" y="654821"/>
                <a:ext cx="223920" cy="28656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7" name="Ink 96">
                <a:extLst>
                  <a:ext uri="{FF2B5EF4-FFF2-40B4-BE49-F238E27FC236}">
                    <a16:creationId xmlns:a16="http://schemas.microsoft.com/office/drawing/2014/main" id="{7681F076-31EC-AF34-7BD2-71B85CB4B7F6}"/>
                  </a:ext>
                </a:extLst>
              </p14:cNvPr>
              <p14:cNvContentPartPr/>
              <p14:nvPr/>
            </p14:nvContentPartPr>
            <p14:xfrm>
              <a:off x="5172991" y="794501"/>
              <a:ext cx="194760" cy="135720"/>
            </p14:xfrm>
          </p:contentPart>
        </mc:Choice>
        <mc:Fallback>
          <p:pic>
            <p:nvPicPr>
              <p:cNvPr id="97" name="Ink 96">
                <a:extLst>
                  <a:ext uri="{FF2B5EF4-FFF2-40B4-BE49-F238E27FC236}">
                    <a16:creationId xmlns:a16="http://schemas.microsoft.com/office/drawing/2014/main" id="{7681F076-31EC-AF34-7BD2-71B85CB4B7F6}"/>
                  </a:ext>
                </a:extLst>
              </p:cNvPr>
              <p:cNvPicPr/>
              <p:nvPr/>
            </p:nvPicPr>
            <p:blipFill>
              <a:blip r:embed="rId157"/>
              <a:stretch>
                <a:fillRect/>
              </a:stretch>
            </p:blipFill>
            <p:spPr>
              <a:xfrm>
                <a:off x="5164351" y="785861"/>
                <a:ext cx="21240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8" name="Ink 97">
                <a:extLst>
                  <a:ext uri="{FF2B5EF4-FFF2-40B4-BE49-F238E27FC236}">
                    <a16:creationId xmlns:a16="http://schemas.microsoft.com/office/drawing/2014/main" id="{1F29F7A6-ADBA-7253-80B0-05D9E69FC4A8}"/>
                  </a:ext>
                </a:extLst>
              </p14:cNvPr>
              <p14:cNvContentPartPr/>
              <p14:nvPr/>
            </p14:nvContentPartPr>
            <p14:xfrm>
              <a:off x="5341111" y="712781"/>
              <a:ext cx="37440" cy="34920"/>
            </p14:xfrm>
          </p:contentPart>
        </mc:Choice>
        <mc:Fallback>
          <p:pic>
            <p:nvPicPr>
              <p:cNvPr id="98" name="Ink 97">
                <a:extLst>
                  <a:ext uri="{FF2B5EF4-FFF2-40B4-BE49-F238E27FC236}">
                    <a16:creationId xmlns:a16="http://schemas.microsoft.com/office/drawing/2014/main" id="{1F29F7A6-ADBA-7253-80B0-05D9E69FC4A8}"/>
                  </a:ext>
                </a:extLst>
              </p:cNvPr>
              <p:cNvPicPr/>
              <p:nvPr/>
            </p:nvPicPr>
            <p:blipFill>
              <a:blip r:embed="rId159"/>
              <a:stretch>
                <a:fillRect/>
              </a:stretch>
            </p:blipFill>
            <p:spPr>
              <a:xfrm>
                <a:off x="5332111" y="703781"/>
                <a:ext cx="5508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9" name="Ink 98">
                <a:extLst>
                  <a:ext uri="{FF2B5EF4-FFF2-40B4-BE49-F238E27FC236}">
                    <a16:creationId xmlns:a16="http://schemas.microsoft.com/office/drawing/2014/main" id="{498D216A-8AA8-E424-E323-1DFD8B21D742}"/>
                  </a:ext>
                </a:extLst>
              </p14:cNvPr>
              <p14:cNvContentPartPr/>
              <p14:nvPr/>
            </p14:nvContentPartPr>
            <p14:xfrm>
              <a:off x="5435791" y="799901"/>
              <a:ext cx="342000" cy="141480"/>
            </p14:xfrm>
          </p:contentPart>
        </mc:Choice>
        <mc:Fallback>
          <p:pic>
            <p:nvPicPr>
              <p:cNvPr id="99" name="Ink 98">
                <a:extLst>
                  <a:ext uri="{FF2B5EF4-FFF2-40B4-BE49-F238E27FC236}">
                    <a16:creationId xmlns:a16="http://schemas.microsoft.com/office/drawing/2014/main" id="{498D216A-8AA8-E424-E323-1DFD8B21D742}"/>
                  </a:ext>
                </a:extLst>
              </p:cNvPr>
              <p:cNvPicPr/>
              <p:nvPr/>
            </p:nvPicPr>
            <p:blipFill>
              <a:blip r:embed="rId161"/>
              <a:stretch>
                <a:fillRect/>
              </a:stretch>
            </p:blipFill>
            <p:spPr>
              <a:xfrm>
                <a:off x="5427151" y="790901"/>
                <a:ext cx="35964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89" name="Ink 88">
                <a:extLst>
                  <a:ext uri="{FF2B5EF4-FFF2-40B4-BE49-F238E27FC236}">
                    <a16:creationId xmlns:a16="http://schemas.microsoft.com/office/drawing/2014/main" id="{E20A8AD2-2424-690C-F979-7D7B6343F745}"/>
                  </a:ext>
                </a:extLst>
              </p14:cNvPr>
              <p14:cNvContentPartPr/>
              <p14:nvPr/>
            </p14:nvContentPartPr>
            <p14:xfrm>
              <a:off x="7944631" y="1157021"/>
              <a:ext cx="704520" cy="721440"/>
            </p14:xfrm>
          </p:contentPart>
        </mc:Choice>
        <mc:Fallback>
          <p:pic>
            <p:nvPicPr>
              <p:cNvPr id="89" name="Ink 88">
                <a:extLst>
                  <a:ext uri="{FF2B5EF4-FFF2-40B4-BE49-F238E27FC236}">
                    <a16:creationId xmlns:a16="http://schemas.microsoft.com/office/drawing/2014/main" id="{E20A8AD2-2424-690C-F979-7D7B6343F745}"/>
                  </a:ext>
                </a:extLst>
              </p:cNvPr>
              <p:cNvPicPr/>
              <p:nvPr/>
            </p:nvPicPr>
            <p:blipFill>
              <a:blip r:embed="rId163"/>
              <a:stretch>
                <a:fillRect/>
              </a:stretch>
            </p:blipFill>
            <p:spPr>
              <a:xfrm>
                <a:off x="7935631" y="1148021"/>
                <a:ext cx="722160" cy="73908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90" name="Ink 89">
                <a:extLst>
                  <a:ext uri="{FF2B5EF4-FFF2-40B4-BE49-F238E27FC236}">
                    <a16:creationId xmlns:a16="http://schemas.microsoft.com/office/drawing/2014/main" id="{3EBF75F9-79B3-7290-7404-A591863944BB}"/>
                  </a:ext>
                </a:extLst>
              </p14:cNvPr>
              <p14:cNvContentPartPr/>
              <p14:nvPr/>
            </p14:nvContentPartPr>
            <p14:xfrm>
              <a:off x="8542951" y="1062341"/>
              <a:ext cx="104040" cy="149760"/>
            </p14:xfrm>
          </p:contentPart>
        </mc:Choice>
        <mc:Fallback>
          <p:pic>
            <p:nvPicPr>
              <p:cNvPr id="90" name="Ink 89">
                <a:extLst>
                  <a:ext uri="{FF2B5EF4-FFF2-40B4-BE49-F238E27FC236}">
                    <a16:creationId xmlns:a16="http://schemas.microsoft.com/office/drawing/2014/main" id="{3EBF75F9-79B3-7290-7404-A591863944BB}"/>
                  </a:ext>
                </a:extLst>
              </p:cNvPr>
              <p:cNvPicPr/>
              <p:nvPr/>
            </p:nvPicPr>
            <p:blipFill>
              <a:blip r:embed="rId165"/>
              <a:stretch>
                <a:fillRect/>
              </a:stretch>
            </p:blipFill>
            <p:spPr>
              <a:xfrm>
                <a:off x="8534311" y="1053701"/>
                <a:ext cx="12168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3" name="Ink 102">
                <a:extLst>
                  <a:ext uri="{FF2B5EF4-FFF2-40B4-BE49-F238E27FC236}">
                    <a16:creationId xmlns:a16="http://schemas.microsoft.com/office/drawing/2014/main" id="{7056FD26-33F8-D527-C84B-089AE15E7C51}"/>
                  </a:ext>
                </a:extLst>
              </p14:cNvPr>
              <p14:cNvContentPartPr/>
              <p14:nvPr/>
            </p14:nvContentPartPr>
            <p14:xfrm>
              <a:off x="8819071" y="951821"/>
              <a:ext cx="309600" cy="250560"/>
            </p14:xfrm>
          </p:contentPart>
        </mc:Choice>
        <mc:Fallback>
          <p:pic>
            <p:nvPicPr>
              <p:cNvPr id="103" name="Ink 102">
                <a:extLst>
                  <a:ext uri="{FF2B5EF4-FFF2-40B4-BE49-F238E27FC236}">
                    <a16:creationId xmlns:a16="http://schemas.microsoft.com/office/drawing/2014/main" id="{7056FD26-33F8-D527-C84B-089AE15E7C51}"/>
                  </a:ext>
                </a:extLst>
              </p:cNvPr>
              <p:cNvPicPr/>
              <p:nvPr/>
            </p:nvPicPr>
            <p:blipFill>
              <a:blip r:embed="rId167"/>
              <a:stretch>
                <a:fillRect/>
              </a:stretch>
            </p:blipFill>
            <p:spPr>
              <a:xfrm>
                <a:off x="8810431" y="942821"/>
                <a:ext cx="32724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4" name="Ink 103">
                <a:extLst>
                  <a:ext uri="{FF2B5EF4-FFF2-40B4-BE49-F238E27FC236}">
                    <a16:creationId xmlns:a16="http://schemas.microsoft.com/office/drawing/2014/main" id="{A254D494-A27C-1184-DAB8-717EF4A0FD0C}"/>
                  </a:ext>
                </a:extLst>
              </p14:cNvPr>
              <p14:cNvContentPartPr/>
              <p14:nvPr/>
            </p14:nvContentPartPr>
            <p14:xfrm>
              <a:off x="8967391" y="750941"/>
              <a:ext cx="35280" cy="16920"/>
            </p14:xfrm>
          </p:contentPart>
        </mc:Choice>
        <mc:Fallback>
          <p:pic>
            <p:nvPicPr>
              <p:cNvPr id="104" name="Ink 103">
                <a:extLst>
                  <a:ext uri="{FF2B5EF4-FFF2-40B4-BE49-F238E27FC236}">
                    <a16:creationId xmlns:a16="http://schemas.microsoft.com/office/drawing/2014/main" id="{A254D494-A27C-1184-DAB8-717EF4A0FD0C}"/>
                  </a:ext>
                </a:extLst>
              </p:cNvPr>
              <p:cNvPicPr/>
              <p:nvPr/>
            </p:nvPicPr>
            <p:blipFill>
              <a:blip r:embed="rId169"/>
              <a:stretch>
                <a:fillRect/>
              </a:stretch>
            </p:blipFill>
            <p:spPr>
              <a:xfrm>
                <a:off x="8958391" y="742301"/>
                <a:ext cx="5292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5" name="Ink 104">
                <a:extLst>
                  <a:ext uri="{FF2B5EF4-FFF2-40B4-BE49-F238E27FC236}">
                    <a16:creationId xmlns:a16="http://schemas.microsoft.com/office/drawing/2014/main" id="{9BC9B227-2FAC-F644-BBBF-B503FF8CAE48}"/>
                  </a:ext>
                </a:extLst>
              </p14:cNvPr>
              <p14:cNvContentPartPr/>
              <p14:nvPr/>
            </p14:nvContentPartPr>
            <p14:xfrm>
              <a:off x="9231991" y="816101"/>
              <a:ext cx="89640" cy="375120"/>
            </p14:xfrm>
          </p:contentPart>
        </mc:Choice>
        <mc:Fallback>
          <p:pic>
            <p:nvPicPr>
              <p:cNvPr id="105" name="Ink 104">
                <a:extLst>
                  <a:ext uri="{FF2B5EF4-FFF2-40B4-BE49-F238E27FC236}">
                    <a16:creationId xmlns:a16="http://schemas.microsoft.com/office/drawing/2014/main" id="{9BC9B227-2FAC-F644-BBBF-B503FF8CAE48}"/>
                  </a:ext>
                </a:extLst>
              </p:cNvPr>
              <p:cNvPicPr/>
              <p:nvPr/>
            </p:nvPicPr>
            <p:blipFill>
              <a:blip r:embed="rId171"/>
              <a:stretch>
                <a:fillRect/>
              </a:stretch>
            </p:blipFill>
            <p:spPr>
              <a:xfrm>
                <a:off x="9223351" y="807101"/>
                <a:ext cx="107280" cy="39276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6" name="Ink 105">
                <a:extLst>
                  <a:ext uri="{FF2B5EF4-FFF2-40B4-BE49-F238E27FC236}">
                    <a16:creationId xmlns:a16="http://schemas.microsoft.com/office/drawing/2014/main" id="{0B0C92D0-BFED-7805-84C0-404FCEE9968D}"/>
                  </a:ext>
                </a:extLst>
              </p14:cNvPr>
              <p14:cNvContentPartPr/>
              <p14:nvPr/>
            </p14:nvContentPartPr>
            <p14:xfrm>
              <a:off x="9229471" y="963701"/>
              <a:ext cx="785880" cy="244800"/>
            </p14:xfrm>
          </p:contentPart>
        </mc:Choice>
        <mc:Fallback>
          <p:pic>
            <p:nvPicPr>
              <p:cNvPr id="106" name="Ink 105">
                <a:extLst>
                  <a:ext uri="{FF2B5EF4-FFF2-40B4-BE49-F238E27FC236}">
                    <a16:creationId xmlns:a16="http://schemas.microsoft.com/office/drawing/2014/main" id="{0B0C92D0-BFED-7805-84C0-404FCEE9968D}"/>
                  </a:ext>
                </a:extLst>
              </p:cNvPr>
              <p:cNvPicPr/>
              <p:nvPr/>
            </p:nvPicPr>
            <p:blipFill>
              <a:blip r:embed="rId173"/>
              <a:stretch>
                <a:fillRect/>
              </a:stretch>
            </p:blipFill>
            <p:spPr>
              <a:xfrm>
                <a:off x="9220471" y="955061"/>
                <a:ext cx="80352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8" name="Ink 107">
                <a:extLst>
                  <a:ext uri="{FF2B5EF4-FFF2-40B4-BE49-F238E27FC236}">
                    <a16:creationId xmlns:a16="http://schemas.microsoft.com/office/drawing/2014/main" id="{387FF1B7-44A2-BA14-A179-D92E257E5945}"/>
                  </a:ext>
                </a:extLst>
              </p14:cNvPr>
              <p14:cNvContentPartPr/>
              <p14:nvPr/>
            </p14:nvContentPartPr>
            <p14:xfrm>
              <a:off x="8690191" y="720701"/>
              <a:ext cx="248400" cy="650520"/>
            </p14:xfrm>
          </p:contentPart>
        </mc:Choice>
        <mc:Fallback>
          <p:pic>
            <p:nvPicPr>
              <p:cNvPr id="108" name="Ink 107">
                <a:extLst>
                  <a:ext uri="{FF2B5EF4-FFF2-40B4-BE49-F238E27FC236}">
                    <a16:creationId xmlns:a16="http://schemas.microsoft.com/office/drawing/2014/main" id="{387FF1B7-44A2-BA14-A179-D92E257E5945}"/>
                  </a:ext>
                </a:extLst>
              </p:cNvPr>
              <p:cNvPicPr/>
              <p:nvPr/>
            </p:nvPicPr>
            <p:blipFill>
              <a:blip r:embed="rId175"/>
              <a:stretch>
                <a:fillRect/>
              </a:stretch>
            </p:blipFill>
            <p:spPr>
              <a:xfrm>
                <a:off x="8681191" y="712061"/>
                <a:ext cx="266040" cy="6681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9" name="Ink 108">
                <a:extLst>
                  <a:ext uri="{FF2B5EF4-FFF2-40B4-BE49-F238E27FC236}">
                    <a16:creationId xmlns:a16="http://schemas.microsoft.com/office/drawing/2014/main" id="{C17708C1-C607-CB3D-0A3F-7E28DE12FC71}"/>
                  </a:ext>
                </a:extLst>
              </p14:cNvPr>
              <p14:cNvContentPartPr/>
              <p14:nvPr/>
            </p14:nvContentPartPr>
            <p14:xfrm>
              <a:off x="10155391" y="716381"/>
              <a:ext cx="219600" cy="539640"/>
            </p14:xfrm>
          </p:contentPart>
        </mc:Choice>
        <mc:Fallback>
          <p:pic>
            <p:nvPicPr>
              <p:cNvPr id="109" name="Ink 108">
                <a:extLst>
                  <a:ext uri="{FF2B5EF4-FFF2-40B4-BE49-F238E27FC236}">
                    <a16:creationId xmlns:a16="http://schemas.microsoft.com/office/drawing/2014/main" id="{C17708C1-C607-CB3D-0A3F-7E28DE12FC71}"/>
                  </a:ext>
                </a:extLst>
              </p:cNvPr>
              <p:cNvPicPr/>
              <p:nvPr/>
            </p:nvPicPr>
            <p:blipFill>
              <a:blip r:embed="rId177"/>
              <a:stretch>
                <a:fillRect/>
              </a:stretch>
            </p:blipFill>
            <p:spPr>
              <a:xfrm>
                <a:off x="10146391" y="707741"/>
                <a:ext cx="237240" cy="55728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11" name="Ink 110">
                <a:extLst>
                  <a:ext uri="{FF2B5EF4-FFF2-40B4-BE49-F238E27FC236}">
                    <a16:creationId xmlns:a16="http://schemas.microsoft.com/office/drawing/2014/main" id="{D739884F-364F-686B-A016-16E1F696D8AC}"/>
                  </a:ext>
                </a:extLst>
              </p14:cNvPr>
              <p14:cNvContentPartPr/>
              <p14:nvPr/>
            </p14:nvContentPartPr>
            <p14:xfrm>
              <a:off x="6461431" y="1113821"/>
              <a:ext cx="1200600" cy="695880"/>
            </p14:xfrm>
          </p:contentPart>
        </mc:Choice>
        <mc:Fallback>
          <p:pic>
            <p:nvPicPr>
              <p:cNvPr id="111" name="Ink 110">
                <a:extLst>
                  <a:ext uri="{FF2B5EF4-FFF2-40B4-BE49-F238E27FC236}">
                    <a16:creationId xmlns:a16="http://schemas.microsoft.com/office/drawing/2014/main" id="{D739884F-364F-686B-A016-16E1F696D8AC}"/>
                  </a:ext>
                </a:extLst>
              </p:cNvPr>
              <p:cNvPicPr/>
              <p:nvPr/>
            </p:nvPicPr>
            <p:blipFill>
              <a:blip r:embed="rId179"/>
              <a:stretch>
                <a:fillRect/>
              </a:stretch>
            </p:blipFill>
            <p:spPr>
              <a:xfrm>
                <a:off x="6452431" y="1104821"/>
                <a:ext cx="1218240" cy="713520"/>
              </a:xfrm>
              <a:prstGeom prst="rect">
                <a:avLst/>
              </a:prstGeom>
            </p:spPr>
          </p:pic>
        </mc:Fallback>
      </mc:AlternateContent>
      <p:grpSp>
        <p:nvGrpSpPr>
          <p:cNvPr id="114" name="Group 113">
            <a:extLst>
              <a:ext uri="{FF2B5EF4-FFF2-40B4-BE49-F238E27FC236}">
                <a16:creationId xmlns:a16="http://schemas.microsoft.com/office/drawing/2014/main" id="{C6B0B164-1472-D251-81D7-BBAEF88C30C7}"/>
              </a:ext>
            </a:extLst>
          </p:cNvPr>
          <p:cNvGrpSpPr/>
          <p:nvPr/>
        </p:nvGrpSpPr>
        <p:grpSpPr>
          <a:xfrm>
            <a:off x="1829311" y="865781"/>
            <a:ext cx="1175760" cy="461520"/>
            <a:chOff x="1829311" y="865781"/>
            <a:chExt cx="1175760" cy="461520"/>
          </a:xfrm>
        </p:grpSpPr>
        <mc:AlternateContent xmlns:mc="http://schemas.openxmlformats.org/markup-compatibility/2006">
          <mc:Choice xmlns:p14="http://schemas.microsoft.com/office/powerpoint/2010/main" Requires="p14">
            <p:contentPart p14:bwMode="auto" r:id="rId180">
              <p14:nvContentPartPr>
                <p14:cNvPr id="75" name="Ink 74">
                  <a:extLst>
                    <a:ext uri="{FF2B5EF4-FFF2-40B4-BE49-F238E27FC236}">
                      <a16:creationId xmlns:a16="http://schemas.microsoft.com/office/drawing/2014/main" id="{D5852A21-EB77-D6AF-3119-4ED0616A299A}"/>
                    </a:ext>
                  </a:extLst>
                </p14:cNvPr>
                <p14:cNvContentPartPr/>
                <p14:nvPr/>
              </p14:nvContentPartPr>
              <p14:xfrm>
                <a:off x="2123791" y="1000421"/>
                <a:ext cx="47880" cy="169200"/>
              </p14:xfrm>
            </p:contentPart>
          </mc:Choice>
          <mc:Fallback>
            <p:pic>
              <p:nvPicPr>
                <p:cNvPr id="75" name="Ink 74">
                  <a:extLst>
                    <a:ext uri="{FF2B5EF4-FFF2-40B4-BE49-F238E27FC236}">
                      <a16:creationId xmlns:a16="http://schemas.microsoft.com/office/drawing/2014/main" id="{D5852A21-EB77-D6AF-3119-4ED0616A299A}"/>
                    </a:ext>
                  </a:extLst>
                </p:cNvPr>
                <p:cNvPicPr/>
                <p:nvPr/>
              </p:nvPicPr>
              <p:blipFill>
                <a:blip r:embed="rId181"/>
                <a:stretch>
                  <a:fillRect/>
                </a:stretch>
              </p:blipFill>
              <p:spPr>
                <a:xfrm>
                  <a:off x="2114791" y="991781"/>
                  <a:ext cx="6552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76" name="Ink 75">
                  <a:extLst>
                    <a:ext uri="{FF2B5EF4-FFF2-40B4-BE49-F238E27FC236}">
                      <a16:creationId xmlns:a16="http://schemas.microsoft.com/office/drawing/2014/main" id="{9E546541-31D6-EBCE-7F18-93EA9FC4140E}"/>
                    </a:ext>
                  </a:extLst>
                </p14:cNvPr>
                <p14:cNvContentPartPr/>
                <p14:nvPr/>
              </p14:nvContentPartPr>
              <p14:xfrm>
                <a:off x="2262391" y="1059101"/>
                <a:ext cx="107640" cy="131400"/>
              </p14:xfrm>
            </p:contentPart>
          </mc:Choice>
          <mc:Fallback>
            <p:pic>
              <p:nvPicPr>
                <p:cNvPr id="76" name="Ink 75">
                  <a:extLst>
                    <a:ext uri="{FF2B5EF4-FFF2-40B4-BE49-F238E27FC236}">
                      <a16:creationId xmlns:a16="http://schemas.microsoft.com/office/drawing/2014/main" id="{9E546541-31D6-EBCE-7F18-93EA9FC4140E}"/>
                    </a:ext>
                  </a:extLst>
                </p:cNvPr>
                <p:cNvPicPr/>
                <p:nvPr/>
              </p:nvPicPr>
              <p:blipFill>
                <a:blip r:embed="rId183"/>
                <a:stretch>
                  <a:fillRect/>
                </a:stretch>
              </p:blipFill>
              <p:spPr>
                <a:xfrm>
                  <a:off x="2253391" y="1050461"/>
                  <a:ext cx="12528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77" name="Ink 76">
                  <a:extLst>
                    <a:ext uri="{FF2B5EF4-FFF2-40B4-BE49-F238E27FC236}">
                      <a16:creationId xmlns:a16="http://schemas.microsoft.com/office/drawing/2014/main" id="{D6264D97-F5DA-7CEB-8D3C-4AE75CAE88B6}"/>
                    </a:ext>
                  </a:extLst>
                </p14:cNvPr>
                <p14:cNvContentPartPr/>
                <p14:nvPr/>
              </p14:nvContentPartPr>
              <p14:xfrm>
                <a:off x="2475151" y="1023101"/>
                <a:ext cx="121320" cy="178200"/>
              </p14:xfrm>
            </p:contentPart>
          </mc:Choice>
          <mc:Fallback>
            <p:pic>
              <p:nvPicPr>
                <p:cNvPr id="77" name="Ink 76">
                  <a:extLst>
                    <a:ext uri="{FF2B5EF4-FFF2-40B4-BE49-F238E27FC236}">
                      <a16:creationId xmlns:a16="http://schemas.microsoft.com/office/drawing/2014/main" id="{D6264D97-F5DA-7CEB-8D3C-4AE75CAE88B6}"/>
                    </a:ext>
                  </a:extLst>
                </p:cNvPr>
                <p:cNvPicPr/>
                <p:nvPr/>
              </p:nvPicPr>
              <p:blipFill>
                <a:blip r:embed="rId185"/>
                <a:stretch>
                  <a:fillRect/>
                </a:stretch>
              </p:blipFill>
              <p:spPr>
                <a:xfrm>
                  <a:off x="2466511" y="1014461"/>
                  <a:ext cx="13896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78" name="Ink 77">
                  <a:extLst>
                    <a:ext uri="{FF2B5EF4-FFF2-40B4-BE49-F238E27FC236}">
                      <a16:creationId xmlns:a16="http://schemas.microsoft.com/office/drawing/2014/main" id="{EEDBFE98-3A0C-E594-35B6-88AC5637A46D}"/>
                    </a:ext>
                  </a:extLst>
                </p14:cNvPr>
                <p14:cNvContentPartPr/>
                <p14:nvPr/>
              </p14:nvContentPartPr>
              <p14:xfrm>
                <a:off x="2669191" y="990701"/>
                <a:ext cx="247320" cy="189000"/>
              </p14:xfrm>
            </p:contentPart>
          </mc:Choice>
          <mc:Fallback>
            <p:pic>
              <p:nvPicPr>
                <p:cNvPr id="78" name="Ink 77">
                  <a:extLst>
                    <a:ext uri="{FF2B5EF4-FFF2-40B4-BE49-F238E27FC236}">
                      <a16:creationId xmlns:a16="http://schemas.microsoft.com/office/drawing/2014/main" id="{EEDBFE98-3A0C-E594-35B6-88AC5637A46D}"/>
                    </a:ext>
                  </a:extLst>
                </p:cNvPr>
                <p:cNvPicPr/>
                <p:nvPr/>
              </p:nvPicPr>
              <p:blipFill>
                <a:blip r:embed="rId187"/>
                <a:stretch>
                  <a:fillRect/>
                </a:stretch>
              </p:blipFill>
              <p:spPr>
                <a:xfrm>
                  <a:off x="2660191" y="982061"/>
                  <a:ext cx="26496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3" name="Ink 112">
                  <a:extLst>
                    <a:ext uri="{FF2B5EF4-FFF2-40B4-BE49-F238E27FC236}">
                      <a16:creationId xmlns:a16="http://schemas.microsoft.com/office/drawing/2014/main" id="{5C529EE4-C0FB-C85C-7096-36046DA40489}"/>
                    </a:ext>
                  </a:extLst>
                </p14:cNvPr>
                <p14:cNvContentPartPr/>
                <p14:nvPr/>
              </p14:nvContentPartPr>
              <p14:xfrm>
                <a:off x="1829311" y="865781"/>
                <a:ext cx="1175760" cy="461520"/>
              </p14:xfrm>
            </p:contentPart>
          </mc:Choice>
          <mc:Fallback>
            <p:pic>
              <p:nvPicPr>
                <p:cNvPr id="113" name="Ink 112">
                  <a:extLst>
                    <a:ext uri="{FF2B5EF4-FFF2-40B4-BE49-F238E27FC236}">
                      <a16:creationId xmlns:a16="http://schemas.microsoft.com/office/drawing/2014/main" id="{5C529EE4-C0FB-C85C-7096-36046DA40489}"/>
                    </a:ext>
                  </a:extLst>
                </p:cNvPr>
                <p:cNvPicPr/>
                <p:nvPr/>
              </p:nvPicPr>
              <p:blipFill>
                <a:blip r:embed="rId189"/>
                <a:stretch>
                  <a:fillRect/>
                </a:stretch>
              </p:blipFill>
              <p:spPr>
                <a:xfrm>
                  <a:off x="1820671" y="857141"/>
                  <a:ext cx="1193400" cy="479160"/>
                </a:xfrm>
                <a:prstGeom prst="rect">
                  <a:avLst/>
                </a:prstGeom>
              </p:spPr>
            </p:pic>
          </mc:Fallback>
        </mc:AlternateContent>
      </p:grpSp>
    </p:spTree>
    <p:extLst>
      <p:ext uri="{BB962C8B-B14F-4D97-AF65-F5344CB8AC3E}">
        <p14:creationId xmlns:p14="http://schemas.microsoft.com/office/powerpoint/2010/main" val="1228696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126"/>
            <a:r>
              <a:rPr lang="en-US" sz="3600" dirty="0">
                <a:solidFill>
                  <a:prstClr val="black"/>
                </a:solidFill>
                <a:latin typeface="Cooper Black" panose="0208090404030B020404" pitchFamily="18" charset="0"/>
              </a:rPr>
              <a:t>GET operations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907130"/>
          </a:xfrm>
          <a:prstGeom prst="rect">
            <a:avLst/>
          </a:prstGeom>
          <a:noFill/>
        </p:spPr>
        <p:txBody>
          <a:bodyPr wrap="square" rtlCol="0">
            <a:spAutoFit/>
          </a:bodyPr>
          <a:lstStyle/>
          <a:p>
            <a:pPr defTabSz="914126"/>
            <a:r>
              <a:rPr lang="en-US" sz="1799" dirty="0">
                <a:solidFill>
                  <a:prstClr val="black"/>
                </a:solidFill>
                <a:latin typeface="Calibri"/>
              </a:rPr>
              <a:t>Read All the data from Products (SELECT * FROM </a:t>
            </a:r>
            <a:r>
              <a:rPr lang="en-US" sz="1799" dirty="0" err="1">
                <a:solidFill>
                  <a:prstClr val="black"/>
                </a:solidFill>
                <a:latin typeface="Calibri"/>
              </a:rPr>
              <a:t>dbtab</a:t>
            </a:r>
            <a:r>
              <a:rPr lang="en-US" sz="1799" dirty="0">
                <a:solidFill>
                  <a:prstClr val="black"/>
                </a:solidFill>
                <a:latin typeface="Calibri"/>
              </a:rPr>
              <a:t>)</a:t>
            </a:r>
          </a:p>
          <a:p>
            <a:pPr defTabSz="914126"/>
            <a:r>
              <a:rPr lang="en-US" sz="1799" dirty="0">
                <a:solidFill>
                  <a:prstClr val="black"/>
                </a:solidFill>
                <a:latin typeface="Calibri"/>
                <a:hlinkClick r:id="rId3"/>
              </a:rPr>
              <a:t>https://services.odata.org/V3/Northwind/Northwind.svc/Products?$format=json</a:t>
            </a:r>
            <a:endParaRPr lang="en-US" sz="1799" dirty="0">
              <a:solidFill>
                <a:prstClr val="black"/>
              </a:solidFill>
              <a:latin typeface="Calibri"/>
            </a:endParaRPr>
          </a:p>
          <a:p>
            <a:pPr defTabSz="914126"/>
            <a:r>
              <a:rPr lang="en-US" sz="1799" dirty="0">
                <a:solidFill>
                  <a:prstClr val="black"/>
                </a:solidFill>
                <a:latin typeface="Calibri"/>
              </a:rPr>
              <a:t>Read few properties of entity (SELECT col1, col2 FROM dbtab)</a:t>
            </a:r>
          </a:p>
          <a:p>
            <a:pPr defTabSz="914126"/>
            <a:r>
              <a:rPr lang="en-US" sz="1799" dirty="0">
                <a:solidFill>
                  <a:prstClr val="black"/>
                </a:solidFill>
                <a:latin typeface="Calibri"/>
                <a:hlinkClick r:id="rId4"/>
              </a:rPr>
              <a:t>https://services.odata.org/V3/Northwind/Northwind.svc/Products?$format=json&amp;$select=ProductID,SupplierID</a:t>
            </a:r>
            <a:endParaRPr lang="en-US" sz="1799" dirty="0">
              <a:solidFill>
                <a:prstClr val="black"/>
              </a:solidFill>
              <a:latin typeface="Calibri"/>
            </a:endParaRPr>
          </a:p>
          <a:p>
            <a:pPr defTabSz="914126"/>
            <a:r>
              <a:rPr lang="en-US" sz="1799" dirty="0">
                <a:solidFill>
                  <a:prstClr val="black"/>
                </a:solidFill>
                <a:latin typeface="Calibri"/>
              </a:rPr>
              <a:t>Read Top Records (Pagination SELECT * UP TO ROWS n ..)</a:t>
            </a:r>
          </a:p>
          <a:p>
            <a:pPr defTabSz="914126"/>
            <a:r>
              <a:rPr lang="en-US" sz="1799" dirty="0">
                <a:solidFill>
                  <a:prstClr val="black"/>
                </a:solidFill>
                <a:latin typeface="Calibri"/>
                <a:hlinkClick r:id="rId5"/>
              </a:rPr>
              <a:t>https://services.odata.org/V3/Northwind/Northwind.svc/Products?$format=json&amp;$top=3&amp;$skip=10</a:t>
            </a:r>
            <a:endParaRPr lang="en-US" sz="1799" dirty="0">
              <a:solidFill>
                <a:prstClr val="black"/>
              </a:solidFill>
              <a:latin typeface="Calibri"/>
            </a:endParaRPr>
          </a:p>
          <a:p>
            <a:pPr defTabSz="914126"/>
            <a:r>
              <a:rPr lang="en-US" sz="1799" dirty="0">
                <a:solidFill>
                  <a:prstClr val="black"/>
                </a:solidFill>
                <a:latin typeface="Calibri"/>
              </a:rPr>
              <a:t>Read data by filtering (SELECT * FROM dbtab WHERE condition)</a:t>
            </a:r>
          </a:p>
          <a:p>
            <a:pPr defTabSz="914126"/>
            <a:r>
              <a:rPr lang="en-US" sz="1799" dirty="0">
                <a:solidFill>
                  <a:prstClr val="black"/>
                </a:solidFill>
                <a:latin typeface="Calibri"/>
                <a:hlinkClick r:id="rId6"/>
              </a:rPr>
              <a:t>https://services.odata.org/V3/Northwind/Northwind.svc/Products?$format=json&amp;$filter=SupplierID%20eq%203</a:t>
            </a:r>
            <a:endParaRPr lang="en-US" sz="1799" dirty="0">
              <a:solidFill>
                <a:prstClr val="black"/>
              </a:solidFill>
              <a:latin typeface="Calibri"/>
            </a:endParaRPr>
          </a:p>
          <a:p>
            <a:pPr defTabSz="914126"/>
            <a:r>
              <a:rPr lang="en-US" sz="1799" dirty="0">
                <a:solidFill>
                  <a:prstClr val="black"/>
                </a:solidFill>
                <a:latin typeface="Calibri"/>
              </a:rPr>
              <a:t>SELECT * FROM dbtab WHERE col LIKE ‘%pattern%’</a:t>
            </a:r>
          </a:p>
          <a:p>
            <a:pPr defTabSz="914126"/>
            <a:r>
              <a:rPr lang="en-US" sz="1799" dirty="0">
                <a:solidFill>
                  <a:prstClr val="black"/>
                </a:solidFill>
                <a:latin typeface="Calibri"/>
                <a:hlinkClick r:id="rId7"/>
              </a:rPr>
              <a:t>https://services.odata.org/V3/Northwind/Northwind.svc/Products?$format=json&amp;$filter=substringof(%27Cola%27,ProductName)%20eq%20true</a:t>
            </a:r>
            <a:endParaRPr lang="en-US" sz="1799" dirty="0">
              <a:solidFill>
                <a:prstClr val="black"/>
              </a:solidFill>
              <a:latin typeface="Calibri"/>
            </a:endParaRPr>
          </a:p>
          <a:p>
            <a:pPr defTabSz="914126"/>
            <a:r>
              <a:rPr lang="en-US" sz="1799" dirty="0">
                <a:solidFill>
                  <a:prstClr val="black"/>
                </a:solidFill>
                <a:latin typeface="Calibri"/>
              </a:rPr>
              <a:t>Reading count of the records (SELECT COUNT(*) FROM dbtab)</a:t>
            </a:r>
          </a:p>
          <a:p>
            <a:pPr defTabSz="914126"/>
            <a:r>
              <a:rPr lang="en-US" sz="1799" dirty="0">
                <a:solidFill>
                  <a:prstClr val="black"/>
                </a:solidFill>
                <a:latin typeface="Calibri"/>
                <a:hlinkClick r:id="rId8"/>
              </a:rPr>
              <a:t>https://services.odata.org/V3/Northwind/Northwind.svc/Products/$count</a:t>
            </a:r>
            <a:endParaRPr lang="en-US" sz="1799" dirty="0">
              <a:solidFill>
                <a:prstClr val="black"/>
              </a:solidFill>
              <a:latin typeface="Calibri"/>
            </a:endParaRPr>
          </a:p>
          <a:p>
            <a:pPr defTabSz="914126"/>
            <a:r>
              <a:rPr lang="en-US" sz="1799" dirty="0">
                <a:solidFill>
                  <a:prstClr val="black"/>
                </a:solidFill>
                <a:latin typeface="Calibri"/>
              </a:rPr>
              <a:t>Reading Single record by its key (SELECT SINGLE * FROM edbtab WHERE pkey = ‘key’)</a:t>
            </a:r>
          </a:p>
          <a:p>
            <a:pPr defTabSz="914126"/>
            <a:r>
              <a:rPr lang="en-US" sz="1799" dirty="0">
                <a:solidFill>
                  <a:prstClr val="black"/>
                </a:solidFill>
                <a:latin typeface="Calibri"/>
                <a:hlinkClick r:id="rId9"/>
              </a:rPr>
              <a:t>https://services.odata.org/V3/Northwind/Northwind.svc/Products(11)?$format=json</a:t>
            </a:r>
            <a:endParaRPr lang="en-US" sz="1799" dirty="0">
              <a:solidFill>
                <a:prstClr val="black"/>
              </a:solidFill>
              <a:latin typeface="Calibri"/>
            </a:endParaRPr>
          </a:p>
          <a:p>
            <a:pPr defTabSz="914126"/>
            <a:r>
              <a:rPr lang="en-US" sz="1799" dirty="0">
                <a:solidFill>
                  <a:prstClr val="black"/>
                </a:solidFill>
                <a:latin typeface="Calibri"/>
              </a:rPr>
              <a:t>Join and read data together (SELECT * FROM tab1 INNER JOIN tab2 ON </a:t>
            </a:r>
            <a:r>
              <a:rPr lang="en-US" sz="1799" dirty="0" err="1">
                <a:solidFill>
                  <a:prstClr val="black"/>
                </a:solidFill>
                <a:latin typeface="Calibri"/>
              </a:rPr>
              <a:t>cond</a:t>
            </a:r>
            <a:r>
              <a:rPr lang="en-US" sz="1799" dirty="0">
                <a:solidFill>
                  <a:prstClr val="black"/>
                </a:solidFill>
                <a:latin typeface="Calibri"/>
              </a:rPr>
              <a:t>)</a:t>
            </a:r>
          </a:p>
          <a:p>
            <a:pPr defTabSz="914126"/>
            <a:r>
              <a:rPr lang="en-US" sz="1799" dirty="0">
                <a:solidFill>
                  <a:prstClr val="black"/>
                </a:solidFill>
                <a:latin typeface="Calibri"/>
                <a:hlinkClick r:id="rId10"/>
              </a:rPr>
              <a:t>https://services.odata.org/V3/Northwind/Northwind.svc/Products(11)?$format=json&amp;$expand=Supplier,Category</a:t>
            </a:r>
            <a:endParaRPr lang="en-US" sz="1799" dirty="0">
              <a:solidFill>
                <a:prstClr val="black"/>
              </a:solidFill>
              <a:latin typeface="Calibri"/>
            </a:endParaRPr>
          </a:p>
          <a:p>
            <a:endParaRPr lang="en-US" dirty="0"/>
          </a:p>
          <a:p>
            <a:r>
              <a:rPr lang="en-US" b="1" dirty="0"/>
              <a:t>Association</a:t>
            </a:r>
            <a:r>
              <a:rPr lang="en-US" dirty="0"/>
              <a:t> : It’s the relation between multiple Data , it is similar as foreign key relation in DB world </a:t>
            </a:r>
          </a:p>
          <a:p>
            <a:r>
              <a:rPr lang="en-US" dirty="0"/>
              <a:t>When we create association system will create the navigation property which we can use as a pointer to load the dependent data.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mc:AlternateContent xmlns:mc="http://schemas.openxmlformats.org/markup-compatibility/2006">
        <mc:Choice xmlns:p14="http://schemas.microsoft.com/office/powerpoint/2010/main" Requires="p14">
          <p:contentPart p14:bwMode="auto" r:id="rId11">
            <p14:nvContentPartPr>
              <p14:cNvPr id="3" name="Ink 2">
                <a:extLst>
                  <a:ext uri="{FF2B5EF4-FFF2-40B4-BE49-F238E27FC236}">
                    <a16:creationId xmlns:a16="http://schemas.microsoft.com/office/drawing/2014/main" id="{DEA563F3-679E-DDB5-084B-59046BEED730}"/>
                  </a:ext>
                </a:extLst>
              </p14:cNvPr>
              <p14:cNvContentPartPr/>
              <p14:nvPr/>
            </p14:nvContentPartPr>
            <p14:xfrm>
              <a:off x="5250391" y="6154541"/>
              <a:ext cx="360" cy="360"/>
            </p14:xfrm>
          </p:contentPart>
        </mc:Choice>
        <mc:Fallback>
          <p:pic>
            <p:nvPicPr>
              <p:cNvPr id="3" name="Ink 2">
                <a:extLst>
                  <a:ext uri="{FF2B5EF4-FFF2-40B4-BE49-F238E27FC236}">
                    <a16:creationId xmlns:a16="http://schemas.microsoft.com/office/drawing/2014/main" id="{DEA563F3-679E-DDB5-084B-59046BEED730}"/>
                  </a:ext>
                </a:extLst>
              </p:cNvPr>
              <p:cNvPicPr/>
              <p:nvPr/>
            </p:nvPicPr>
            <p:blipFill>
              <a:blip r:embed="rId12"/>
              <a:stretch>
                <a:fillRect/>
              </a:stretch>
            </p:blipFill>
            <p:spPr>
              <a:xfrm>
                <a:off x="5241391" y="6145901"/>
                <a:ext cx="18000" cy="18000"/>
              </a:xfrm>
              <a:prstGeom prst="rect">
                <a:avLst/>
              </a:prstGeom>
            </p:spPr>
          </p:pic>
        </mc:Fallback>
      </mc:AlternateContent>
    </p:spTree>
    <p:extLst>
      <p:ext uri="{BB962C8B-B14F-4D97-AF65-F5344CB8AC3E}">
        <p14:creationId xmlns:p14="http://schemas.microsoft.com/office/powerpoint/2010/main" val="4282042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 Get Operations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buFont typeface="Arial" panose="020B0604020202020204" pitchFamily="34" charset="0"/>
              <a:buChar char="•"/>
            </a:pPr>
            <a:r>
              <a:rPr lang="en-US" dirty="0"/>
              <a:t>Practice all the get operations in the previous slide by your own on the </a:t>
            </a:r>
            <a:r>
              <a:rPr lang="en-US" dirty="0" err="1"/>
              <a:t>northwind</a:t>
            </a:r>
            <a:r>
              <a:rPr lang="en-US" dirty="0"/>
              <a:t> service </a:t>
            </a:r>
            <a:r>
              <a:rPr lang="en-US" dirty="0" err="1"/>
              <a:t>url</a:t>
            </a:r>
            <a:r>
              <a:rPr lang="en-US" dirty="0"/>
              <a:t>.</a:t>
            </a:r>
          </a:p>
          <a:p>
            <a:r>
              <a:rPr lang="en-US" dirty="0"/>
              <a:t>  </a:t>
            </a:r>
          </a:p>
          <a:p>
            <a:r>
              <a:rPr lang="en-US" dirty="0"/>
              <a:t>Links were given in the previous slide.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5AAC8B3-2D64-48E8-BFE2-D325F3543CBC}"/>
              </a:ext>
            </a:extLst>
          </p:cNvPr>
          <p:cNvPicPr>
            <a:picLocks noChangeAspect="1"/>
          </p:cNvPicPr>
          <p:nvPr/>
        </p:nvPicPr>
        <p:blipFill>
          <a:blip r:embed="rId3"/>
          <a:stretch>
            <a:fillRect/>
          </a:stretch>
        </p:blipFill>
        <p:spPr>
          <a:xfrm>
            <a:off x="7073103" y="2950717"/>
            <a:ext cx="3741744" cy="2956816"/>
          </a:xfrm>
          <a:prstGeom prst="rect">
            <a:avLst/>
          </a:prstGeom>
        </p:spPr>
      </p:pic>
      <p:pic>
        <p:nvPicPr>
          <p:cNvPr id="6" name="Picture 5">
            <a:extLst>
              <a:ext uri="{FF2B5EF4-FFF2-40B4-BE49-F238E27FC236}">
                <a16:creationId xmlns:a16="http://schemas.microsoft.com/office/drawing/2014/main" id="{C788FD0B-830C-41FB-9DAA-02FD55DF56E3}"/>
              </a:ext>
            </a:extLst>
          </p:cNvPr>
          <p:cNvPicPr>
            <a:picLocks noChangeAspect="1"/>
          </p:cNvPicPr>
          <p:nvPr/>
        </p:nvPicPr>
        <p:blipFill>
          <a:blip r:embed="rId4"/>
          <a:stretch>
            <a:fillRect/>
          </a:stretch>
        </p:blipFill>
        <p:spPr>
          <a:xfrm>
            <a:off x="7073103" y="2136052"/>
            <a:ext cx="3642676" cy="381033"/>
          </a:xfrm>
          <a:prstGeom prst="rect">
            <a:avLst/>
          </a:prstGeom>
        </p:spPr>
      </p:pic>
    </p:spTree>
    <p:extLst>
      <p:ext uri="{BB962C8B-B14F-4D97-AF65-F5344CB8AC3E}">
        <p14:creationId xmlns:p14="http://schemas.microsoft.com/office/powerpoint/2010/main" val="3886489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SAP Deployment Options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26CBFF5A-BFF9-40F6-8B78-E25A23E6A7A9}"/>
              </a:ext>
            </a:extLst>
          </p:cNvPr>
          <p:cNvPicPr>
            <a:picLocks noChangeAspect="1"/>
          </p:cNvPicPr>
          <p:nvPr/>
        </p:nvPicPr>
        <p:blipFill>
          <a:blip r:embed="rId3"/>
          <a:stretch>
            <a:fillRect/>
          </a:stretch>
        </p:blipFill>
        <p:spPr>
          <a:xfrm>
            <a:off x="563371" y="1832289"/>
            <a:ext cx="4506205" cy="3753851"/>
          </a:xfrm>
          <a:prstGeom prst="rect">
            <a:avLst/>
          </a:prstGeom>
        </p:spPr>
      </p:pic>
      <p:sp>
        <p:nvSpPr>
          <p:cNvPr id="3" name="TextBox 2">
            <a:extLst>
              <a:ext uri="{FF2B5EF4-FFF2-40B4-BE49-F238E27FC236}">
                <a16:creationId xmlns:a16="http://schemas.microsoft.com/office/drawing/2014/main" id="{2D503CAA-053F-4458-B011-89A5E21484C2}"/>
              </a:ext>
            </a:extLst>
          </p:cNvPr>
          <p:cNvSpPr txBox="1"/>
          <p:nvPr/>
        </p:nvSpPr>
        <p:spPr>
          <a:xfrm>
            <a:off x="76200" y="1087194"/>
            <a:ext cx="4257675" cy="369332"/>
          </a:xfrm>
          <a:prstGeom prst="rect">
            <a:avLst/>
          </a:prstGeom>
          <a:noFill/>
        </p:spPr>
        <p:txBody>
          <a:bodyPr wrap="square" rtlCol="0">
            <a:spAutoFit/>
          </a:bodyPr>
          <a:lstStyle/>
          <a:p>
            <a:pPr algn="ctr"/>
            <a:r>
              <a:rPr lang="en-US" b="1" u="sng" dirty="0"/>
              <a:t>Central HUB Scenario</a:t>
            </a:r>
          </a:p>
        </p:txBody>
      </p:sp>
      <p:sp>
        <p:nvSpPr>
          <p:cNvPr id="4" name="TextBox 3">
            <a:extLst>
              <a:ext uri="{FF2B5EF4-FFF2-40B4-BE49-F238E27FC236}">
                <a16:creationId xmlns:a16="http://schemas.microsoft.com/office/drawing/2014/main" id="{800C0623-6419-4857-B60C-D181E329B32C}"/>
              </a:ext>
            </a:extLst>
          </p:cNvPr>
          <p:cNvSpPr txBox="1"/>
          <p:nvPr/>
        </p:nvSpPr>
        <p:spPr>
          <a:xfrm>
            <a:off x="7391400" y="1171575"/>
            <a:ext cx="3114675" cy="369332"/>
          </a:xfrm>
          <a:prstGeom prst="rect">
            <a:avLst/>
          </a:prstGeom>
          <a:noFill/>
        </p:spPr>
        <p:txBody>
          <a:bodyPr wrap="square" rtlCol="0">
            <a:spAutoFit/>
          </a:bodyPr>
          <a:lstStyle/>
          <a:p>
            <a:pPr algn="ctr"/>
            <a:r>
              <a:rPr lang="en-US" b="1" u="sng" dirty="0"/>
              <a:t>Embedded system</a:t>
            </a:r>
          </a:p>
        </p:txBody>
      </p:sp>
      <p:sp>
        <p:nvSpPr>
          <p:cNvPr id="7" name="Right Brace 6">
            <a:extLst>
              <a:ext uri="{FF2B5EF4-FFF2-40B4-BE49-F238E27FC236}">
                <a16:creationId xmlns:a16="http://schemas.microsoft.com/office/drawing/2014/main" id="{C9565FEB-3FF0-45F8-BD0B-8F85CCB50CF2}"/>
              </a:ext>
            </a:extLst>
          </p:cNvPr>
          <p:cNvSpPr/>
          <p:nvPr/>
        </p:nvSpPr>
        <p:spPr>
          <a:xfrm>
            <a:off x="5181600" y="2686050"/>
            <a:ext cx="600075" cy="2143125"/>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1C3FB9A2-C128-4E87-B1E3-35473DE1E483}"/>
              </a:ext>
            </a:extLst>
          </p:cNvPr>
          <p:cNvCxnSpPr>
            <a:cxnSpLocks/>
            <a:stCxn id="7" idx="1"/>
          </p:cNvCxnSpPr>
          <p:nvPr/>
        </p:nvCxnSpPr>
        <p:spPr>
          <a:xfrm>
            <a:off x="5781675" y="3757613"/>
            <a:ext cx="1340751"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2" name="Rectangle 11">
            <a:extLst>
              <a:ext uri="{FF2B5EF4-FFF2-40B4-BE49-F238E27FC236}">
                <a16:creationId xmlns:a16="http://schemas.microsoft.com/office/drawing/2014/main" id="{E8616FD1-9EB1-4E2B-B601-D2D17C54650A}"/>
              </a:ext>
            </a:extLst>
          </p:cNvPr>
          <p:cNvSpPr/>
          <p:nvPr/>
        </p:nvSpPr>
        <p:spPr>
          <a:xfrm>
            <a:off x="7515226" y="2762246"/>
            <a:ext cx="3448050" cy="214312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SAP Fiori Frontend Server, GW_FND, Standard Fiori Apps</a:t>
            </a:r>
          </a:p>
          <a:p>
            <a:pPr algn="ctr"/>
            <a:endParaRPr lang="en-US" dirty="0">
              <a:ln w="0"/>
              <a:solidFill>
                <a:schemeClr val="tx1"/>
              </a:solidFill>
              <a:effectLst>
                <a:outerShdw blurRad="38100" dist="19050" dir="2700000" algn="tl" rotWithShape="0">
                  <a:schemeClr val="dk1">
                    <a:alpha val="40000"/>
                  </a:schemeClr>
                </a:outerShdw>
              </a:effectLst>
            </a:endParaRPr>
          </a:p>
          <a:p>
            <a:pPr algn="ctr"/>
            <a:r>
              <a:rPr lang="en-US" dirty="0">
                <a:ln w="0"/>
                <a:solidFill>
                  <a:schemeClr val="tx1"/>
                </a:solidFill>
                <a:effectLst>
                  <a:outerShdw blurRad="38100" dist="19050" dir="2700000" algn="tl" rotWithShape="0">
                    <a:schemeClr val="dk1">
                      <a:alpha val="40000"/>
                    </a:schemeClr>
                  </a:outerShdw>
                </a:effectLst>
              </a:rPr>
              <a:t>Existing ECC/ERP </a:t>
            </a:r>
          </a:p>
          <a:p>
            <a:pPr algn="ctr"/>
            <a:r>
              <a:rPr lang="en-US" dirty="0">
                <a:ln w="0"/>
                <a:solidFill>
                  <a:schemeClr val="tx1"/>
                </a:solidFill>
                <a:effectLst>
                  <a:outerShdw blurRad="38100" dist="19050" dir="2700000" algn="tl" rotWithShape="0">
                    <a:schemeClr val="dk1">
                      <a:alpha val="40000"/>
                    </a:schemeClr>
                  </a:outerShdw>
                </a:effectLst>
              </a:rPr>
              <a:t>SAP Fiori backend System</a:t>
            </a:r>
          </a:p>
          <a:p>
            <a:pPr algn="ctr"/>
            <a:r>
              <a:rPr lang="en-US" dirty="0">
                <a:ln w="0"/>
                <a:solidFill>
                  <a:schemeClr val="tx1"/>
                </a:solidFill>
                <a:effectLst>
                  <a:outerShdw blurRad="38100" dist="19050" dir="2700000" algn="tl" rotWithShape="0">
                    <a:schemeClr val="dk1">
                      <a:alpha val="40000"/>
                    </a:schemeClr>
                  </a:outerShdw>
                </a:effectLst>
              </a:rPr>
              <a:t>FM , Classes, existing Function</a:t>
            </a:r>
            <a:endParaRPr lang="en-US" dirty="0"/>
          </a:p>
        </p:txBody>
      </p:sp>
      <p:sp>
        <p:nvSpPr>
          <p:cNvPr id="13" name="Rectangle 12">
            <a:extLst>
              <a:ext uri="{FF2B5EF4-FFF2-40B4-BE49-F238E27FC236}">
                <a16:creationId xmlns:a16="http://schemas.microsoft.com/office/drawing/2014/main" id="{205293E3-CF6F-41D7-931A-00539DF3BA60}"/>
              </a:ext>
            </a:extLst>
          </p:cNvPr>
          <p:cNvSpPr/>
          <p:nvPr/>
        </p:nvSpPr>
        <p:spPr>
          <a:xfrm>
            <a:off x="8286750" y="1658283"/>
            <a:ext cx="1419225" cy="6842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Browser</a:t>
            </a:r>
          </a:p>
          <a:p>
            <a:pPr algn="ctr"/>
            <a:r>
              <a:rPr lang="en-US" dirty="0"/>
              <a:t>Fiori</a:t>
            </a:r>
          </a:p>
        </p:txBody>
      </p:sp>
      <p:sp>
        <p:nvSpPr>
          <p:cNvPr id="14" name="Flowchart: Magnetic Disk 13">
            <a:extLst>
              <a:ext uri="{FF2B5EF4-FFF2-40B4-BE49-F238E27FC236}">
                <a16:creationId xmlns:a16="http://schemas.microsoft.com/office/drawing/2014/main" id="{B854216E-BBB1-47AB-8FF4-3C4F053965BE}"/>
              </a:ext>
            </a:extLst>
          </p:cNvPr>
          <p:cNvSpPr/>
          <p:nvPr/>
        </p:nvSpPr>
        <p:spPr>
          <a:xfrm>
            <a:off x="8705850" y="5334000"/>
            <a:ext cx="914400" cy="523875"/>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DB</a:t>
            </a:r>
          </a:p>
        </p:txBody>
      </p:sp>
      <p:cxnSp>
        <p:nvCxnSpPr>
          <p:cNvPr id="18" name="Straight Arrow Connector 17">
            <a:extLst>
              <a:ext uri="{FF2B5EF4-FFF2-40B4-BE49-F238E27FC236}">
                <a16:creationId xmlns:a16="http://schemas.microsoft.com/office/drawing/2014/main" id="{22563165-2E52-4F59-909B-E7D47769355C}"/>
              </a:ext>
            </a:extLst>
          </p:cNvPr>
          <p:cNvCxnSpPr>
            <a:endCxn id="12" idx="0"/>
          </p:cNvCxnSpPr>
          <p:nvPr/>
        </p:nvCxnSpPr>
        <p:spPr>
          <a:xfrm>
            <a:off x="9239251" y="2342577"/>
            <a:ext cx="0" cy="4196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CBF1517-0E85-4A1E-936E-93D6C48F700F}"/>
              </a:ext>
            </a:extLst>
          </p:cNvPr>
          <p:cNvCxnSpPr/>
          <p:nvPr/>
        </p:nvCxnSpPr>
        <p:spPr>
          <a:xfrm>
            <a:off x="9134476" y="4914331"/>
            <a:ext cx="0" cy="4196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944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Pros and Cons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089700" cy="4678204"/>
          </a:xfrm>
          <a:prstGeom prst="rect">
            <a:avLst/>
          </a:prstGeom>
          <a:noFill/>
        </p:spPr>
        <p:txBody>
          <a:bodyPr wrap="square" rtlCol="0">
            <a:spAutoFit/>
          </a:bodyPr>
          <a:lstStyle/>
          <a:p>
            <a:r>
              <a:rPr lang="en-US" b="1" u="sng" dirty="0"/>
              <a:t>Central HUB Deployment</a:t>
            </a:r>
          </a:p>
          <a:p>
            <a:r>
              <a:rPr lang="en-US" dirty="0"/>
              <a:t>Cons:</a:t>
            </a:r>
          </a:p>
          <a:p>
            <a:pPr marL="342900" indent="-342900">
              <a:buFontTx/>
              <a:buChar char="-"/>
            </a:pPr>
            <a:r>
              <a:rPr lang="en-US" sz="1800" dirty="0"/>
              <a:t>Manage multiple systems</a:t>
            </a:r>
          </a:p>
          <a:p>
            <a:pPr marL="342900" indent="-342900">
              <a:buFontTx/>
              <a:buChar char="-"/>
            </a:pPr>
            <a:r>
              <a:rPr lang="en-US" sz="1800" dirty="0"/>
              <a:t>Cost is high</a:t>
            </a:r>
          </a:p>
          <a:p>
            <a:pPr marL="342900" indent="-342900">
              <a:buFontTx/>
              <a:buChar char="-"/>
            </a:pPr>
            <a:r>
              <a:rPr lang="en-US" sz="1800" dirty="0"/>
              <a:t>Confusion</a:t>
            </a:r>
          </a:p>
          <a:p>
            <a:pPr marL="342900" indent="-342900">
              <a:buFontTx/>
              <a:buChar char="-"/>
            </a:pPr>
            <a:r>
              <a:rPr lang="en-US" sz="1800" dirty="0"/>
              <a:t>User needs to be duplicated</a:t>
            </a:r>
          </a:p>
          <a:p>
            <a:pPr marL="342900" indent="-342900">
              <a:buFontTx/>
              <a:buChar char="-"/>
            </a:pPr>
            <a:r>
              <a:rPr lang="en-US" sz="1800" dirty="0"/>
              <a:t>OData Metadata is duplicate</a:t>
            </a:r>
          </a:p>
          <a:p>
            <a:r>
              <a:rPr lang="en-US" sz="2800" dirty="0"/>
              <a:t>Pros</a:t>
            </a:r>
          </a:p>
          <a:p>
            <a:pPr marL="457200" indent="-457200">
              <a:buFontTx/>
              <a:buChar char="-"/>
            </a:pPr>
            <a:r>
              <a:rPr lang="en-US" sz="1800" dirty="0"/>
              <a:t>No need to upgrade</a:t>
            </a:r>
          </a:p>
          <a:p>
            <a:pPr marL="457200" indent="-457200">
              <a:buFontTx/>
              <a:buChar char="-"/>
            </a:pPr>
            <a:r>
              <a:rPr lang="en-US" sz="1800" dirty="0"/>
              <a:t>Separation of concerns</a:t>
            </a:r>
          </a:p>
          <a:p>
            <a:pPr marL="457200" indent="-457200">
              <a:buFontTx/>
              <a:buChar char="-"/>
            </a:pPr>
            <a:r>
              <a:rPr lang="en-US" sz="1800" dirty="0"/>
              <a:t>Works like a HUB</a:t>
            </a:r>
          </a:p>
          <a:p>
            <a:endParaRPr lang="en-US" sz="1800" dirty="0"/>
          </a:p>
          <a:p>
            <a:r>
              <a:rPr lang="en-US" dirty="0"/>
              <a:t>Recommendation</a:t>
            </a:r>
          </a:p>
          <a:p>
            <a:r>
              <a:rPr lang="en-US" dirty="0">
                <a:hlinkClick r:id="rId3"/>
              </a:rPr>
              <a:t>https://www.sap.com/documents/2018/02/f0148939-f27c-0010-82c7-eda71af511fa.html</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3846DFDC-21B3-40D3-8D3F-052AF516F962}"/>
              </a:ext>
            </a:extLst>
          </p:cNvPr>
          <p:cNvSpPr txBox="1"/>
          <p:nvPr/>
        </p:nvSpPr>
        <p:spPr>
          <a:xfrm>
            <a:off x="6864067" y="779090"/>
            <a:ext cx="3686175" cy="2862322"/>
          </a:xfrm>
          <a:prstGeom prst="rect">
            <a:avLst/>
          </a:prstGeom>
          <a:noFill/>
        </p:spPr>
        <p:txBody>
          <a:bodyPr wrap="square" rtlCol="0">
            <a:spAutoFit/>
          </a:bodyPr>
          <a:lstStyle/>
          <a:p>
            <a:r>
              <a:rPr lang="en-US" b="1" u="sng" dirty="0"/>
              <a:t>Embedded Deployment </a:t>
            </a:r>
            <a:r>
              <a:rPr lang="en-US" b="1" dirty="0"/>
              <a:t>(recommended)</a:t>
            </a:r>
          </a:p>
          <a:p>
            <a:r>
              <a:rPr lang="en-US" sz="1800" dirty="0"/>
              <a:t>Pros – </a:t>
            </a:r>
          </a:p>
          <a:p>
            <a:pPr marL="285750" indent="-285750">
              <a:buFontTx/>
              <a:buChar char="-"/>
            </a:pPr>
            <a:r>
              <a:rPr lang="en-US" sz="1800" dirty="0"/>
              <a:t>Less Costly</a:t>
            </a:r>
          </a:p>
          <a:p>
            <a:pPr marL="285750" indent="-285750">
              <a:buFontTx/>
              <a:buChar char="-"/>
            </a:pPr>
            <a:r>
              <a:rPr lang="en-US" dirty="0"/>
              <a:t>N</a:t>
            </a:r>
            <a:r>
              <a:rPr lang="en-US" sz="1800" dirty="0"/>
              <a:t>o confusion</a:t>
            </a:r>
          </a:p>
          <a:p>
            <a:pPr marL="285750" indent="-285750">
              <a:buFontTx/>
              <a:buChar char="-"/>
            </a:pPr>
            <a:r>
              <a:rPr lang="en-US" sz="1800" dirty="0"/>
              <a:t>No redundancy</a:t>
            </a:r>
          </a:p>
          <a:p>
            <a:r>
              <a:rPr lang="en-US" sz="1800" dirty="0"/>
              <a:t>Cons – </a:t>
            </a:r>
          </a:p>
          <a:p>
            <a:r>
              <a:rPr lang="en-US" dirty="0"/>
              <a:t>-   </a:t>
            </a:r>
            <a:r>
              <a:rPr lang="en-US" sz="1800" dirty="0"/>
              <a:t>Upgrade </a:t>
            </a:r>
            <a:endParaRPr lang="en-US" dirty="0"/>
          </a:p>
          <a:p>
            <a:r>
              <a:rPr lang="en-US" sz="1800" dirty="0"/>
              <a:t>-  All load on one system</a:t>
            </a:r>
          </a:p>
          <a:p>
            <a:endParaRPr lang="en-US" dirty="0"/>
          </a:p>
        </p:txBody>
      </p:sp>
    </p:spTree>
    <p:extLst>
      <p:ext uri="{BB962C8B-B14F-4D97-AF65-F5344CB8AC3E}">
        <p14:creationId xmlns:p14="http://schemas.microsoft.com/office/powerpoint/2010/main" val="32164273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TCodes and Service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SEGW – SAP Service Gateway Builder</a:t>
            </a:r>
          </a:p>
          <a:p>
            <a:r>
              <a:rPr lang="en-US" dirty="0"/>
              <a:t>/n/IWFND/MAINT_SERVICE – Register the service</a:t>
            </a:r>
          </a:p>
          <a:p>
            <a:r>
              <a:rPr lang="en-US" dirty="0"/>
              <a:t>/n/IWFND/GW_CLIENT – gateway client – test locally</a:t>
            </a:r>
          </a:p>
          <a:p>
            <a:r>
              <a:rPr lang="en-US" dirty="0"/>
              <a:t>/n/IWFND/ERROR_LOG – Check errors, troubleshoot</a:t>
            </a:r>
          </a:p>
          <a:p>
            <a:endParaRPr lang="en-US" dirty="0"/>
          </a:p>
          <a:p>
            <a:r>
              <a:rPr lang="en-US" b="1" dirty="0"/>
              <a:t>EPM</a:t>
            </a:r>
            <a:r>
              <a:rPr lang="en-US" dirty="0"/>
              <a:t> – </a:t>
            </a:r>
            <a:r>
              <a:rPr lang="en-US" b="1" dirty="0"/>
              <a:t>Enterprise procurement model </a:t>
            </a:r>
            <a:r>
              <a:rPr lang="en-US" dirty="0"/>
              <a:t>– Demo data model given by SAP for Training and demonstration.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57E4855C-7FF0-4534-A14F-C92309B8402C}"/>
              </a:ext>
            </a:extLst>
          </p:cNvPr>
          <p:cNvSpPr/>
          <p:nvPr/>
        </p:nvSpPr>
        <p:spPr>
          <a:xfrm>
            <a:off x="4380487" y="3213848"/>
            <a:ext cx="2664296" cy="1944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ITeIO</a:t>
            </a:r>
          </a:p>
        </p:txBody>
      </p:sp>
      <p:sp>
        <p:nvSpPr>
          <p:cNvPr id="7" name="Rectangle: Rounded Corners 6">
            <a:extLst>
              <a:ext uri="{FF2B5EF4-FFF2-40B4-BE49-F238E27FC236}">
                <a16:creationId xmlns:a16="http://schemas.microsoft.com/office/drawing/2014/main" id="{B7752134-2440-4D73-B5CE-4678ED604FF6}"/>
              </a:ext>
            </a:extLst>
          </p:cNvPr>
          <p:cNvSpPr/>
          <p:nvPr/>
        </p:nvSpPr>
        <p:spPr>
          <a:xfrm>
            <a:off x="371364" y="3798331"/>
            <a:ext cx="196104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a:t>
            </a:r>
          </a:p>
        </p:txBody>
      </p:sp>
      <p:sp>
        <p:nvSpPr>
          <p:cNvPr id="9" name="Rectangle: Rounded Corners 8">
            <a:extLst>
              <a:ext uri="{FF2B5EF4-FFF2-40B4-BE49-F238E27FC236}">
                <a16:creationId xmlns:a16="http://schemas.microsoft.com/office/drawing/2014/main" id="{F2D45410-FAB9-4BF1-9B11-CA5970901D42}"/>
              </a:ext>
            </a:extLst>
          </p:cNvPr>
          <p:cNvSpPr/>
          <p:nvPr/>
        </p:nvSpPr>
        <p:spPr>
          <a:xfrm>
            <a:off x="9616009" y="3897682"/>
            <a:ext cx="196104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Suppliers</a:t>
            </a:r>
          </a:p>
        </p:txBody>
      </p:sp>
      <p:cxnSp>
        <p:nvCxnSpPr>
          <p:cNvPr id="10" name="Straight Arrow Connector 9">
            <a:extLst>
              <a:ext uri="{FF2B5EF4-FFF2-40B4-BE49-F238E27FC236}">
                <a16:creationId xmlns:a16="http://schemas.microsoft.com/office/drawing/2014/main" id="{B4A0CD93-F909-449E-B137-349C152C2D13}"/>
              </a:ext>
            </a:extLst>
          </p:cNvPr>
          <p:cNvCxnSpPr>
            <a:cxnSpLocks/>
          </p:cNvCxnSpPr>
          <p:nvPr/>
        </p:nvCxnSpPr>
        <p:spPr>
          <a:xfrm>
            <a:off x="2332406" y="3897682"/>
            <a:ext cx="20354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4709A17-A254-47B6-A677-DD190E3A0E3C}"/>
              </a:ext>
            </a:extLst>
          </p:cNvPr>
          <p:cNvSpPr txBox="1"/>
          <p:nvPr/>
        </p:nvSpPr>
        <p:spPr>
          <a:xfrm>
            <a:off x="2925690" y="3526990"/>
            <a:ext cx="461595" cy="369332"/>
          </a:xfrm>
          <a:prstGeom prst="rect">
            <a:avLst/>
          </a:prstGeom>
          <a:noFill/>
        </p:spPr>
        <p:txBody>
          <a:bodyPr wrap="square" rtlCol="0">
            <a:spAutoFit/>
          </a:bodyPr>
          <a:lstStyle/>
          <a:p>
            <a:r>
              <a:rPr lang="en-US" dirty="0"/>
              <a:t>SO</a:t>
            </a:r>
          </a:p>
        </p:txBody>
      </p:sp>
      <p:cxnSp>
        <p:nvCxnSpPr>
          <p:cNvPr id="12" name="Straight Arrow Connector 11">
            <a:extLst>
              <a:ext uri="{FF2B5EF4-FFF2-40B4-BE49-F238E27FC236}">
                <a16:creationId xmlns:a16="http://schemas.microsoft.com/office/drawing/2014/main" id="{DA462E54-6B88-4107-AAD7-4472C2F9AA16}"/>
              </a:ext>
            </a:extLst>
          </p:cNvPr>
          <p:cNvCxnSpPr>
            <a:cxnSpLocks/>
          </p:cNvCxnSpPr>
          <p:nvPr/>
        </p:nvCxnSpPr>
        <p:spPr>
          <a:xfrm flipH="1">
            <a:off x="7032104" y="4147638"/>
            <a:ext cx="2583905" cy="1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C8B5936-5852-45D8-A34B-00B0AD86BB88}"/>
              </a:ext>
            </a:extLst>
          </p:cNvPr>
          <p:cNvSpPr txBox="1"/>
          <p:nvPr/>
        </p:nvSpPr>
        <p:spPr>
          <a:xfrm>
            <a:off x="7464152" y="3791168"/>
            <a:ext cx="477213" cy="369332"/>
          </a:xfrm>
          <a:prstGeom prst="rect">
            <a:avLst/>
          </a:prstGeom>
          <a:noFill/>
        </p:spPr>
        <p:txBody>
          <a:bodyPr wrap="square" rtlCol="0">
            <a:spAutoFit/>
          </a:bodyPr>
          <a:lstStyle/>
          <a:p>
            <a:r>
              <a:rPr lang="en-US" dirty="0"/>
              <a:t>PO</a:t>
            </a:r>
          </a:p>
        </p:txBody>
      </p:sp>
      <p:sp>
        <p:nvSpPr>
          <p:cNvPr id="14" name="Rectangle 13">
            <a:extLst>
              <a:ext uri="{FF2B5EF4-FFF2-40B4-BE49-F238E27FC236}">
                <a16:creationId xmlns:a16="http://schemas.microsoft.com/office/drawing/2014/main" id="{808673FD-36C2-4031-88D0-ED1751315D5D}"/>
              </a:ext>
            </a:extLst>
          </p:cNvPr>
          <p:cNvSpPr/>
          <p:nvPr/>
        </p:nvSpPr>
        <p:spPr>
          <a:xfrm>
            <a:off x="7915378" y="4646036"/>
            <a:ext cx="1152128" cy="6094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Stock</a:t>
            </a:r>
          </a:p>
        </p:txBody>
      </p:sp>
      <p:cxnSp>
        <p:nvCxnSpPr>
          <p:cNvPr id="15" name="Connector: Elbow 14">
            <a:extLst>
              <a:ext uri="{FF2B5EF4-FFF2-40B4-BE49-F238E27FC236}">
                <a16:creationId xmlns:a16="http://schemas.microsoft.com/office/drawing/2014/main" id="{87285A6E-9303-417A-B51A-DF6D3636C941}"/>
              </a:ext>
            </a:extLst>
          </p:cNvPr>
          <p:cNvCxnSpPr>
            <a:cxnSpLocks/>
          </p:cNvCxnSpPr>
          <p:nvPr/>
        </p:nvCxnSpPr>
        <p:spPr>
          <a:xfrm>
            <a:off x="7032104" y="4985909"/>
            <a:ext cx="883274" cy="5128"/>
          </a:xfrm>
          <a:prstGeom prst="bentConnector3">
            <a:avLst>
              <a:gd name="adj1" fmla="val -288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2687275-95E4-412F-B3EF-BACE1F2C4769}"/>
              </a:ext>
            </a:extLst>
          </p:cNvPr>
          <p:cNvCxnSpPr>
            <a:cxnSpLocks/>
          </p:cNvCxnSpPr>
          <p:nvPr/>
        </p:nvCxnSpPr>
        <p:spPr>
          <a:xfrm flipH="1">
            <a:off x="2332406" y="4169627"/>
            <a:ext cx="20354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EB99EDC-5620-4B11-BF02-4B558C157924}"/>
              </a:ext>
            </a:extLst>
          </p:cNvPr>
          <p:cNvSpPr txBox="1"/>
          <p:nvPr/>
        </p:nvSpPr>
        <p:spPr>
          <a:xfrm>
            <a:off x="2638775" y="4185956"/>
            <a:ext cx="1035427" cy="369332"/>
          </a:xfrm>
          <a:prstGeom prst="rect">
            <a:avLst/>
          </a:prstGeom>
          <a:noFill/>
        </p:spPr>
        <p:txBody>
          <a:bodyPr wrap="square" rtlCol="0">
            <a:spAutoFit/>
          </a:bodyPr>
          <a:lstStyle/>
          <a:p>
            <a:r>
              <a:rPr lang="en-US" dirty="0"/>
              <a:t>Invoices</a:t>
            </a:r>
          </a:p>
        </p:txBody>
      </p:sp>
    </p:spTree>
    <p:extLst>
      <p:ext uri="{BB962C8B-B14F-4D97-AF65-F5344CB8AC3E}">
        <p14:creationId xmlns:p14="http://schemas.microsoft.com/office/powerpoint/2010/main" val="3388623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Data Model for our use case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19035" y="779090"/>
            <a:ext cx="11161643" cy="5629746"/>
          </a:xfrm>
          <a:prstGeom prst="rect">
            <a:avLst/>
          </a:prstGeom>
          <a:noFill/>
        </p:spPr>
        <p:txBody>
          <a:bodyPr wrap="square" rtlCol="0">
            <a:spAutoFit/>
          </a:bodyPr>
          <a:lstStyle/>
          <a:p>
            <a:pPr defTabSz="914126"/>
            <a:r>
              <a:rPr lang="en-US" sz="1799" b="1" dirty="0">
                <a:solidFill>
                  <a:schemeClr val="accent3">
                    <a:lumMod val="50000"/>
                  </a:schemeClr>
                </a:solidFill>
                <a:latin typeface="Calibri"/>
              </a:rPr>
              <a:t>EPM Data model </a:t>
            </a:r>
            <a:r>
              <a:rPr lang="en-US" sz="1799" dirty="0">
                <a:solidFill>
                  <a:prstClr val="black"/>
                </a:solidFill>
                <a:latin typeface="Calibri"/>
              </a:rPr>
              <a:t>= Enterprise Procurement Model </a:t>
            </a:r>
          </a:p>
          <a:p>
            <a:pPr defTabSz="914126"/>
            <a:r>
              <a:rPr lang="en-US" sz="1799" dirty="0">
                <a:solidFill>
                  <a:prstClr val="black"/>
                </a:solidFill>
                <a:latin typeface="Calibri"/>
              </a:rPr>
              <a:t>This is a sample data model for learning and education purpose since it is a demo model, we are not risking any productive objects in our system. The data model has Function Modules called as </a:t>
            </a:r>
            <a:r>
              <a:rPr lang="en-US" sz="1799" b="1" dirty="0">
                <a:solidFill>
                  <a:prstClr val="black"/>
                </a:solidFill>
                <a:latin typeface="Calibri"/>
              </a:rPr>
              <a:t>BAPI</a:t>
            </a:r>
            <a:r>
              <a:rPr lang="en-US" sz="1799" dirty="0">
                <a:solidFill>
                  <a:prstClr val="black"/>
                </a:solidFill>
                <a:latin typeface="Calibri"/>
              </a:rPr>
              <a:t>(Remote enabled FM).</a:t>
            </a:r>
          </a:p>
          <a:p>
            <a:pPr defTabSz="914126"/>
            <a:endParaRPr lang="en-US" sz="1799" b="1" dirty="0">
              <a:solidFill>
                <a:prstClr val="black"/>
              </a:solidFill>
              <a:latin typeface="Calibri"/>
            </a:endParaRPr>
          </a:p>
          <a:p>
            <a:pPr defTabSz="914126"/>
            <a:r>
              <a:rPr lang="en-US" sz="1799" dirty="0">
                <a:solidFill>
                  <a:prstClr val="black"/>
                </a:solidFill>
                <a:latin typeface="Calibri"/>
              </a:rPr>
              <a:t>All the BAPI starts with </a:t>
            </a:r>
            <a:r>
              <a:rPr lang="en-US" sz="1799" b="1" dirty="0">
                <a:solidFill>
                  <a:prstClr val="black"/>
                </a:solidFill>
                <a:latin typeface="Calibri"/>
              </a:rPr>
              <a:t>BAPI_EPM*</a:t>
            </a:r>
          </a:p>
          <a:p>
            <a:pPr defTabSz="914126"/>
            <a:r>
              <a:rPr lang="en-US" sz="1799" dirty="0">
                <a:solidFill>
                  <a:prstClr val="black"/>
                </a:solidFill>
                <a:latin typeface="Calibri"/>
              </a:rPr>
              <a:t>Products (SNWD_PD, SNWD_TEXTS)</a:t>
            </a:r>
          </a:p>
          <a:p>
            <a:pPr defTabSz="914126"/>
            <a:r>
              <a:rPr lang="en-US" sz="1799" dirty="0">
                <a:solidFill>
                  <a:prstClr val="black"/>
                </a:solidFill>
                <a:latin typeface="Calibri"/>
              </a:rPr>
              <a:t>BAPI_EPM_PRODUCT_GET_LIST – All the list of products</a:t>
            </a:r>
          </a:p>
          <a:p>
            <a:pPr defTabSz="914126"/>
            <a:r>
              <a:rPr lang="en-US" sz="1799" dirty="0">
                <a:solidFill>
                  <a:prstClr val="black"/>
                </a:solidFill>
                <a:latin typeface="Calibri"/>
              </a:rPr>
              <a:t>BAPI_EPM_PRODUCT_GET_DETAILS – Read single product by key</a:t>
            </a:r>
          </a:p>
          <a:p>
            <a:pPr defTabSz="914126"/>
            <a:r>
              <a:rPr lang="en-US" sz="1799" dirty="0">
                <a:solidFill>
                  <a:prstClr val="black"/>
                </a:solidFill>
                <a:latin typeface="Calibri"/>
              </a:rPr>
              <a:t>BAPI_EPM_PRODUCT_CREATE – Create new product</a:t>
            </a:r>
          </a:p>
          <a:p>
            <a:pPr defTabSz="914126"/>
            <a:r>
              <a:rPr lang="en-US" sz="1799" dirty="0">
                <a:solidFill>
                  <a:prstClr val="black"/>
                </a:solidFill>
                <a:latin typeface="Calibri"/>
              </a:rPr>
              <a:t>BAPI_EPM_PRODUCT_DELETE – Delete product</a:t>
            </a:r>
          </a:p>
          <a:p>
            <a:pPr defTabSz="914126"/>
            <a:r>
              <a:rPr lang="en-US" sz="1799" dirty="0">
                <a:solidFill>
                  <a:prstClr val="black"/>
                </a:solidFill>
                <a:latin typeface="Calibri"/>
              </a:rPr>
              <a:t>BAPI_EPM_PRODUCT_UPDATE – Change data of a product</a:t>
            </a:r>
          </a:p>
          <a:p>
            <a:pPr defTabSz="914126"/>
            <a:endParaRPr lang="en-US" sz="1799" dirty="0">
              <a:solidFill>
                <a:prstClr val="black"/>
              </a:solidFill>
              <a:latin typeface="Calibri"/>
            </a:endParaRPr>
          </a:p>
          <a:p>
            <a:pPr defTabSz="914126"/>
            <a:r>
              <a:rPr lang="en-US" sz="1799" dirty="0">
                <a:solidFill>
                  <a:prstClr val="black"/>
                </a:solidFill>
                <a:latin typeface="Calibri"/>
              </a:rPr>
              <a:t>Business Partners (SNWD_BPA)</a:t>
            </a:r>
          </a:p>
          <a:p>
            <a:pPr defTabSz="914126"/>
            <a:r>
              <a:rPr lang="en-US" sz="1799" dirty="0">
                <a:solidFill>
                  <a:prstClr val="black"/>
                </a:solidFill>
                <a:latin typeface="Calibri"/>
              </a:rPr>
              <a:t>BAPI_EPM_BP_GET_LIST – All the list of Business Partners</a:t>
            </a:r>
          </a:p>
          <a:p>
            <a:pPr defTabSz="914126"/>
            <a:r>
              <a:rPr lang="en-US" sz="1799" dirty="0">
                <a:solidFill>
                  <a:prstClr val="black"/>
                </a:solidFill>
                <a:latin typeface="Calibri"/>
              </a:rPr>
              <a:t>BAPI_EPM_ BP_GET_DETAILS – Read single Business Partners by key</a:t>
            </a:r>
          </a:p>
          <a:p>
            <a:pPr defTabSz="914126"/>
            <a:r>
              <a:rPr lang="en-US" sz="1799" dirty="0">
                <a:solidFill>
                  <a:prstClr val="black"/>
                </a:solidFill>
                <a:latin typeface="Calibri"/>
              </a:rPr>
              <a:t>BAPI_EPM_ BP_CREATE – Create new Business Partners</a:t>
            </a:r>
          </a:p>
          <a:p>
            <a:pPr defTabSz="914126"/>
            <a:r>
              <a:rPr lang="en-US" sz="1799" dirty="0">
                <a:solidFill>
                  <a:prstClr val="black"/>
                </a:solidFill>
                <a:latin typeface="Calibri"/>
              </a:rPr>
              <a:t>BAPI_EPM_ BP_DELETE – Delete Business Partners</a:t>
            </a:r>
          </a:p>
          <a:p>
            <a:pPr defTabSz="914126"/>
            <a:r>
              <a:rPr lang="en-US" sz="1799" dirty="0">
                <a:solidFill>
                  <a:prstClr val="black"/>
                </a:solidFill>
                <a:latin typeface="Calibri"/>
              </a:rPr>
              <a:t>BAPI_EPM_ BP_UPDATE – Change data of a Business Partners</a:t>
            </a:r>
          </a:p>
          <a:p>
            <a:pPr defTabSz="914126"/>
            <a:endParaRPr lang="en-US" sz="1799" dirty="0">
              <a:solidFill>
                <a:prstClr val="black"/>
              </a:solidFill>
              <a:latin typeface="Calibri"/>
            </a:endParaRPr>
          </a:p>
          <a:p>
            <a:pPr defTabSz="914126"/>
            <a:r>
              <a:rPr lang="en-US" sz="1799" dirty="0">
                <a:solidFill>
                  <a:prstClr val="black"/>
                </a:solidFill>
                <a:latin typeface="Calibri"/>
              </a:rPr>
              <a:t>Orders (SNWD_SO, SNWD_SO_I)</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60305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Project</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t>Step1: </a:t>
            </a:r>
            <a:r>
              <a:rPr lang="en-US" dirty="0"/>
              <a:t> Start your SAP LOGON, and to Sap Gateway Service Builder(SEGW) and click on Create</a:t>
            </a:r>
            <a:endParaRPr lang="en-IN" b="0" i="0" dirty="0">
              <a:solidFill>
                <a:schemeClr val="bg2">
                  <a:lumMod val="75000"/>
                </a:schemeClr>
              </a:solidFill>
              <a:effectLst/>
              <a:latin typeface="Calibri" panose="020F0502020204030204" pitchFamily="34" charset="0"/>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Arrow: Chevron 5">
            <a:extLst>
              <a:ext uri="{FF2B5EF4-FFF2-40B4-BE49-F238E27FC236}">
                <a16:creationId xmlns:a16="http://schemas.microsoft.com/office/drawing/2014/main" id="{1010489E-8BA8-4C99-8BEE-C7C11D9CE5C0}"/>
              </a:ext>
            </a:extLst>
          </p:cNvPr>
          <p:cNvSpPr/>
          <p:nvPr/>
        </p:nvSpPr>
        <p:spPr>
          <a:xfrm>
            <a:off x="5636702" y="2178545"/>
            <a:ext cx="733660" cy="119367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7" name="Picture 6">
            <a:extLst>
              <a:ext uri="{FF2B5EF4-FFF2-40B4-BE49-F238E27FC236}">
                <a16:creationId xmlns:a16="http://schemas.microsoft.com/office/drawing/2014/main" id="{9102DAC7-43AB-47AC-ABDA-FF9E12D49E91}"/>
              </a:ext>
            </a:extLst>
          </p:cNvPr>
          <p:cNvPicPr>
            <a:picLocks noChangeAspect="1"/>
          </p:cNvPicPr>
          <p:nvPr/>
        </p:nvPicPr>
        <p:blipFill>
          <a:blip r:embed="rId3"/>
          <a:stretch>
            <a:fillRect/>
          </a:stretch>
        </p:blipFill>
        <p:spPr>
          <a:xfrm>
            <a:off x="372940" y="1246773"/>
            <a:ext cx="4708342" cy="3035900"/>
          </a:xfrm>
          <a:prstGeom prst="rect">
            <a:avLst/>
          </a:prstGeom>
        </p:spPr>
      </p:pic>
      <p:pic>
        <p:nvPicPr>
          <p:cNvPr id="9" name="Picture 8">
            <a:extLst>
              <a:ext uri="{FF2B5EF4-FFF2-40B4-BE49-F238E27FC236}">
                <a16:creationId xmlns:a16="http://schemas.microsoft.com/office/drawing/2014/main" id="{AA256C0D-89C3-4EF0-9926-56F42C171618}"/>
              </a:ext>
            </a:extLst>
          </p:cNvPr>
          <p:cNvPicPr>
            <a:picLocks noChangeAspect="1"/>
          </p:cNvPicPr>
          <p:nvPr/>
        </p:nvPicPr>
        <p:blipFill>
          <a:blip r:embed="rId4"/>
          <a:stretch>
            <a:fillRect/>
          </a:stretch>
        </p:blipFill>
        <p:spPr>
          <a:xfrm>
            <a:off x="6676449" y="1246773"/>
            <a:ext cx="4653800" cy="3035900"/>
          </a:xfrm>
          <a:prstGeom prst="rect">
            <a:avLst/>
          </a:prstGeom>
        </p:spPr>
      </p:pic>
      <p:pic>
        <p:nvPicPr>
          <p:cNvPr id="10" name="Picture 9">
            <a:extLst>
              <a:ext uri="{FF2B5EF4-FFF2-40B4-BE49-F238E27FC236}">
                <a16:creationId xmlns:a16="http://schemas.microsoft.com/office/drawing/2014/main" id="{9089B670-461F-4E9D-B940-4E06832E4714}"/>
              </a:ext>
            </a:extLst>
          </p:cNvPr>
          <p:cNvPicPr>
            <a:picLocks noChangeAspect="1"/>
          </p:cNvPicPr>
          <p:nvPr/>
        </p:nvPicPr>
        <p:blipFill>
          <a:blip r:embed="rId5"/>
          <a:stretch>
            <a:fillRect/>
          </a:stretch>
        </p:blipFill>
        <p:spPr>
          <a:xfrm>
            <a:off x="5720369" y="5312796"/>
            <a:ext cx="6018658" cy="888140"/>
          </a:xfrm>
          <a:prstGeom prst="rect">
            <a:avLst/>
          </a:prstGeom>
        </p:spPr>
      </p:pic>
      <p:sp>
        <p:nvSpPr>
          <p:cNvPr id="11" name="Arrow: Chevron 10">
            <a:extLst>
              <a:ext uri="{FF2B5EF4-FFF2-40B4-BE49-F238E27FC236}">
                <a16:creationId xmlns:a16="http://schemas.microsoft.com/office/drawing/2014/main" id="{3F3558DD-459D-4BAE-9A58-8AAB444DDF6F}"/>
              </a:ext>
            </a:extLst>
          </p:cNvPr>
          <p:cNvSpPr/>
          <p:nvPr/>
        </p:nvSpPr>
        <p:spPr>
          <a:xfrm rot="5400000">
            <a:off x="8263740" y="4223410"/>
            <a:ext cx="704689" cy="116089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extLst>
      <p:ext uri="{BB962C8B-B14F-4D97-AF65-F5344CB8AC3E}">
        <p14:creationId xmlns:p14="http://schemas.microsoft.com/office/powerpoint/2010/main" val="3840988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139090"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Continue…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Step2: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Defining the Data Model (Blueprint of data)</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FB1628D-8F67-4427-8501-DE618A332906}"/>
              </a:ext>
            </a:extLst>
          </p:cNvPr>
          <p:cNvPicPr>
            <a:picLocks noChangeAspect="1"/>
          </p:cNvPicPr>
          <p:nvPr/>
        </p:nvPicPr>
        <p:blipFill>
          <a:blip r:embed="rId3"/>
          <a:stretch>
            <a:fillRect/>
          </a:stretch>
        </p:blipFill>
        <p:spPr>
          <a:xfrm>
            <a:off x="1566596" y="1486977"/>
            <a:ext cx="2980090" cy="1804512"/>
          </a:xfrm>
          <a:prstGeom prst="rect">
            <a:avLst/>
          </a:prstGeom>
        </p:spPr>
      </p:pic>
      <p:sp>
        <p:nvSpPr>
          <p:cNvPr id="7" name="Arrow: Chevron 6">
            <a:extLst>
              <a:ext uri="{FF2B5EF4-FFF2-40B4-BE49-F238E27FC236}">
                <a16:creationId xmlns:a16="http://schemas.microsoft.com/office/drawing/2014/main" id="{F0672793-197B-418E-A440-B39BC77E3EE2}"/>
              </a:ext>
            </a:extLst>
          </p:cNvPr>
          <p:cNvSpPr/>
          <p:nvPr/>
        </p:nvSpPr>
        <p:spPr>
          <a:xfrm>
            <a:off x="5659248" y="1828318"/>
            <a:ext cx="471055" cy="97298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9" name="Picture 8">
            <a:extLst>
              <a:ext uri="{FF2B5EF4-FFF2-40B4-BE49-F238E27FC236}">
                <a16:creationId xmlns:a16="http://schemas.microsoft.com/office/drawing/2014/main" id="{D135A99A-F156-40FE-AF2B-EC960A9C573C}"/>
              </a:ext>
            </a:extLst>
          </p:cNvPr>
          <p:cNvPicPr>
            <a:picLocks noChangeAspect="1"/>
          </p:cNvPicPr>
          <p:nvPr/>
        </p:nvPicPr>
        <p:blipFill>
          <a:blip r:embed="rId4"/>
          <a:stretch>
            <a:fillRect/>
          </a:stretch>
        </p:blipFill>
        <p:spPr>
          <a:xfrm>
            <a:off x="7242865" y="1455664"/>
            <a:ext cx="3648748" cy="1804512"/>
          </a:xfrm>
          <a:prstGeom prst="rect">
            <a:avLst/>
          </a:prstGeom>
        </p:spPr>
      </p:pic>
      <p:sp>
        <p:nvSpPr>
          <p:cNvPr id="10" name="TextBox 9">
            <a:extLst>
              <a:ext uri="{FF2B5EF4-FFF2-40B4-BE49-F238E27FC236}">
                <a16:creationId xmlns:a16="http://schemas.microsoft.com/office/drawing/2014/main" id="{A623A8A7-36F9-44F9-8FCE-2AE727883926}"/>
              </a:ext>
            </a:extLst>
          </p:cNvPr>
          <p:cNvSpPr txBox="1"/>
          <p:nvPr/>
        </p:nvSpPr>
        <p:spPr>
          <a:xfrm>
            <a:off x="261764" y="3481196"/>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Step3: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Creating Properties for data model (from bapi_epm_product_get_list (TCode</a:t>
            </a:r>
            <a:r>
              <a:rPr lang="en-US" dirty="0">
                <a:solidFill>
                  <a:prstClr val="black"/>
                </a:solidFill>
                <a:latin typeface="Calibri" panose="020F0502020204030204"/>
              </a:rPr>
              <a:t>- se37</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pic>
        <p:nvPicPr>
          <p:cNvPr id="11" name="Picture 10">
            <a:extLst>
              <a:ext uri="{FF2B5EF4-FFF2-40B4-BE49-F238E27FC236}">
                <a16:creationId xmlns:a16="http://schemas.microsoft.com/office/drawing/2014/main" id="{4A61F179-D8FC-4958-A01E-AF2F634B0022}"/>
              </a:ext>
            </a:extLst>
          </p:cNvPr>
          <p:cNvPicPr>
            <a:picLocks noChangeAspect="1"/>
          </p:cNvPicPr>
          <p:nvPr/>
        </p:nvPicPr>
        <p:blipFill>
          <a:blip r:embed="rId5"/>
          <a:stretch>
            <a:fillRect/>
          </a:stretch>
        </p:blipFill>
        <p:spPr>
          <a:xfrm>
            <a:off x="2116476" y="3931675"/>
            <a:ext cx="6950763" cy="2855122"/>
          </a:xfrm>
          <a:prstGeom prst="rect">
            <a:avLst/>
          </a:prstGeom>
        </p:spPr>
      </p:pic>
    </p:spTree>
    <p:extLst>
      <p:ext uri="{BB962C8B-B14F-4D97-AF65-F5344CB8AC3E}">
        <p14:creationId xmlns:p14="http://schemas.microsoft.com/office/powerpoint/2010/main" val="2993297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11</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3693319"/>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Use Case 2 – Dynamic Fragment</a:t>
            </a:r>
          </a:p>
          <a:p>
            <a:pPr marL="285750" indent="-285750">
              <a:buClr>
                <a:schemeClr val="tx1"/>
              </a:buClr>
              <a:buFont typeface="Arial" panose="020B0604020202020204" pitchFamily="34" charset="0"/>
              <a:buChar char="•"/>
            </a:pPr>
            <a:r>
              <a:rPr lang="en-US" dirty="0"/>
              <a:t>What is OData?</a:t>
            </a:r>
          </a:p>
          <a:p>
            <a:pPr marL="285750" indent="-285750">
              <a:buClr>
                <a:schemeClr val="tx1"/>
              </a:buClr>
              <a:buFont typeface="Arial" panose="020B0604020202020204" pitchFamily="34" charset="0"/>
              <a:buChar char="•"/>
            </a:pPr>
            <a:r>
              <a:rPr lang="en-US" dirty="0" err="1"/>
              <a:t>oData</a:t>
            </a:r>
            <a:r>
              <a:rPr lang="en-US" dirty="0"/>
              <a:t> Basics.</a:t>
            </a:r>
          </a:p>
          <a:p>
            <a:pPr marL="285750" indent="-285750">
              <a:buClr>
                <a:schemeClr val="tx1"/>
              </a:buClr>
              <a:buFont typeface="Arial" panose="020B0604020202020204" pitchFamily="34" charset="0"/>
              <a:buChar char="•"/>
            </a:pPr>
            <a:r>
              <a:rPr lang="en-US" dirty="0"/>
              <a:t>Structure of </a:t>
            </a:r>
            <a:r>
              <a:rPr lang="en-US" dirty="0" err="1"/>
              <a:t>Odata</a:t>
            </a:r>
            <a:r>
              <a:rPr lang="en-US" dirty="0"/>
              <a:t>.</a:t>
            </a:r>
          </a:p>
          <a:p>
            <a:pPr marL="285750" indent="-285750">
              <a:buClr>
                <a:schemeClr val="tx1"/>
              </a:buClr>
              <a:buFont typeface="Arial" panose="020B0604020202020204" pitchFamily="34" charset="0"/>
              <a:buChar char="•"/>
            </a:pPr>
            <a:r>
              <a:rPr lang="en-US" dirty="0"/>
              <a:t>Client Side Query With </a:t>
            </a:r>
            <a:r>
              <a:rPr lang="en-US" dirty="0" err="1"/>
              <a:t>Odata</a:t>
            </a:r>
            <a:r>
              <a:rPr lang="en-US" dirty="0"/>
              <a:t>.</a:t>
            </a:r>
          </a:p>
          <a:p>
            <a:pPr marL="285750" indent="-285750">
              <a:buClr>
                <a:schemeClr val="tx1"/>
              </a:buClr>
              <a:buFont typeface="Arial" panose="020B0604020202020204" pitchFamily="34" charset="0"/>
              <a:buChar char="•"/>
            </a:pPr>
            <a:r>
              <a:rPr lang="en-US" dirty="0"/>
              <a:t>Get Operations.</a:t>
            </a:r>
          </a:p>
          <a:p>
            <a:pPr marL="285750" indent="-285750">
              <a:buClr>
                <a:schemeClr val="tx1"/>
              </a:buClr>
              <a:buFont typeface="Arial" panose="020B0604020202020204" pitchFamily="34" charset="0"/>
              <a:buChar char="•"/>
            </a:pPr>
            <a:r>
              <a:rPr lang="en-US" dirty="0"/>
              <a:t>SAP Deployment Options</a:t>
            </a:r>
          </a:p>
          <a:p>
            <a:pPr marL="285750" indent="-285750">
              <a:buClr>
                <a:schemeClr val="tx1"/>
              </a:buClr>
              <a:buFont typeface="Arial" panose="020B0604020202020204" pitchFamily="34" charset="0"/>
              <a:buChar char="•"/>
            </a:pPr>
            <a:r>
              <a:rPr lang="en-US" dirty="0" err="1"/>
              <a:t>TCodes</a:t>
            </a:r>
            <a:r>
              <a:rPr lang="en-US" dirty="0"/>
              <a:t> and Services</a:t>
            </a:r>
          </a:p>
          <a:p>
            <a:pPr marL="285750" indent="-285750">
              <a:buClr>
                <a:schemeClr val="tx1"/>
              </a:buClr>
              <a:buFont typeface="Arial" panose="020B0604020202020204" pitchFamily="34" charset="0"/>
              <a:buChar char="•"/>
            </a:pPr>
            <a:r>
              <a:rPr lang="en-US" dirty="0"/>
              <a:t>Data Model for our use case</a:t>
            </a:r>
          </a:p>
          <a:p>
            <a:pPr marL="285750" indent="-285750">
              <a:buClr>
                <a:schemeClr val="tx1"/>
              </a:buClr>
              <a:buFont typeface="Arial" panose="020B0604020202020204" pitchFamily="34" charset="0"/>
              <a:buChar char="•"/>
            </a:pPr>
            <a:r>
              <a:rPr lang="en-US" dirty="0"/>
              <a:t>Creating OData Service. </a:t>
            </a:r>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662780"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Continue…</a:t>
            </a:r>
            <a:endParaRPr lang="en-US" sz="3600" dirty="0">
              <a:latin typeface="Cooper Black" panose="0208090404030B020404" pitchFamily="18" charset="0"/>
            </a:endParaRP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Step4: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Creating entity set to perform actual CURD operations and service generation.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9ABEEC56-31C8-4F91-B2DC-4F38E7EC42A2}"/>
              </a:ext>
            </a:extLst>
          </p:cNvPr>
          <p:cNvPicPr>
            <a:picLocks noChangeAspect="1"/>
          </p:cNvPicPr>
          <p:nvPr/>
        </p:nvPicPr>
        <p:blipFill>
          <a:blip r:embed="rId3"/>
          <a:stretch>
            <a:fillRect/>
          </a:stretch>
        </p:blipFill>
        <p:spPr>
          <a:xfrm>
            <a:off x="376707" y="1333088"/>
            <a:ext cx="2211046" cy="1490720"/>
          </a:xfrm>
          <a:prstGeom prst="rect">
            <a:avLst/>
          </a:prstGeom>
        </p:spPr>
      </p:pic>
      <p:pic>
        <p:nvPicPr>
          <p:cNvPr id="9" name="Picture 8">
            <a:extLst>
              <a:ext uri="{FF2B5EF4-FFF2-40B4-BE49-F238E27FC236}">
                <a16:creationId xmlns:a16="http://schemas.microsoft.com/office/drawing/2014/main" id="{B571076D-1973-476E-B65B-6CC61001BD08}"/>
              </a:ext>
            </a:extLst>
          </p:cNvPr>
          <p:cNvPicPr>
            <a:picLocks noChangeAspect="1"/>
          </p:cNvPicPr>
          <p:nvPr/>
        </p:nvPicPr>
        <p:blipFill>
          <a:blip r:embed="rId4"/>
          <a:stretch>
            <a:fillRect/>
          </a:stretch>
        </p:blipFill>
        <p:spPr>
          <a:xfrm>
            <a:off x="4350326" y="1333088"/>
            <a:ext cx="6303313" cy="1662086"/>
          </a:xfrm>
          <a:prstGeom prst="rect">
            <a:avLst/>
          </a:prstGeom>
        </p:spPr>
      </p:pic>
      <p:pic>
        <p:nvPicPr>
          <p:cNvPr id="11" name="Picture 10">
            <a:extLst>
              <a:ext uri="{FF2B5EF4-FFF2-40B4-BE49-F238E27FC236}">
                <a16:creationId xmlns:a16="http://schemas.microsoft.com/office/drawing/2014/main" id="{F43AB898-660C-42F0-AD63-2E51452ACAB1}"/>
              </a:ext>
            </a:extLst>
          </p:cNvPr>
          <p:cNvPicPr>
            <a:picLocks noChangeAspect="1"/>
          </p:cNvPicPr>
          <p:nvPr/>
        </p:nvPicPr>
        <p:blipFill>
          <a:blip r:embed="rId5"/>
          <a:stretch>
            <a:fillRect/>
          </a:stretch>
        </p:blipFill>
        <p:spPr>
          <a:xfrm>
            <a:off x="8361201" y="4314600"/>
            <a:ext cx="3523707" cy="1024017"/>
          </a:xfrm>
          <a:prstGeom prst="rect">
            <a:avLst/>
          </a:prstGeom>
        </p:spPr>
      </p:pic>
      <p:pic>
        <p:nvPicPr>
          <p:cNvPr id="13" name="Picture 12">
            <a:extLst>
              <a:ext uri="{FF2B5EF4-FFF2-40B4-BE49-F238E27FC236}">
                <a16:creationId xmlns:a16="http://schemas.microsoft.com/office/drawing/2014/main" id="{4E15447B-9C1B-4756-9E85-98AC45D86B64}"/>
              </a:ext>
            </a:extLst>
          </p:cNvPr>
          <p:cNvPicPr>
            <a:picLocks noChangeAspect="1"/>
          </p:cNvPicPr>
          <p:nvPr/>
        </p:nvPicPr>
        <p:blipFill>
          <a:blip r:embed="rId6"/>
          <a:stretch>
            <a:fillRect/>
          </a:stretch>
        </p:blipFill>
        <p:spPr>
          <a:xfrm>
            <a:off x="4345744" y="3901048"/>
            <a:ext cx="2524725" cy="1990341"/>
          </a:xfrm>
          <a:prstGeom prst="rect">
            <a:avLst/>
          </a:prstGeom>
        </p:spPr>
      </p:pic>
      <p:pic>
        <p:nvPicPr>
          <p:cNvPr id="15" name="Picture 14">
            <a:extLst>
              <a:ext uri="{FF2B5EF4-FFF2-40B4-BE49-F238E27FC236}">
                <a16:creationId xmlns:a16="http://schemas.microsoft.com/office/drawing/2014/main" id="{9790C98E-06CC-4BBF-BDE8-649C43AC92B7}"/>
              </a:ext>
            </a:extLst>
          </p:cNvPr>
          <p:cNvPicPr>
            <a:picLocks noChangeAspect="1"/>
          </p:cNvPicPr>
          <p:nvPr/>
        </p:nvPicPr>
        <p:blipFill>
          <a:blip r:embed="rId7"/>
          <a:stretch>
            <a:fillRect/>
          </a:stretch>
        </p:blipFill>
        <p:spPr>
          <a:xfrm>
            <a:off x="526471" y="3901048"/>
            <a:ext cx="2550599" cy="1812790"/>
          </a:xfrm>
          <a:prstGeom prst="rect">
            <a:avLst/>
          </a:prstGeom>
        </p:spPr>
      </p:pic>
      <p:sp>
        <p:nvSpPr>
          <p:cNvPr id="4" name="Arrow: Down 3">
            <a:extLst>
              <a:ext uri="{FF2B5EF4-FFF2-40B4-BE49-F238E27FC236}">
                <a16:creationId xmlns:a16="http://schemas.microsoft.com/office/drawing/2014/main" id="{356E059F-0D94-4A5C-856A-91C32D652C34}"/>
              </a:ext>
            </a:extLst>
          </p:cNvPr>
          <p:cNvSpPr/>
          <p:nvPr/>
        </p:nvSpPr>
        <p:spPr>
          <a:xfrm>
            <a:off x="9866774" y="3255264"/>
            <a:ext cx="310896" cy="8737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Left 4">
            <a:extLst>
              <a:ext uri="{FF2B5EF4-FFF2-40B4-BE49-F238E27FC236}">
                <a16:creationId xmlns:a16="http://schemas.microsoft.com/office/drawing/2014/main" id="{3FE7732B-C51C-4ACA-BBBB-C4015B6DC6DC}"/>
              </a:ext>
            </a:extLst>
          </p:cNvPr>
          <p:cNvSpPr/>
          <p:nvPr/>
        </p:nvSpPr>
        <p:spPr>
          <a:xfrm>
            <a:off x="7196328" y="4654296"/>
            <a:ext cx="1060704" cy="3657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Left 17">
            <a:extLst>
              <a:ext uri="{FF2B5EF4-FFF2-40B4-BE49-F238E27FC236}">
                <a16:creationId xmlns:a16="http://schemas.microsoft.com/office/drawing/2014/main" id="{DB2E6434-01B4-4218-A2CD-851804AA5BDD}"/>
              </a:ext>
            </a:extLst>
          </p:cNvPr>
          <p:cNvSpPr/>
          <p:nvPr/>
        </p:nvSpPr>
        <p:spPr>
          <a:xfrm>
            <a:off x="3122111" y="4643728"/>
            <a:ext cx="1060704" cy="3657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7D9BAB18-B681-4B5E-8FB8-8F371A2E22DB}"/>
              </a:ext>
            </a:extLst>
          </p:cNvPr>
          <p:cNvSpPr/>
          <p:nvPr/>
        </p:nvSpPr>
        <p:spPr>
          <a:xfrm>
            <a:off x="2889504" y="1984248"/>
            <a:ext cx="1060704" cy="365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1E87FF19-A1C6-4D9A-B7B4-F9A637BA3FED}"/>
              </a:ext>
            </a:extLst>
          </p:cNvPr>
          <p:cNvCxnSpPr>
            <a:cxnSpLocks/>
          </p:cNvCxnSpPr>
          <p:nvPr/>
        </p:nvCxnSpPr>
        <p:spPr>
          <a:xfrm flipH="1" flipV="1">
            <a:off x="5842585" y="5429250"/>
            <a:ext cx="2009859" cy="56346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C75CCB88-CCC0-44D0-9438-E410F7431807}"/>
              </a:ext>
            </a:extLst>
          </p:cNvPr>
          <p:cNvSpPr txBox="1"/>
          <p:nvPr/>
        </p:nvSpPr>
        <p:spPr>
          <a:xfrm>
            <a:off x="7726680" y="5747811"/>
            <a:ext cx="2014330"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This is the name of your service</a:t>
            </a:r>
          </a:p>
        </p:txBody>
      </p:sp>
    </p:spTree>
    <p:extLst>
      <p:ext uri="{BB962C8B-B14F-4D97-AF65-F5344CB8AC3E}">
        <p14:creationId xmlns:p14="http://schemas.microsoft.com/office/powerpoint/2010/main" val="9703634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11334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Continue…</a:t>
            </a:r>
            <a:endParaRPr lang="en-US" sz="3600" dirty="0">
              <a:latin typeface="Cooper Black" panose="0208090404030B020404" pitchFamily="18" charset="0"/>
            </a:endParaRP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Step5: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Service Registration (Go to tcode- /iwfnd/maint_service)</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515C1D83-0DAD-4446-AA26-A401D4682246}"/>
              </a:ext>
            </a:extLst>
          </p:cNvPr>
          <p:cNvPicPr>
            <a:picLocks noChangeAspect="1"/>
          </p:cNvPicPr>
          <p:nvPr/>
        </p:nvPicPr>
        <p:blipFill>
          <a:blip r:embed="rId3"/>
          <a:stretch>
            <a:fillRect/>
          </a:stretch>
        </p:blipFill>
        <p:spPr>
          <a:xfrm>
            <a:off x="539833" y="1369539"/>
            <a:ext cx="4214002" cy="2398403"/>
          </a:xfrm>
          <a:prstGeom prst="rect">
            <a:avLst/>
          </a:prstGeom>
        </p:spPr>
      </p:pic>
      <p:pic>
        <p:nvPicPr>
          <p:cNvPr id="7" name="Picture 6">
            <a:extLst>
              <a:ext uri="{FF2B5EF4-FFF2-40B4-BE49-F238E27FC236}">
                <a16:creationId xmlns:a16="http://schemas.microsoft.com/office/drawing/2014/main" id="{A434D3C0-B222-4513-9EA0-224A982C1C20}"/>
              </a:ext>
            </a:extLst>
          </p:cNvPr>
          <p:cNvPicPr>
            <a:picLocks noChangeAspect="1"/>
          </p:cNvPicPr>
          <p:nvPr/>
        </p:nvPicPr>
        <p:blipFill>
          <a:blip r:embed="rId4"/>
          <a:stretch>
            <a:fillRect/>
          </a:stretch>
        </p:blipFill>
        <p:spPr>
          <a:xfrm>
            <a:off x="6308436" y="1333088"/>
            <a:ext cx="5072242" cy="2398403"/>
          </a:xfrm>
          <a:prstGeom prst="rect">
            <a:avLst/>
          </a:prstGeom>
        </p:spPr>
      </p:pic>
      <p:pic>
        <p:nvPicPr>
          <p:cNvPr id="9" name="Picture 8">
            <a:extLst>
              <a:ext uri="{FF2B5EF4-FFF2-40B4-BE49-F238E27FC236}">
                <a16:creationId xmlns:a16="http://schemas.microsoft.com/office/drawing/2014/main" id="{62BD7601-7785-4FD4-B6F7-B3433F5B5896}"/>
              </a:ext>
            </a:extLst>
          </p:cNvPr>
          <p:cNvPicPr>
            <a:picLocks noChangeAspect="1"/>
          </p:cNvPicPr>
          <p:nvPr/>
        </p:nvPicPr>
        <p:blipFill>
          <a:blip r:embed="rId5"/>
          <a:stretch>
            <a:fillRect/>
          </a:stretch>
        </p:blipFill>
        <p:spPr>
          <a:xfrm>
            <a:off x="6308437" y="4405561"/>
            <a:ext cx="5072241" cy="2061489"/>
          </a:xfrm>
          <a:prstGeom prst="rect">
            <a:avLst/>
          </a:prstGeom>
        </p:spPr>
      </p:pic>
      <p:pic>
        <p:nvPicPr>
          <p:cNvPr id="10" name="Picture 9">
            <a:extLst>
              <a:ext uri="{FF2B5EF4-FFF2-40B4-BE49-F238E27FC236}">
                <a16:creationId xmlns:a16="http://schemas.microsoft.com/office/drawing/2014/main" id="{98F2EFDF-7DF3-4344-B693-BF58965D8B1A}"/>
              </a:ext>
            </a:extLst>
          </p:cNvPr>
          <p:cNvPicPr>
            <a:picLocks noChangeAspect="1"/>
          </p:cNvPicPr>
          <p:nvPr/>
        </p:nvPicPr>
        <p:blipFill>
          <a:blip r:embed="rId6"/>
          <a:stretch>
            <a:fillRect/>
          </a:stretch>
        </p:blipFill>
        <p:spPr>
          <a:xfrm>
            <a:off x="424871" y="4405561"/>
            <a:ext cx="4214002" cy="1860734"/>
          </a:xfrm>
          <a:prstGeom prst="rect">
            <a:avLst/>
          </a:prstGeom>
        </p:spPr>
      </p:pic>
      <p:sp>
        <p:nvSpPr>
          <p:cNvPr id="3" name="Arrow: Right 2">
            <a:extLst>
              <a:ext uri="{FF2B5EF4-FFF2-40B4-BE49-F238E27FC236}">
                <a16:creationId xmlns:a16="http://schemas.microsoft.com/office/drawing/2014/main" id="{1A651994-0E43-4C14-A667-CDA9D385E8AC}"/>
              </a:ext>
            </a:extLst>
          </p:cNvPr>
          <p:cNvSpPr/>
          <p:nvPr/>
        </p:nvSpPr>
        <p:spPr>
          <a:xfrm>
            <a:off x="4923692" y="2341266"/>
            <a:ext cx="1045029"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7B05245D-90A0-4FC1-ACDF-98364223C9EF}"/>
              </a:ext>
            </a:extLst>
          </p:cNvPr>
          <p:cNvSpPr/>
          <p:nvPr/>
        </p:nvSpPr>
        <p:spPr>
          <a:xfrm>
            <a:off x="8598372" y="3790005"/>
            <a:ext cx="492370" cy="5570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Left 4">
            <a:extLst>
              <a:ext uri="{FF2B5EF4-FFF2-40B4-BE49-F238E27FC236}">
                <a16:creationId xmlns:a16="http://schemas.microsoft.com/office/drawing/2014/main" id="{82447078-2C77-45A8-B5E3-D95065E72F86}"/>
              </a:ext>
            </a:extLst>
          </p:cNvPr>
          <p:cNvSpPr/>
          <p:nvPr/>
        </p:nvSpPr>
        <p:spPr>
          <a:xfrm>
            <a:off x="4923692" y="5164853"/>
            <a:ext cx="1045029" cy="3693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22452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Creating First OData Service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pPr marL="285750" indent="-285750">
              <a:buFont typeface="Arial" panose="020B0604020202020204" pitchFamily="34" charset="0"/>
              <a:buChar char="•"/>
            </a:pPr>
            <a:r>
              <a:rPr lang="en-US" dirty="0"/>
              <a:t>Create your own first OData Service by following the steps written in the previous Slides.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B7A8B849-7D93-4FF2-80EF-FE179C0933A8}"/>
              </a:ext>
            </a:extLst>
          </p:cNvPr>
          <p:cNvPicPr>
            <a:picLocks noChangeAspect="1"/>
          </p:cNvPicPr>
          <p:nvPr/>
        </p:nvPicPr>
        <p:blipFill>
          <a:blip r:embed="rId3"/>
          <a:stretch>
            <a:fillRect/>
          </a:stretch>
        </p:blipFill>
        <p:spPr>
          <a:xfrm>
            <a:off x="3895725" y="1856309"/>
            <a:ext cx="7641981" cy="1979612"/>
          </a:xfrm>
          <a:prstGeom prst="rect">
            <a:avLst/>
          </a:prstGeom>
        </p:spPr>
      </p:pic>
    </p:spTree>
    <p:extLst>
      <p:ext uri="{BB962C8B-B14F-4D97-AF65-F5344CB8AC3E}">
        <p14:creationId xmlns:p14="http://schemas.microsoft.com/office/powerpoint/2010/main" val="2206623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Runtime Artifacts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575194" cy="3138423"/>
          </a:xfrm>
          <a:prstGeom prst="rect">
            <a:avLst/>
          </a:prstGeom>
          <a:noFill/>
        </p:spPr>
        <p:txBody>
          <a:bodyPr wrap="square" rtlCol="0">
            <a:spAutoFit/>
          </a:bodyPr>
          <a:lstStyle/>
          <a:p>
            <a:pPr algn="just" defTabSz="914126"/>
            <a:r>
              <a:rPr lang="en-US" sz="1799" dirty="0">
                <a:solidFill>
                  <a:prstClr val="black"/>
                </a:solidFill>
                <a:latin typeface="Calibri"/>
              </a:rPr>
              <a:t>When we create a service there are 2 types of code which developer/system needs</a:t>
            </a:r>
          </a:p>
          <a:p>
            <a:pPr marL="342900" indent="-342900" algn="just" defTabSz="914126">
              <a:buAutoNum type="arabicPeriod"/>
            </a:pPr>
            <a:r>
              <a:rPr lang="en-US" sz="1799" dirty="0">
                <a:solidFill>
                  <a:prstClr val="black"/>
                </a:solidFill>
                <a:latin typeface="Calibri"/>
              </a:rPr>
              <a:t>Metadata code – which serve metadata of the service, it will be generated by system automatically every time we change the service a new code will generate overwriting old code by SAP. This code is generated in MPC – model provider class</a:t>
            </a:r>
          </a:p>
          <a:p>
            <a:pPr lvl="1" algn="just" defTabSz="914126"/>
            <a:r>
              <a:rPr lang="en-US" b="1" dirty="0">
                <a:highlight>
                  <a:srgbClr val="FFFF00"/>
                </a:highlight>
              </a:rPr>
              <a:t>MPC</a:t>
            </a:r>
            <a:r>
              <a:rPr lang="en-US" dirty="0"/>
              <a:t> = Model Provider Class (metadata) = </a:t>
            </a:r>
            <a:r>
              <a:rPr lang="en-US" dirty="0">
                <a:highlight>
                  <a:srgbClr val="FFFF00"/>
                </a:highlight>
              </a:rPr>
              <a:t>where all the abap code will be generated which will have the code for metadata</a:t>
            </a:r>
            <a:endParaRPr lang="en-US" sz="1799" dirty="0">
              <a:solidFill>
                <a:prstClr val="black"/>
              </a:solidFill>
              <a:highlight>
                <a:srgbClr val="FFFF00"/>
              </a:highlight>
              <a:latin typeface="Calibri"/>
            </a:endParaRPr>
          </a:p>
          <a:p>
            <a:pPr marL="342900" indent="-342900" algn="just" defTabSz="914126">
              <a:buAutoNum type="arabicPeriod"/>
            </a:pPr>
            <a:r>
              <a:rPr lang="en-US" sz="1799" dirty="0">
                <a:solidFill>
                  <a:prstClr val="black"/>
                </a:solidFill>
                <a:latin typeface="Calibri"/>
              </a:rPr>
              <a:t>Service Code – which is required as service implementation for performing CURDQ functionality. This code will be written by developer in a class called DPC = Data provider class.</a:t>
            </a:r>
          </a:p>
          <a:p>
            <a:pPr lvl="1" algn="just" defTabSz="914126"/>
            <a:r>
              <a:rPr lang="en-US" b="1" dirty="0">
                <a:highlight>
                  <a:srgbClr val="FFFF00"/>
                </a:highlight>
              </a:rPr>
              <a:t>DPC</a:t>
            </a:r>
            <a:r>
              <a:rPr lang="en-US" dirty="0"/>
              <a:t> = Data Provider Class (data operations CRUDQ) = </a:t>
            </a:r>
            <a:r>
              <a:rPr lang="en-US" dirty="0">
                <a:highlight>
                  <a:srgbClr val="FFFF00"/>
                </a:highlight>
              </a:rPr>
              <a:t>Contains all the implementation of CURDQ. It will get for each entityset 5 methods.</a:t>
            </a:r>
            <a:endParaRPr lang="en-US" sz="1799" dirty="0">
              <a:solidFill>
                <a:prstClr val="black"/>
              </a:solidFill>
              <a:highlight>
                <a:srgbClr val="FFFF00"/>
              </a:highlight>
              <a:latin typeface="Calibri"/>
            </a:endParaRPr>
          </a:p>
          <a:p>
            <a:pPr defTabSz="914126"/>
            <a:r>
              <a:rPr lang="en-US" sz="1799" dirty="0">
                <a:solidFill>
                  <a:prstClr val="black"/>
                </a:solidFill>
                <a:latin typeface="Calibri"/>
              </a:rPr>
              <a:t>What if a developer need to customize the SAP generated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3AD21484-BE02-44AE-854D-E10906F6C309}"/>
              </a:ext>
            </a:extLst>
          </p:cNvPr>
          <p:cNvGrpSpPr/>
          <p:nvPr/>
        </p:nvGrpSpPr>
        <p:grpSpPr>
          <a:xfrm>
            <a:off x="1264850" y="3940320"/>
            <a:ext cx="8728551" cy="2699019"/>
            <a:chOff x="182833" y="2905328"/>
            <a:chExt cx="10094966" cy="3423035"/>
          </a:xfrm>
        </p:grpSpPr>
        <p:sp>
          <p:nvSpPr>
            <p:cNvPr id="7" name="Rectangle 6">
              <a:extLst>
                <a:ext uri="{FF2B5EF4-FFF2-40B4-BE49-F238E27FC236}">
                  <a16:creationId xmlns:a16="http://schemas.microsoft.com/office/drawing/2014/main" id="{CF057C8F-20BC-4144-9082-362D5F9CDFA8}"/>
                </a:ext>
              </a:extLst>
            </p:cNvPr>
            <p:cNvSpPr/>
            <p:nvPr/>
          </p:nvSpPr>
          <p:spPr>
            <a:xfrm>
              <a:off x="1701924" y="3068960"/>
              <a:ext cx="3168352" cy="100811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Model provider class MPC class</a:t>
              </a:r>
            </a:p>
          </p:txBody>
        </p:sp>
        <p:sp>
          <p:nvSpPr>
            <p:cNvPr id="9" name="Oval 8">
              <a:extLst>
                <a:ext uri="{FF2B5EF4-FFF2-40B4-BE49-F238E27FC236}">
                  <a16:creationId xmlns:a16="http://schemas.microsoft.com/office/drawing/2014/main" id="{77EBC801-453B-4C71-88A3-D642DF934921}"/>
                </a:ext>
              </a:extLst>
            </p:cNvPr>
            <p:cNvSpPr/>
            <p:nvPr/>
          </p:nvSpPr>
          <p:spPr>
            <a:xfrm>
              <a:off x="1165249" y="2905328"/>
              <a:ext cx="1080120" cy="432048"/>
            </a:xfrm>
            <a:prstGeom prst="ellips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SAP</a:t>
              </a:r>
            </a:p>
          </p:txBody>
        </p:sp>
        <p:sp>
          <p:nvSpPr>
            <p:cNvPr id="10" name="Flowchart: Summing Junction 9">
              <a:extLst>
                <a:ext uri="{FF2B5EF4-FFF2-40B4-BE49-F238E27FC236}">
                  <a16:creationId xmlns:a16="http://schemas.microsoft.com/office/drawing/2014/main" id="{03CA90C2-1D0A-4D03-B7A9-DADEF0D44C1F}"/>
                </a:ext>
              </a:extLst>
            </p:cNvPr>
            <p:cNvSpPr/>
            <p:nvPr/>
          </p:nvSpPr>
          <p:spPr>
            <a:xfrm>
              <a:off x="4518572" y="3717032"/>
              <a:ext cx="351704" cy="360040"/>
            </a:xfrm>
            <a:prstGeom prst="flowChartSummingJunction">
              <a:avLst/>
            </a:prstGeom>
            <a:solidFill>
              <a:srgbClr val="FF00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CEE3F4DB-8E97-4177-945D-330142A54279}"/>
                </a:ext>
              </a:extLst>
            </p:cNvPr>
            <p:cNvSpPr/>
            <p:nvPr/>
          </p:nvSpPr>
          <p:spPr>
            <a:xfrm>
              <a:off x="1701924" y="5158301"/>
              <a:ext cx="3168352" cy="100811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MPC_EXT</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Here we should write our code</a:t>
              </a:r>
            </a:p>
          </p:txBody>
        </p:sp>
        <p:cxnSp>
          <p:nvCxnSpPr>
            <p:cNvPr id="12" name="Straight Arrow Connector 11">
              <a:extLst>
                <a:ext uri="{FF2B5EF4-FFF2-40B4-BE49-F238E27FC236}">
                  <a16:creationId xmlns:a16="http://schemas.microsoft.com/office/drawing/2014/main" id="{46A00299-8D3F-440F-B6D5-57FCAD55246B}"/>
                </a:ext>
              </a:extLst>
            </p:cNvPr>
            <p:cNvCxnSpPr>
              <a:cxnSpLocks/>
              <a:stCxn id="11" idx="0"/>
              <a:endCxn id="7" idx="2"/>
            </p:cNvCxnSpPr>
            <p:nvPr/>
          </p:nvCxnSpPr>
          <p:spPr>
            <a:xfrm flipV="1">
              <a:off x="3286100" y="4077072"/>
              <a:ext cx="0" cy="1081229"/>
            </a:xfrm>
            <a:prstGeom prst="straightConnector1">
              <a:avLst/>
            </a:prstGeom>
            <a:noFill/>
            <a:ln w="9525" cap="flat" cmpd="sng" algn="ctr">
              <a:solidFill>
                <a:srgbClr val="262767">
                  <a:shade val="95000"/>
                  <a:satMod val="105000"/>
                </a:srgbClr>
              </a:solidFill>
              <a:prstDash val="solid"/>
              <a:tailEnd type="triangle"/>
            </a:ln>
            <a:effectLst/>
          </p:spPr>
        </p:cxnSp>
        <p:sp>
          <p:nvSpPr>
            <p:cNvPr id="13" name="Star: 5 Points 12">
              <a:extLst>
                <a:ext uri="{FF2B5EF4-FFF2-40B4-BE49-F238E27FC236}">
                  <a16:creationId xmlns:a16="http://schemas.microsoft.com/office/drawing/2014/main" id="{E48B0858-C456-4A7C-AC71-62B1986F829A}"/>
                </a:ext>
              </a:extLst>
            </p:cNvPr>
            <p:cNvSpPr/>
            <p:nvPr/>
          </p:nvSpPr>
          <p:spPr>
            <a:xfrm>
              <a:off x="4230540" y="5815923"/>
              <a:ext cx="576064" cy="360040"/>
            </a:xfrm>
            <a:prstGeom prst="star5">
              <a:avLst/>
            </a:prstGeom>
            <a:solidFill>
              <a:srgbClr val="00B05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FBEF584B-BDF8-440F-A6DC-0A5A46EBC940}"/>
                </a:ext>
              </a:extLst>
            </p:cNvPr>
            <p:cNvSpPr txBox="1"/>
            <p:nvPr/>
          </p:nvSpPr>
          <p:spPr>
            <a:xfrm>
              <a:off x="182833" y="3429000"/>
              <a:ext cx="1519091" cy="553998"/>
            </a:xfrm>
            <a:prstGeom prst="rect">
              <a:avLst/>
            </a:prstGeom>
            <a:noFill/>
          </p:spPr>
          <p:txBody>
            <a:bodyPr wrap="square" rtlCol="0">
              <a:spAutoFit/>
            </a:bodyPr>
            <a:lstStyle/>
            <a:p>
              <a:pPr defTabSz="1218987"/>
              <a:r>
                <a:rPr lang="en-US" b="1" dirty="0">
                  <a:solidFill>
                    <a:prstClr val="black"/>
                  </a:solidFill>
                  <a:latin typeface="Segoe UI"/>
                </a:rPr>
                <a:t>Metadata</a:t>
              </a:r>
            </a:p>
            <a:p>
              <a:pPr defTabSz="1218987"/>
              <a:r>
                <a:rPr lang="en-US" sz="1200" b="1" dirty="0">
                  <a:solidFill>
                    <a:prstClr val="black"/>
                  </a:solidFill>
                  <a:latin typeface="Segoe UI"/>
                </a:rPr>
                <a:t>Types of entities</a:t>
              </a:r>
            </a:p>
          </p:txBody>
        </p:sp>
        <p:sp>
          <p:nvSpPr>
            <p:cNvPr id="15" name="Rectangle 14">
              <a:extLst>
                <a:ext uri="{FF2B5EF4-FFF2-40B4-BE49-F238E27FC236}">
                  <a16:creationId xmlns:a16="http://schemas.microsoft.com/office/drawing/2014/main" id="{E6BDD2B7-C1F5-4B07-ACF6-6ADD13D9080A}"/>
                </a:ext>
              </a:extLst>
            </p:cNvPr>
            <p:cNvSpPr/>
            <p:nvPr/>
          </p:nvSpPr>
          <p:spPr>
            <a:xfrm>
              <a:off x="6389367" y="3074577"/>
              <a:ext cx="3888432" cy="1011779"/>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Data Provider class</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DPC class</a:t>
              </a:r>
            </a:p>
          </p:txBody>
        </p:sp>
        <p:sp>
          <p:nvSpPr>
            <p:cNvPr id="16" name="Rectangle 15">
              <a:extLst>
                <a:ext uri="{FF2B5EF4-FFF2-40B4-BE49-F238E27FC236}">
                  <a16:creationId xmlns:a16="http://schemas.microsoft.com/office/drawing/2014/main" id="{D167F32D-4CF3-465C-A256-0364C587A637}"/>
                </a:ext>
              </a:extLst>
            </p:cNvPr>
            <p:cNvSpPr/>
            <p:nvPr/>
          </p:nvSpPr>
          <p:spPr>
            <a:xfrm>
              <a:off x="6877072" y="5167851"/>
              <a:ext cx="3168352" cy="100811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DPC_EXT</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CURD Functionality</a:t>
              </a:r>
            </a:p>
          </p:txBody>
        </p:sp>
        <p:cxnSp>
          <p:nvCxnSpPr>
            <p:cNvPr id="17" name="Straight Arrow Connector 16">
              <a:extLst>
                <a:ext uri="{FF2B5EF4-FFF2-40B4-BE49-F238E27FC236}">
                  <a16:creationId xmlns:a16="http://schemas.microsoft.com/office/drawing/2014/main" id="{0B6354DE-8C0C-41F6-8256-65E7422ECB87}"/>
                </a:ext>
              </a:extLst>
            </p:cNvPr>
            <p:cNvCxnSpPr>
              <a:cxnSpLocks/>
              <a:stCxn id="16" idx="0"/>
            </p:cNvCxnSpPr>
            <p:nvPr/>
          </p:nvCxnSpPr>
          <p:spPr>
            <a:xfrm flipV="1">
              <a:off x="8461248" y="4086622"/>
              <a:ext cx="0" cy="1081229"/>
            </a:xfrm>
            <a:prstGeom prst="straightConnector1">
              <a:avLst/>
            </a:prstGeom>
            <a:noFill/>
            <a:ln w="9525" cap="flat" cmpd="sng" algn="ctr">
              <a:solidFill>
                <a:srgbClr val="262767">
                  <a:shade val="95000"/>
                  <a:satMod val="105000"/>
                </a:srgbClr>
              </a:solidFill>
              <a:prstDash val="solid"/>
              <a:tailEnd type="triangle"/>
            </a:ln>
            <a:effectLst/>
          </p:spPr>
        </p:cxnSp>
        <p:sp>
          <p:nvSpPr>
            <p:cNvPr id="18" name="Star: 5 Points 17">
              <a:extLst>
                <a:ext uri="{FF2B5EF4-FFF2-40B4-BE49-F238E27FC236}">
                  <a16:creationId xmlns:a16="http://schemas.microsoft.com/office/drawing/2014/main" id="{6692332C-77E4-4D38-915A-320B3D7BE204}"/>
                </a:ext>
              </a:extLst>
            </p:cNvPr>
            <p:cNvSpPr/>
            <p:nvPr/>
          </p:nvSpPr>
          <p:spPr>
            <a:xfrm>
              <a:off x="4382940" y="5968323"/>
              <a:ext cx="576064" cy="360040"/>
            </a:xfrm>
            <a:prstGeom prst="star5">
              <a:avLst/>
            </a:prstGeom>
            <a:solidFill>
              <a:srgbClr val="00B05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EB346321-7E79-481E-9A53-C74B6C21413F}"/>
                </a:ext>
              </a:extLst>
            </p:cNvPr>
            <p:cNvSpPr/>
            <p:nvPr/>
          </p:nvSpPr>
          <p:spPr>
            <a:xfrm>
              <a:off x="4382940" y="4365104"/>
              <a:ext cx="3079621" cy="534309"/>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PROJ_SRV</a:t>
              </a:r>
            </a:p>
          </p:txBody>
        </p:sp>
      </p:grpSp>
      <p:sp>
        <p:nvSpPr>
          <p:cNvPr id="21" name="TextBox 20">
            <a:extLst>
              <a:ext uri="{FF2B5EF4-FFF2-40B4-BE49-F238E27FC236}">
                <a16:creationId xmlns:a16="http://schemas.microsoft.com/office/drawing/2014/main" id="{10059859-1F8A-4E92-AFDD-18DC60B3FB5E}"/>
              </a:ext>
            </a:extLst>
          </p:cNvPr>
          <p:cNvSpPr txBox="1"/>
          <p:nvPr/>
        </p:nvSpPr>
        <p:spPr>
          <a:xfrm>
            <a:off x="9993401" y="4703291"/>
            <a:ext cx="2220613" cy="1815882"/>
          </a:xfrm>
          <a:prstGeom prst="rect">
            <a:avLst/>
          </a:prstGeom>
          <a:noFill/>
        </p:spPr>
        <p:txBody>
          <a:bodyPr wrap="square" rtlCol="0">
            <a:spAutoFit/>
          </a:bodyPr>
          <a:lstStyle/>
          <a:p>
            <a:r>
              <a:rPr lang="en-US" sz="1400" dirty="0"/>
              <a:t>Whenever a </a:t>
            </a:r>
            <a:r>
              <a:rPr lang="en-US" sz="1400" dirty="0" err="1"/>
              <a:t>entitySet</a:t>
            </a:r>
            <a:r>
              <a:rPr lang="en-US" sz="1400" dirty="0"/>
              <a:t> is created, in Each entity 5 methods will be created –</a:t>
            </a:r>
          </a:p>
          <a:p>
            <a:r>
              <a:rPr lang="en-US" sz="1400" dirty="0"/>
              <a:t>OBJECT_GET_ENTITYSET</a:t>
            </a:r>
          </a:p>
          <a:p>
            <a:r>
              <a:rPr lang="en-US" sz="1400" dirty="0"/>
              <a:t>OBJECT_GET_ENTITY</a:t>
            </a:r>
          </a:p>
          <a:p>
            <a:r>
              <a:rPr lang="en-US" sz="1400" dirty="0"/>
              <a:t>OBJECT_CREATE_ENTITY</a:t>
            </a:r>
          </a:p>
          <a:p>
            <a:r>
              <a:rPr lang="en-US" sz="1400" dirty="0"/>
              <a:t>OBJECT_UPDATE_ENTITY</a:t>
            </a:r>
          </a:p>
          <a:p>
            <a:r>
              <a:rPr lang="en-US" sz="1400" dirty="0"/>
              <a:t>OBJECT_DELETE_ENTITY</a:t>
            </a:r>
          </a:p>
        </p:txBody>
      </p:sp>
      <p:cxnSp>
        <p:nvCxnSpPr>
          <p:cNvPr id="4" name="Straight Arrow Connector 3">
            <a:extLst>
              <a:ext uri="{FF2B5EF4-FFF2-40B4-BE49-F238E27FC236}">
                <a16:creationId xmlns:a16="http://schemas.microsoft.com/office/drawing/2014/main" id="{DD1F6BB6-320D-489D-8185-C6777DEC67D5}"/>
              </a:ext>
            </a:extLst>
          </p:cNvPr>
          <p:cNvCxnSpPr/>
          <p:nvPr/>
        </p:nvCxnSpPr>
        <p:spPr>
          <a:xfrm>
            <a:off x="9792479" y="5972175"/>
            <a:ext cx="3040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3142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96670" y="3011089"/>
            <a:ext cx="4393832"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11</a:t>
            </a:r>
          </a:p>
        </p:txBody>
      </p:sp>
    </p:spTree>
    <p:extLst>
      <p:ext uri="{BB962C8B-B14F-4D97-AF65-F5344CB8AC3E}">
        <p14:creationId xmlns:p14="http://schemas.microsoft.com/office/powerpoint/2010/main" val="3991243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Fragment Use Case 2 (</a:t>
            </a:r>
            <a:r>
              <a:rPr lang="en-US" sz="2800" dirty="0">
                <a:latin typeface="Cooper Black" panose="0208090404030B020404" pitchFamily="18" charset="0"/>
              </a:rPr>
              <a:t>Using JS Code</a:t>
            </a:r>
            <a:r>
              <a:rPr lang="en-US" sz="3600" dirty="0">
                <a:latin typeface="Cooper Black" panose="0208090404030B020404" pitchFamily="18" charset="0"/>
              </a:rPr>
              <a: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r>
              <a:rPr lang="en-US" sz="1800" dirty="0"/>
              <a:t>My manager asked me to develop following requirements</a:t>
            </a:r>
          </a:p>
          <a:p>
            <a:pPr marL="342900" indent="-342900">
              <a:buAutoNum type="arabicPeriod"/>
            </a:pPr>
            <a:r>
              <a:rPr lang="en-US" sz="1800" dirty="0"/>
              <a:t>Add a filter button in the toolbar of the table, and when we click filter icon, it should load </a:t>
            </a:r>
            <a:r>
              <a:rPr lang="en-US" sz="1800" b="1" i="1" u="sng" dirty="0"/>
              <a:t>a popup </a:t>
            </a:r>
            <a:r>
              <a:rPr lang="en-US" sz="1800" dirty="0"/>
              <a:t>with all the list of suppliers. When we select supplier inside filter it should filter data in the table.</a:t>
            </a:r>
          </a:p>
          <a:p>
            <a:pPr marL="342900" indent="-342900">
              <a:buAutoNum type="arabicPeriod"/>
            </a:pPr>
            <a:r>
              <a:rPr lang="en-US" sz="1800" dirty="0"/>
              <a:t>Inside the table we have a city field. We would like to enable a value help (F4 Help), when we click on same, it should open </a:t>
            </a:r>
            <a:r>
              <a:rPr lang="en-US" sz="1800" b="1" i="1" u="sng" dirty="0"/>
              <a:t>a popup </a:t>
            </a:r>
            <a:r>
              <a:rPr lang="en-US" sz="1800" dirty="0"/>
              <a:t>which shows all the list of cities on screen.</a:t>
            </a:r>
          </a:p>
          <a:p>
            <a:pPr marL="342900" indent="-342900">
              <a:buAutoNum type="arabicPeriod"/>
            </a:pPr>
            <a:endParaRPr lang="en-US" dirty="0"/>
          </a:p>
          <a:p>
            <a:pPr marL="342900" indent="-342900">
              <a:buAutoNum type="arabicPeriod"/>
            </a:pPr>
            <a:endParaRPr lang="en-US" sz="1800" dirty="0"/>
          </a:p>
          <a:p>
            <a:r>
              <a:rPr lang="en-US" dirty="0">
                <a:solidFill>
                  <a:schemeClr val="accent6"/>
                </a:solidFill>
              </a:rPr>
              <a:t>Part 1: Opening filter popup using the Filter Button</a:t>
            </a:r>
            <a:r>
              <a:rPr lang="en-US" dirty="0"/>
              <a:t>.</a:t>
            </a:r>
          </a:p>
          <a:p>
            <a:pPr marL="285750" indent="-285750">
              <a:buFontTx/>
              <a:buChar char="-"/>
            </a:pPr>
            <a:r>
              <a:rPr lang="en-US" dirty="0"/>
              <a:t>popup.fragment.xml</a:t>
            </a:r>
          </a:p>
          <a:p>
            <a:pPr marL="285750" indent="-285750">
              <a:buFontTx/>
              <a:buChar char="-"/>
            </a:pPr>
            <a:r>
              <a:rPr lang="en-US" dirty="0"/>
              <a:t>supplierTab.fragment.xml</a:t>
            </a:r>
          </a:p>
          <a:p>
            <a:pPr marL="285750" indent="-285750">
              <a:buFontTx/>
              <a:buChar char="-"/>
            </a:pPr>
            <a:r>
              <a:rPr lang="en-US" dirty="0"/>
              <a:t>View2.controller.js</a:t>
            </a:r>
          </a:p>
          <a:p>
            <a:endParaRPr lang="en-US" sz="1800" dirty="0"/>
          </a:p>
          <a:p>
            <a:endParaRPr lang="en-US" dirty="0"/>
          </a:p>
          <a:p>
            <a:r>
              <a:rPr lang="en-US" sz="1800" dirty="0">
                <a:solidFill>
                  <a:schemeClr val="accent6"/>
                </a:solidFill>
              </a:rPr>
              <a:t>Part 2: Opening the Value help popup in the Supplier Table</a:t>
            </a:r>
          </a:p>
          <a:p>
            <a:pPr marL="285750" indent="-285750">
              <a:buFontTx/>
              <a:buChar char="-"/>
            </a:pPr>
            <a:r>
              <a:rPr lang="en-US" dirty="0"/>
              <a:t>popup.fragment.xml</a:t>
            </a:r>
          </a:p>
          <a:p>
            <a:pPr marL="285750" indent="-285750">
              <a:buFontTx/>
              <a:buChar char="-"/>
            </a:pPr>
            <a:r>
              <a:rPr lang="en-US" dirty="0"/>
              <a:t>supplierTab.fragment.xml</a:t>
            </a:r>
          </a:p>
          <a:p>
            <a:pPr marL="285750" indent="-285750">
              <a:buFontTx/>
              <a:buChar char="-"/>
            </a:pPr>
            <a:r>
              <a:rPr lang="en-US" dirty="0"/>
              <a:t>View2.controller.js</a:t>
            </a:r>
          </a:p>
          <a:p>
            <a:endParaRPr lang="en-US" sz="1800"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86A239DE-F0C3-4BFD-BCBC-E3F3D5F1B1D0}"/>
              </a:ext>
            </a:extLst>
          </p:cNvPr>
          <p:cNvPicPr>
            <a:picLocks noChangeAspect="1"/>
          </p:cNvPicPr>
          <p:nvPr/>
        </p:nvPicPr>
        <p:blipFill>
          <a:blip r:embed="rId3"/>
          <a:stretch>
            <a:fillRect/>
          </a:stretch>
        </p:blipFill>
        <p:spPr>
          <a:xfrm>
            <a:off x="5102447" y="4825321"/>
            <a:ext cx="4438630" cy="19614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28177397-1585-4983-BF82-12ED69460AE0}"/>
              </a:ext>
            </a:extLst>
          </p:cNvPr>
          <p:cNvPicPr>
            <a:picLocks noChangeAspect="1"/>
          </p:cNvPicPr>
          <p:nvPr/>
        </p:nvPicPr>
        <p:blipFill>
          <a:blip r:embed="rId4"/>
          <a:stretch>
            <a:fillRect/>
          </a:stretch>
        </p:blipFill>
        <p:spPr>
          <a:xfrm>
            <a:off x="9896930" y="2431701"/>
            <a:ext cx="1842097" cy="27387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33764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Group 127">
            <a:extLst>
              <a:ext uri="{FF2B5EF4-FFF2-40B4-BE49-F238E27FC236}">
                <a16:creationId xmlns:a16="http://schemas.microsoft.com/office/drawing/2014/main" id="{98928E2A-A842-0C64-4205-577EAACB1737}"/>
              </a:ext>
            </a:extLst>
          </p:cNvPr>
          <p:cNvGrpSpPr/>
          <p:nvPr/>
        </p:nvGrpSpPr>
        <p:grpSpPr>
          <a:xfrm>
            <a:off x="150631" y="245501"/>
            <a:ext cx="10787760" cy="6382440"/>
            <a:chOff x="150631" y="245501"/>
            <a:chExt cx="10787760" cy="6382440"/>
          </a:xfrm>
        </p:grpSpPr>
        <mc:AlternateContent xmlns:mc="http://schemas.openxmlformats.org/markup-compatibility/2006">
          <mc:Choice xmlns:p14="http://schemas.microsoft.com/office/powerpoint/2010/main" Requires="p14">
            <p:contentPart p14:bwMode="auto" r:id="rId2">
              <p14:nvContentPartPr>
                <p14:cNvPr id="80" name="Ink 79">
                  <a:extLst>
                    <a:ext uri="{FF2B5EF4-FFF2-40B4-BE49-F238E27FC236}">
                      <a16:creationId xmlns:a16="http://schemas.microsoft.com/office/drawing/2014/main" id="{C59AEDA2-F6C0-13DF-2BC5-72971CE0CA46}"/>
                    </a:ext>
                  </a:extLst>
                </p14:cNvPr>
                <p14:cNvContentPartPr/>
                <p14:nvPr/>
              </p14:nvContentPartPr>
              <p14:xfrm>
                <a:off x="3554791" y="5228621"/>
                <a:ext cx="24480" cy="41400"/>
              </p14:xfrm>
            </p:contentPart>
          </mc:Choice>
          <mc:Fallback>
            <p:pic>
              <p:nvPicPr>
                <p:cNvPr id="80" name="Ink 79">
                  <a:extLst>
                    <a:ext uri="{FF2B5EF4-FFF2-40B4-BE49-F238E27FC236}">
                      <a16:creationId xmlns:a16="http://schemas.microsoft.com/office/drawing/2014/main" id="{C59AEDA2-F6C0-13DF-2BC5-72971CE0CA46}"/>
                    </a:ext>
                  </a:extLst>
                </p:cNvPr>
                <p:cNvPicPr/>
                <p:nvPr/>
              </p:nvPicPr>
              <p:blipFill>
                <a:blip r:embed="rId3"/>
                <a:stretch>
                  <a:fillRect/>
                </a:stretch>
              </p:blipFill>
              <p:spPr>
                <a:xfrm>
                  <a:off x="3546151" y="5219981"/>
                  <a:ext cx="4212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81" name="Ink 80">
                  <a:extLst>
                    <a:ext uri="{FF2B5EF4-FFF2-40B4-BE49-F238E27FC236}">
                      <a16:creationId xmlns:a16="http://schemas.microsoft.com/office/drawing/2014/main" id="{EC4BEEA6-ABA0-4A29-6F7B-8B0BF20ACEC8}"/>
                    </a:ext>
                  </a:extLst>
                </p14:cNvPr>
                <p14:cNvContentPartPr/>
                <p14:nvPr/>
              </p14:nvContentPartPr>
              <p14:xfrm>
                <a:off x="3588631" y="5446781"/>
                <a:ext cx="12960" cy="237240"/>
              </p14:xfrm>
            </p:contentPart>
          </mc:Choice>
          <mc:Fallback>
            <p:pic>
              <p:nvPicPr>
                <p:cNvPr id="81" name="Ink 80">
                  <a:extLst>
                    <a:ext uri="{FF2B5EF4-FFF2-40B4-BE49-F238E27FC236}">
                      <a16:creationId xmlns:a16="http://schemas.microsoft.com/office/drawing/2014/main" id="{EC4BEEA6-ABA0-4A29-6F7B-8B0BF20ACEC8}"/>
                    </a:ext>
                  </a:extLst>
                </p:cNvPr>
                <p:cNvPicPr/>
                <p:nvPr/>
              </p:nvPicPr>
              <p:blipFill>
                <a:blip r:embed="rId5"/>
                <a:stretch>
                  <a:fillRect/>
                </a:stretch>
              </p:blipFill>
              <p:spPr>
                <a:xfrm>
                  <a:off x="3579991" y="5437781"/>
                  <a:ext cx="30600" cy="2548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2" name="Ink 81">
                  <a:extLst>
                    <a:ext uri="{FF2B5EF4-FFF2-40B4-BE49-F238E27FC236}">
                      <a16:creationId xmlns:a16="http://schemas.microsoft.com/office/drawing/2014/main" id="{FAD11AD9-1E76-E532-1D76-AFA4AB1DE836}"/>
                    </a:ext>
                  </a:extLst>
                </p14:cNvPr>
                <p14:cNvContentPartPr/>
                <p14:nvPr/>
              </p14:nvContentPartPr>
              <p14:xfrm>
                <a:off x="3618151" y="5820821"/>
                <a:ext cx="10080" cy="69480"/>
              </p14:xfrm>
            </p:contentPart>
          </mc:Choice>
          <mc:Fallback>
            <p:pic>
              <p:nvPicPr>
                <p:cNvPr id="82" name="Ink 81">
                  <a:extLst>
                    <a:ext uri="{FF2B5EF4-FFF2-40B4-BE49-F238E27FC236}">
                      <a16:creationId xmlns:a16="http://schemas.microsoft.com/office/drawing/2014/main" id="{FAD11AD9-1E76-E532-1D76-AFA4AB1DE836}"/>
                    </a:ext>
                  </a:extLst>
                </p:cNvPr>
                <p:cNvPicPr/>
                <p:nvPr/>
              </p:nvPicPr>
              <p:blipFill>
                <a:blip r:embed="rId7"/>
                <a:stretch>
                  <a:fillRect/>
                </a:stretch>
              </p:blipFill>
              <p:spPr>
                <a:xfrm>
                  <a:off x="3609151" y="5811821"/>
                  <a:ext cx="2772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3" name="Ink 82">
                  <a:extLst>
                    <a:ext uri="{FF2B5EF4-FFF2-40B4-BE49-F238E27FC236}">
                      <a16:creationId xmlns:a16="http://schemas.microsoft.com/office/drawing/2014/main" id="{8D90D425-2FB7-5C1F-E2AA-5779D00520DE}"/>
                    </a:ext>
                  </a:extLst>
                </p14:cNvPr>
                <p14:cNvContentPartPr/>
                <p14:nvPr/>
              </p14:nvContentPartPr>
              <p14:xfrm>
                <a:off x="3612031" y="6204221"/>
                <a:ext cx="163080" cy="167040"/>
              </p14:xfrm>
            </p:contentPart>
          </mc:Choice>
          <mc:Fallback>
            <p:pic>
              <p:nvPicPr>
                <p:cNvPr id="83" name="Ink 82">
                  <a:extLst>
                    <a:ext uri="{FF2B5EF4-FFF2-40B4-BE49-F238E27FC236}">
                      <a16:creationId xmlns:a16="http://schemas.microsoft.com/office/drawing/2014/main" id="{8D90D425-2FB7-5C1F-E2AA-5779D00520DE}"/>
                    </a:ext>
                  </a:extLst>
                </p:cNvPr>
                <p:cNvPicPr/>
                <p:nvPr/>
              </p:nvPicPr>
              <p:blipFill>
                <a:blip r:embed="rId9"/>
                <a:stretch>
                  <a:fillRect/>
                </a:stretch>
              </p:blipFill>
              <p:spPr>
                <a:xfrm>
                  <a:off x="3603391" y="6195581"/>
                  <a:ext cx="18072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4" name="Ink 83">
                  <a:extLst>
                    <a:ext uri="{FF2B5EF4-FFF2-40B4-BE49-F238E27FC236}">
                      <a16:creationId xmlns:a16="http://schemas.microsoft.com/office/drawing/2014/main" id="{5B517B47-1833-A62D-8169-22EEB23B596F}"/>
                    </a:ext>
                  </a:extLst>
                </p14:cNvPr>
                <p14:cNvContentPartPr/>
                <p14:nvPr/>
              </p14:nvContentPartPr>
              <p14:xfrm>
                <a:off x="3968071" y="5439221"/>
                <a:ext cx="2873520" cy="853920"/>
              </p14:xfrm>
            </p:contentPart>
          </mc:Choice>
          <mc:Fallback>
            <p:pic>
              <p:nvPicPr>
                <p:cNvPr id="84" name="Ink 83">
                  <a:extLst>
                    <a:ext uri="{FF2B5EF4-FFF2-40B4-BE49-F238E27FC236}">
                      <a16:creationId xmlns:a16="http://schemas.microsoft.com/office/drawing/2014/main" id="{5B517B47-1833-A62D-8169-22EEB23B596F}"/>
                    </a:ext>
                  </a:extLst>
                </p:cNvPr>
                <p:cNvPicPr/>
                <p:nvPr/>
              </p:nvPicPr>
              <p:blipFill>
                <a:blip r:embed="rId11"/>
                <a:stretch>
                  <a:fillRect/>
                </a:stretch>
              </p:blipFill>
              <p:spPr>
                <a:xfrm>
                  <a:off x="3959071" y="5430221"/>
                  <a:ext cx="2891160" cy="8715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5" name="Ink 84">
                  <a:extLst>
                    <a:ext uri="{FF2B5EF4-FFF2-40B4-BE49-F238E27FC236}">
                      <a16:creationId xmlns:a16="http://schemas.microsoft.com/office/drawing/2014/main" id="{9DCFDA8F-8D0E-29F6-921C-9E225F116630}"/>
                    </a:ext>
                  </a:extLst>
                </p14:cNvPr>
                <p14:cNvContentPartPr/>
                <p14:nvPr/>
              </p14:nvContentPartPr>
              <p14:xfrm>
                <a:off x="6493831" y="5377661"/>
                <a:ext cx="402120" cy="198000"/>
              </p14:xfrm>
            </p:contentPart>
          </mc:Choice>
          <mc:Fallback>
            <p:pic>
              <p:nvPicPr>
                <p:cNvPr id="85" name="Ink 84">
                  <a:extLst>
                    <a:ext uri="{FF2B5EF4-FFF2-40B4-BE49-F238E27FC236}">
                      <a16:creationId xmlns:a16="http://schemas.microsoft.com/office/drawing/2014/main" id="{9DCFDA8F-8D0E-29F6-921C-9E225F116630}"/>
                    </a:ext>
                  </a:extLst>
                </p:cNvPr>
                <p:cNvPicPr/>
                <p:nvPr/>
              </p:nvPicPr>
              <p:blipFill>
                <a:blip r:embed="rId13"/>
                <a:stretch>
                  <a:fillRect/>
                </a:stretch>
              </p:blipFill>
              <p:spPr>
                <a:xfrm>
                  <a:off x="6485191" y="5369021"/>
                  <a:ext cx="41976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6" name="Ink 85">
                  <a:extLst>
                    <a:ext uri="{FF2B5EF4-FFF2-40B4-BE49-F238E27FC236}">
                      <a16:creationId xmlns:a16="http://schemas.microsoft.com/office/drawing/2014/main" id="{95DFA88B-2938-6D3B-5E9F-B4BAF48643AE}"/>
                    </a:ext>
                  </a:extLst>
                </p14:cNvPr>
                <p14:cNvContentPartPr/>
                <p14:nvPr/>
              </p14:nvContentPartPr>
              <p14:xfrm>
                <a:off x="2322151" y="5717861"/>
                <a:ext cx="219960" cy="910080"/>
              </p14:xfrm>
            </p:contentPart>
          </mc:Choice>
          <mc:Fallback>
            <p:pic>
              <p:nvPicPr>
                <p:cNvPr id="86" name="Ink 85">
                  <a:extLst>
                    <a:ext uri="{FF2B5EF4-FFF2-40B4-BE49-F238E27FC236}">
                      <a16:creationId xmlns:a16="http://schemas.microsoft.com/office/drawing/2014/main" id="{95DFA88B-2938-6D3B-5E9F-B4BAF48643AE}"/>
                    </a:ext>
                  </a:extLst>
                </p:cNvPr>
                <p:cNvPicPr/>
                <p:nvPr/>
              </p:nvPicPr>
              <p:blipFill>
                <a:blip r:embed="rId15"/>
                <a:stretch>
                  <a:fillRect/>
                </a:stretch>
              </p:blipFill>
              <p:spPr>
                <a:xfrm>
                  <a:off x="2313151" y="5709221"/>
                  <a:ext cx="237600" cy="9277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87" name="Ink 86">
                  <a:extLst>
                    <a:ext uri="{FF2B5EF4-FFF2-40B4-BE49-F238E27FC236}">
                      <a16:creationId xmlns:a16="http://schemas.microsoft.com/office/drawing/2014/main" id="{F061F33D-749E-79A6-7E00-AD4D8DE2E848}"/>
                    </a:ext>
                  </a:extLst>
                </p14:cNvPr>
                <p14:cNvContentPartPr/>
                <p14:nvPr/>
              </p14:nvContentPartPr>
              <p14:xfrm>
                <a:off x="2310271" y="6232301"/>
                <a:ext cx="162720" cy="60840"/>
              </p14:xfrm>
            </p:contentPart>
          </mc:Choice>
          <mc:Fallback>
            <p:pic>
              <p:nvPicPr>
                <p:cNvPr id="87" name="Ink 86">
                  <a:extLst>
                    <a:ext uri="{FF2B5EF4-FFF2-40B4-BE49-F238E27FC236}">
                      <a16:creationId xmlns:a16="http://schemas.microsoft.com/office/drawing/2014/main" id="{F061F33D-749E-79A6-7E00-AD4D8DE2E848}"/>
                    </a:ext>
                  </a:extLst>
                </p:cNvPr>
                <p:cNvPicPr/>
                <p:nvPr/>
              </p:nvPicPr>
              <p:blipFill>
                <a:blip r:embed="rId17"/>
                <a:stretch>
                  <a:fillRect/>
                </a:stretch>
              </p:blipFill>
              <p:spPr>
                <a:xfrm>
                  <a:off x="2301631" y="6223301"/>
                  <a:ext cx="18036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88" name="Ink 87">
                  <a:extLst>
                    <a:ext uri="{FF2B5EF4-FFF2-40B4-BE49-F238E27FC236}">
                      <a16:creationId xmlns:a16="http://schemas.microsoft.com/office/drawing/2014/main" id="{B49206A7-E2F9-7B62-5C39-3EE93C82A645}"/>
                    </a:ext>
                  </a:extLst>
                </p14:cNvPr>
                <p14:cNvContentPartPr/>
                <p14:nvPr/>
              </p14:nvContentPartPr>
              <p14:xfrm>
                <a:off x="2575951" y="6260741"/>
                <a:ext cx="334440" cy="136440"/>
              </p14:xfrm>
            </p:contentPart>
          </mc:Choice>
          <mc:Fallback>
            <p:pic>
              <p:nvPicPr>
                <p:cNvPr id="88" name="Ink 87">
                  <a:extLst>
                    <a:ext uri="{FF2B5EF4-FFF2-40B4-BE49-F238E27FC236}">
                      <a16:creationId xmlns:a16="http://schemas.microsoft.com/office/drawing/2014/main" id="{B49206A7-E2F9-7B62-5C39-3EE93C82A645}"/>
                    </a:ext>
                  </a:extLst>
                </p:cNvPr>
                <p:cNvPicPr/>
                <p:nvPr/>
              </p:nvPicPr>
              <p:blipFill>
                <a:blip r:embed="rId19"/>
                <a:stretch>
                  <a:fillRect/>
                </a:stretch>
              </p:blipFill>
              <p:spPr>
                <a:xfrm>
                  <a:off x="2567311" y="6252101"/>
                  <a:ext cx="35208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5" name="Ink 34">
                  <a:extLst>
                    <a:ext uri="{FF2B5EF4-FFF2-40B4-BE49-F238E27FC236}">
                      <a16:creationId xmlns:a16="http://schemas.microsoft.com/office/drawing/2014/main" id="{5825F8F3-5A35-C1DE-6CEB-918B066BC3B4}"/>
                    </a:ext>
                  </a:extLst>
                </p14:cNvPr>
                <p14:cNvContentPartPr/>
                <p14:nvPr/>
              </p14:nvContentPartPr>
              <p14:xfrm>
                <a:off x="9036871" y="3748661"/>
                <a:ext cx="364680" cy="281520"/>
              </p14:xfrm>
            </p:contentPart>
          </mc:Choice>
          <mc:Fallback>
            <p:pic>
              <p:nvPicPr>
                <p:cNvPr id="35" name="Ink 34">
                  <a:extLst>
                    <a:ext uri="{FF2B5EF4-FFF2-40B4-BE49-F238E27FC236}">
                      <a16:creationId xmlns:a16="http://schemas.microsoft.com/office/drawing/2014/main" id="{5825F8F3-5A35-C1DE-6CEB-918B066BC3B4}"/>
                    </a:ext>
                  </a:extLst>
                </p:cNvPr>
                <p:cNvPicPr/>
                <p:nvPr/>
              </p:nvPicPr>
              <p:blipFill>
                <a:blip r:embed="rId21"/>
                <a:stretch>
                  <a:fillRect/>
                </a:stretch>
              </p:blipFill>
              <p:spPr>
                <a:xfrm>
                  <a:off x="9027871" y="3740021"/>
                  <a:ext cx="382320" cy="2991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6" name="Ink 35">
                  <a:extLst>
                    <a:ext uri="{FF2B5EF4-FFF2-40B4-BE49-F238E27FC236}">
                      <a16:creationId xmlns:a16="http://schemas.microsoft.com/office/drawing/2014/main" id="{BEC5BBE7-60E7-4348-668F-5E2F3C0BD31B}"/>
                    </a:ext>
                  </a:extLst>
                </p14:cNvPr>
                <p14:cNvContentPartPr/>
                <p14:nvPr/>
              </p14:nvContentPartPr>
              <p14:xfrm>
                <a:off x="9517471" y="3779981"/>
                <a:ext cx="9360" cy="287640"/>
              </p14:xfrm>
            </p:contentPart>
          </mc:Choice>
          <mc:Fallback>
            <p:pic>
              <p:nvPicPr>
                <p:cNvPr id="36" name="Ink 35">
                  <a:extLst>
                    <a:ext uri="{FF2B5EF4-FFF2-40B4-BE49-F238E27FC236}">
                      <a16:creationId xmlns:a16="http://schemas.microsoft.com/office/drawing/2014/main" id="{BEC5BBE7-60E7-4348-668F-5E2F3C0BD31B}"/>
                    </a:ext>
                  </a:extLst>
                </p:cNvPr>
                <p:cNvPicPr/>
                <p:nvPr/>
              </p:nvPicPr>
              <p:blipFill>
                <a:blip r:embed="rId23"/>
                <a:stretch>
                  <a:fillRect/>
                </a:stretch>
              </p:blipFill>
              <p:spPr>
                <a:xfrm>
                  <a:off x="9508471" y="3771341"/>
                  <a:ext cx="27000" cy="3052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7" name="Ink 36">
                  <a:extLst>
                    <a:ext uri="{FF2B5EF4-FFF2-40B4-BE49-F238E27FC236}">
                      <a16:creationId xmlns:a16="http://schemas.microsoft.com/office/drawing/2014/main" id="{00F52C1D-45CE-74FA-EC56-870B87B4C5F9}"/>
                    </a:ext>
                  </a:extLst>
                </p14:cNvPr>
                <p14:cNvContentPartPr/>
                <p14:nvPr/>
              </p14:nvContentPartPr>
              <p14:xfrm>
                <a:off x="9423511" y="3687461"/>
                <a:ext cx="359640" cy="331200"/>
              </p14:xfrm>
            </p:contentPart>
          </mc:Choice>
          <mc:Fallback>
            <p:pic>
              <p:nvPicPr>
                <p:cNvPr id="37" name="Ink 36">
                  <a:extLst>
                    <a:ext uri="{FF2B5EF4-FFF2-40B4-BE49-F238E27FC236}">
                      <a16:creationId xmlns:a16="http://schemas.microsoft.com/office/drawing/2014/main" id="{00F52C1D-45CE-74FA-EC56-870B87B4C5F9}"/>
                    </a:ext>
                  </a:extLst>
                </p:cNvPr>
                <p:cNvPicPr/>
                <p:nvPr/>
              </p:nvPicPr>
              <p:blipFill>
                <a:blip r:embed="rId25"/>
                <a:stretch>
                  <a:fillRect/>
                </a:stretch>
              </p:blipFill>
              <p:spPr>
                <a:xfrm>
                  <a:off x="9414871" y="3678821"/>
                  <a:ext cx="377280" cy="3488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8" name="Ink 37">
                  <a:extLst>
                    <a:ext uri="{FF2B5EF4-FFF2-40B4-BE49-F238E27FC236}">
                      <a16:creationId xmlns:a16="http://schemas.microsoft.com/office/drawing/2014/main" id="{53531B34-8D27-7AB7-0B61-D91DC46DEC43}"/>
                    </a:ext>
                  </a:extLst>
                </p14:cNvPr>
                <p14:cNvContentPartPr/>
                <p14:nvPr/>
              </p14:nvContentPartPr>
              <p14:xfrm>
                <a:off x="8725111" y="3391901"/>
                <a:ext cx="1407960" cy="885240"/>
              </p14:xfrm>
            </p:contentPart>
          </mc:Choice>
          <mc:Fallback>
            <p:pic>
              <p:nvPicPr>
                <p:cNvPr id="38" name="Ink 37">
                  <a:extLst>
                    <a:ext uri="{FF2B5EF4-FFF2-40B4-BE49-F238E27FC236}">
                      <a16:creationId xmlns:a16="http://schemas.microsoft.com/office/drawing/2014/main" id="{53531B34-8D27-7AB7-0B61-D91DC46DEC43}"/>
                    </a:ext>
                  </a:extLst>
                </p:cNvPr>
                <p:cNvPicPr/>
                <p:nvPr/>
              </p:nvPicPr>
              <p:blipFill>
                <a:blip r:embed="rId27"/>
                <a:stretch>
                  <a:fillRect/>
                </a:stretch>
              </p:blipFill>
              <p:spPr>
                <a:xfrm>
                  <a:off x="8716471" y="3383261"/>
                  <a:ext cx="1425600" cy="9028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39" name="Ink 38">
                  <a:extLst>
                    <a:ext uri="{FF2B5EF4-FFF2-40B4-BE49-F238E27FC236}">
                      <a16:creationId xmlns:a16="http://schemas.microsoft.com/office/drawing/2014/main" id="{BCA5A546-EF25-A12D-48DA-8CE9DC001A6E}"/>
                    </a:ext>
                  </a:extLst>
                </p14:cNvPr>
                <p14:cNvContentPartPr/>
                <p14:nvPr/>
              </p14:nvContentPartPr>
              <p14:xfrm>
                <a:off x="7737631" y="2605301"/>
                <a:ext cx="3102840" cy="2243880"/>
              </p14:xfrm>
            </p:contentPart>
          </mc:Choice>
          <mc:Fallback>
            <p:pic>
              <p:nvPicPr>
                <p:cNvPr id="39" name="Ink 38">
                  <a:extLst>
                    <a:ext uri="{FF2B5EF4-FFF2-40B4-BE49-F238E27FC236}">
                      <a16:creationId xmlns:a16="http://schemas.microsoft.com/office/drawing/2014/main" id="{BCA5A546-EF25-A12D-48DA-8CE9DC001A6E}"/>
                    </a:ext>
                  </a:extLst>
                </p:cNvPr>
                <p:cNvPicPr/>
                <p:nvPr/>
              </p:nvPicPr>
              <p:blipFill>
                <a:blip r:embed="rId29"/>
                <a:stretch>
                  <a:fillRect/>
                </a:stretch>
              </p:blipFill>
              <p:spPr>
                <a:xfrm>
                  <a:off x="7728991" y="2596301"/>
                  <a:ext cx="3120480" cy="22615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40" name="Ink 39">
                  <a:extLst>
                    <a:ext uri="{FF2B5EF4-FFF2-40B4-BE49-F238E27FC236}">
                      <a16:creationId xmlns:a16="http://schemas.microsoft.com/office/drawing/2014/main" id="{A4D91FDA-B0C4-7974-0F87-13A6E84D9A5D}"/>
                    </a:ext>
                  </a:extLst>
                </p14:cNvPr>
                <p14:cNvContentPartPr/>
                <p14:nvPr/>
              </p14:nvContentPartPr>
              <p14:xfrm>
                <a:off x="7864351" y="2510621"/>
                <a:ext cx="2980440" cy="2132280"/>
              </p14:xfrm>
            </p:contentPart>
          </mc:Choice>
          <mc:Fallback>
            <p:pic>
              <p:nvPicPr>
                <p:cNvPr id="40" name="Ink 39">
                  <a:extLst>
                    <a:ext uri="{FF2B5EF4-FFF2-40B4-BE49-F238E27FC236}">
                      <a16:creationId xmlns:a16="http://schemas.microsoft.com/office/drawing/2014/main" id="{A4D91FDA-B0C4-7974-0F87-13A6E84D9A5D}"/>
                    </a:ext>
                  </a:extLst>
                </p:cNvPr>
                <p:cNvPicPr/>
                <p:nvPr/>
              </p:nvPicPr>
              <p:blipFill>
                <a:blip r:embed="rId31"/>
                <a:stretch>
                  <a:fillRect/>
                </a:stretch>
              </p:blipFill>
              <p:spPr>
                <a:xfrm>
                  <a:off x="7855711" y="2501621"/>
                  <a:ext cx="2998080" cy="21499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41" name="Ink 40">
                  <a:extLst>
                    <a:ext uri="{FF2B5EF4-FFF2-40B4-BE49-F238E27FC236}">
                      <a16:creationId xmlns:a16="http://schemas.microsoft.com/office/drawing/2014/main" id="{0F9C5BB8-3393-0CF8-2304-2DC559D6B5F0}"/>
                    </a:ext>
                  </a:extLst>
                </p14:cNvPr>
                <p14:cNvContentPartPr/>
                <p14:nvPr/>
              </p14:nvContentPartPr>
              <p14:xfrm>
                <a:off x="8244151" y="2567501"/>
                <a:ext cx="192240" cy="759240"/>
              </p14:xfrm>
            </p:contentPart>
          </mc:Choice>
          <mc:Fallback>
            <p:pic>
              <p:nvPicPr>
                <p:cNvPr id="41" name="Ink 40">
                  <a:extLst>
                    <a:ext uri="{FF2B5EF4-FFF2-40B4-BE49-F238E27FC236}">
                      <a16:creationId xmlns:a16="http://schemas.microsoft.com/office/drawing/2014/main" id="{0F9C5BB8-3393-0CF8-2304-2DC559D6B5F0}"/>
                    </a:ext>
                  </a:extLst>
                </p:cNvPr>
                <p:cNvPicPr/>
                <p:nvPr/>
              </p:nvPicPr>
              <p:blipFill>
                <a:blip r:embed="rId33"/>
                <a:stretch>
                  <a:fillRect/>
                </a:stretch>
              </p:blipFill>
              <p:spPr>
                <a:xfrm>
                  <a:off x="8235151" y="2558861"/>
                  <a:ext cx="209880" cy="7768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42" name="Ink 41">
                  <a:extLst>
                    <a:ext uri="{FF2B5EF4-FFF2-40B4-BE49-F238E27FC236}">
                      <a16:creationId xmlns:a16="http://schemas.microsoft.com/office/drawing/2014/main" id="{0F931D91-3E62-73D3-8B73-3074D1336381}"/>
                    </a:ext>
                  </a:extLst>
                </p14:cNvPr>
                <p14:cNvContentPartPr/>
                <p14:nvPr/>
              </p14:nvContentPartPr>
              <p14:xfrm>
                <a:off x="8140831" y="2950181"/>
                <a:ext cx="337320" cy="118800"/>
              </p14:xfrm>
            </p:contentPart>
          </mc:Choice>
          <mc:Fallback>
            <p:pic>
              <p:nvPicPr>
                <p:cNvPr id="42" name="Ink 41">
                  <a:extLst>
                    <a:ext uri="{FF2B5EF4-FFF2-40B4-BE49-F238E27FC236}">
                      <a16:creationId xmlns:a16="http://schemas.microsoft.com/office/drawing/2014/main" id="{0F931D91-3E62-73D3-8B73-3074D1336381}"/>
                    </a:ext>
                  </a:extLst>
                </p:cNvPr>
                <p:cNvPicPr/>
                <p:nvPr/>
              </p:nvPicPr>
              <p:blipFill>
                <a:blip r:embed="rId35"/>
                <a:stretch>
                  <a:fillRect/>
                </a:stretch>
              </p:blipFill>
              <p:spPr>
                <a:xfrm>
                  <a:off x="8132191" y="2941541"/>
                  <a:ext cx="35496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43" name="Ink 42">
                  <a:extLst>
                    <a:ext uri="{FF2B5EF4-FFF2-40B4-BE49-F238E27FC236}">
                      <a16:creationId xmlns:a16="http://schemas.microsoft.com/office/drawing/2014/main" id="{89485511-83E9-345B-65BA-6D9E4C790B36}"/>
                    </a:ext>
                  </a:extLst>
                </p14:cNvPr>
                <p14:cNvContentPartPr/>
                <p14:nvPr/>
              </p14:nvContentPartPr>
              <p14:xfrm>
                <a:off x="8533591" y="2908421"/>
                <a:ext cx="307800" cy="417600"/>
              </p14:xfrm>
            </p:contentPart>
          </mc:Choice>
          <mc:Fallback>
            <p:pic>
              <p:nvPicPr>
                <p:cNvPr id="43" name="Ink 42">
                  <a:extLst>
                    <a:ext uri="{FF2B5EF4-FFF2-40B4-BE49-F238E27FC236}">
                      <a16:creationId xmlns:a16="http://schemas.microsoft.com/office/drawing/2014/main" id="{89485511-83E9-345B-65BA-6D9E4C790B36}"/>
                    </a:ext>
                  </a:extLst>
                </p:cNvPr>
                <p:cNvPicPr/>
                <p:nvPr/>
              </p:nvPicPr>
              <p:blipFill>
                <a:blip r:embed="rId37"/>
                <a:stretch>
                  <a:fillRect/>
                </a:stretch>
              </p:blipFill>
              <p:spPr>
                <a:xfrm>
                  <a:off x="8524591" y="2899421"/>
                  <a:ext cx="325440" cy="4352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44" name="Ink 43">
                  <a:extLst>
                    <a:ext uri="{FF2B5EF4-FFF2-40B4-BE49-F238E27FC236}">
                      <a16:creationId xmlns:a16="http://schemas.microsoft.com/office/drawing/2014/main" id="{0B3EE7B4-0AF8-C9B7-10A2-40023B5710EF}"/>
                    </a:ext>
                  </a:extLst>
                </p14:cNvPr>
                <p14:cNvContentPartPr/>
                <p14:nvPr/>
              </p14:nvContentPartPr>
              <p14:xfrm>
                <a:off x="8917351" y="2838581"/>
                <a:ext cx="758880" cy="273600"/>
              </p14:xfrm>
            </p:contentPart>
          </mc:Choice>
          <mc:Fallback>
            <p:pic>
              <p:nvPicPr>
                <p:cNvPr id="44" name="Ink 43">
                  <a:extLst>
                    <a:ext uri="{FF2B5EF4-FFF2-40B4-BE49-F238E27FC236}">
                      <a16:creationId xmlns:a16="http://schemas.microsoft.com/office/drawing/2014/main" id="{0B3EE7B4-0AF8-C9B7-10A2-40023B5710EF}"/>
                    </a:ext>
                  </a:extLst>
                </p:cNvPr>
                <p:cNvPicPr/>
                <p:nvPr/>
              </p:nvPicPr>
              <p:blipFill>
                <a:blip r:embed="rId39"/>
                <a:stretch>
                  <a:fillRect/>
                </a:stretch>
              </p:blipFill>
              <p:spPr>
                <a:xfrm>
                  <a:off x="8908351" y="2829581"/>
                  <a:ext cx="776520" cy="2912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45" name="Ink 44">
                  <a:extLst>
                    <a:ext uri="{FF2B5EF4-FFF2-40B4-BE49-F238E27FC236}">
                      <a16:creationId xmlns:a16="http://schemas.microsoft.com/office/drawing/2014/main" id="{2AE7FBB5-9624-9232-99C9-C549F1960D81}"/>
                    </a:ext>
                  </a:extLst>
                </p14:cNvPr>
                <p14:cNvContentPartPr/>
                <p14:nvPr/>
              </p14:nvContentPartPr>
              <p14:xfrm>
                <a:off x="9562471" y="2942981"/>
                <a:ext cx="153360" cy="56160"/>
              </p14:xfrm>
            </p:contentPart>
          </mc:Choice>
          <mc:Fallback>
            <p:pic>
              <p:nvPicPr>
                <p:cNvPr id="45" name="Ink 44">
                  <a:extLst>
                    <a:ext uri="{FF2B5EF4-FFF2-40B4-BE49-F238E27FC236}">
                      <a16:creationId xmlns:a16="http://schemas.microsoft.com/office/drawing/2014/main" id="{2AE7FBB5-9624-9232-99C9-C549F1960D81}"/>
                    </a:ext>
                  </a:extLst>
                </p:cNvPr>
                <p:cNvPicPr/>
                <p:nvPr/>
              </p:nvPicPr>
              <p:blipFill>
                <a:blip r:embed="rId41"/>
                <a:stretch>
                  <a:fillRect/>
                </a:stretch>
              </p:blipFill>
              <p:spPr>
                <a:xfrm>
                  <a:off x="9553471" y="2933981"/>
                  <a:ext cx="17100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47" name="Ink 46">
                  <a:extLst>
                    <a:ext uri="{FF2B5EF4-FFF2-40B4-BE49-F238E27FC236}">
                      <a16:creationId xmlns:a16="http://schemas.microsoft.com/office/drawing/2014/main" id="{430D4E6C-7FF4-8900-1510-904F147AA9E6}"/>
                    </a:ext>
                  </a:extLst>
                </p14:cNvPr>
                <p14:cNvContentPartPr/>
                <p14:nvPr/>
              </p14:nvContentPartPr>
              <p14:xfrm>
                <a:off x="3323311" y="3229181"/>
                <a:ext cx="241200" cy="258480"/>
              </p14:xfrm>
            </p:contentPart>
          </mc:Choice>
          <mc:Fallback>
            <p:pic>
              <p:nvPicPr>
                <p:cNvPr id="47" name="Ink 46">
                  <a:extLst>
                    <a:ext uri="{FF2B5EF4-FFF2-40B4-BE49-F238E27FC236}">
                      <a16:creationId xmlns:a16="http://schemas.microsoft.com/office/drawing/2014/main" id="{430D4E6C-7FF4-8900-1510-904F147AA9E6}"/>
                    </a:ext>
                  </a:extLst>
                </p:cNvPr>
                <p:cNvPicPr/>
                <p:nvPr/>
              </p:nvPicPr>
              <p:blipFill>
                <a:blip r:embed="rId43"/>
                <a:stretch>
                  <a:fillRect/>
                </a:stretch>
              </p:blipFill>
              <p:spPr>
                <a:xfrm>
                  <a:off x="3314671" y="3220541"/>
                  <a:ext cx="258840" cy="2761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48" name="Ink 47">
                  <a:extLst>
                    <a:ext uri="{FF2B5EF4-FFF2-40B4-BE49-F238E27FC236}">
                      <a16:creationId xmlns:a16="http://schemas.microsoft.com/office/drawing/2014/main" id="{E7BE686D-E7F5-C79B-2568-3AA42F2604F1}"/>
                    </a:ext>
                  </a:extLst>
                </p14:cNvPr>
                <p14:cNvContentPartPr/>
                <p14:nvPr/>
              </p14:nvContentPartPr>
              <p14:xfrm>
                <a:off x="3308191" y="4587821"/>
                <a:ext cx="307080" cy="356400"/>
              </p14:xfrm>
            </p:contentPart>
          </mc:Choice>
          <mc:Fallback>
            <p:pic>
              <p:nvPicPr>
                <p:cNvPr id="48" name="Ink 47">
                  <a:extLst>
                    <a:ext uri="{FF2B5EF4-FFF2-40B4-BE49-F238E27FC236}">
                      <a16:creationId xmlns:a16="http://schemas.microsoft.com/office/drawing/2014/main" id="{E7BE686D-E7F5-C79B-2568-3AA42F2604F1}"/>
                    </a:ext>
                  </a:extLst>
                </p:cNvPr>
                <p:cNvPicPr/>
                <p:nvPr/>
              </p:nvPicPr>
              <p:blipFill>
                <a:blip r:embed="rId45"/>
                <a:stretch>
                  <a:fillRect/>
                </a:stretch>
              </p:blipFill>
              <p:spPr>
                <a:xfrm>
                  <a:off x="3299191" y="4579181"/>
                  <a:ext cx="324720" cy="3740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49" name="Ink 48">
                  <a:extLst>
                    <a:ext uri="{FF2B5EF4-FFF2-40B4-BE49-F238E27FC236}">
                      <a16:creationId xmlns:a16="http://schemas.microsoft.com/office/drawing/2014/main" id="{45274A41-AC58-C56B-119F-8ED334CB0790}"/>
                    </a:ext>
                  </a:extLst>
                </p14:cNvPr>
                <p14:cNvContentPartPr/>
                <p14:nvPr/>
              </p14:nvContentPartPr>
              <p14:xfrm>
                <a:off x="3779431" y="3972221"/>
                <a:ext cx="3639240" cy="847440"/>
              </p14:xfrm>
            </p:contentPart>
          </mc:Choice>
          <mc:Fallback>
            <p:pic>
              <p:nvPicPr>
                <p:cNvPr id="49" name="Ink 48">
                  <a:extLst>
                    <a:ext uri="{FF2B5EF4-FFF2-40B4-BE49-F238E27FC236}">
                      <a16:creationId xmlns:a16="http://schemas.microsoft.com/office/drawing/2014/main" id="{45274A41-AC58-C56B-119F-8ED334CB0790}"/>
                    </a:ext>
                  </a:extLst>
                </p:cNvPr>
                <p:cNvPicPr/>
                <p:nvPr/>
              </p:nvPicPr>
              <p:blipFill>
                <a:blip r:embed="rId47"/>
                <a:stretch>
                  <a:fillRect/>
                </a:stretch>
              </p:blipFill>
              <p:spPr>
                <a:xfrm>
                  <a:off x="3770431" y="3963221"/>
                  <a:ext cx="3656880" cy="8650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50" name="Ink 49">
                  <a:extLst>
                    <a:ext uri="{FF2B5EF4-FFF2-40B4-BE49-F238E27FC236}">
                      <a16:creationId xmlns:a16="http://schemas.microsoft.com/office/drawing/2014/main" id="{F67B6DD8-CF81-B5AC-1556-62BC9A5AB0F7}"/>
                    </a:ext>
                  </a:extLst>
                </p14:cNvPr>
                <p14:cNvContentPartPr/>
                <p14:nvPr/>
              </p14:nvContentPartPr>
              <p14:xfrm>
                <a:off x="7232911" y="3839381"/>
                <a:ext cx="330120" cy="294480"/>
              </p14:xfrm>
            </p:contentPart>
          </mc:Choice>
          <mc:Fallback>
            <p:pic>
              <p:nvPicPr>
                <p:cNvPr id="50" name="Ink 49">
                  <a:extLst>
                    <a:ext uri="{FF2B5EF4-FFF2-40B4-BE49-F238E27FC236}">
                      <a16:creationId xmlns:a16="http://schemas.microsoft.com/office/drawing/2014/main" id="{F67B6DD8-CF81-B5AC-1556-62BC9A5AB0F7}"/>
                    </a:ext>
                  </a:extLst>
                </p:cNvPr>
                <p:cNvPicPr/>
                <p:nvPr/>
              </p:nvPicPr>
              <p:blipFill>
                <a:blip r:embed="rId49"/>
                <a:stretch>
                  <a:fillRect/>
                </a:stretch>
              </p:blipFill>
              <p:spPr>
                <a:xfrm>
                  <a:off x="7223911" y="3830741"/>
                  <a:ext cx="347760" cy="3121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51" name="Ink 50">
                  <a:extLst>
                    <a:ext uri="{FF2B5EF4-FFF2-40B4-BE49-F238E27FC236}">
                      <a16:creationId xmlns:a16="http://schemas.microsoft.com/office/drawing/2014/main" id="{D4368BAF-280E-9E37-7521-F8A204C8DD27}"/>
                    </a:ext>
                  </a:extLst>
                </p14:cNvPr>
                <p14:cNvContentPartPr/>
                <p14:nvPr/>
              </p14:nvContentPartPr>
              <p14:xfrm>
                <a:off x="3884191" y="3189581"/>
                <a:ext cx="3517200" cy="469800"/>
              </p14:xfrm>
            </p:contentPart>
          </mc:Choice>
          <mc:Fallback>
            <p:pic>
              <p:nvPicPr>
                <p:cNvPr id="51" name="Ink 50">
                  <a:extLst>
                    <a:ext uri="{FF2B5EF4-FFF2-40B4-BE49-F238E27FC236}">
                      <a16:creationId xmlns:a16="http://schemas.microsoft.com/office/drawing/2014/main" id="{D4368BAF-280E-9E37-7521-F8A204C8DD27}"/>
                    </a:ext>
                  </a:extLst>
                </p:cNvPr>
                <p:cNvPicPr/>
                <p:nvPr/>
              </p:nvPicPr>
              <p:blipFill>
                <a:blip r:embed="rId51"/>
                <a:stretch>
                  <a:fillRect/>
                </a:stretch>
              </p:blipFill>
              <p:spPr>
                <a:xfrm>
                  <a:off x="3875551" y="3180941"/>
                  <a:ext cx="3534840" cy="4874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52" name="Ink 51">
                  <a:extLst>
                    <a:ext uri="{FF2B5EF4-FFF2-40B4-BE49-F238E27FC236}">
                      <a16:creationId xmlns:a16="http://schemas.microsoft.com/office/drawing/2014/main" id="{E0315CA0-4753-7CCA-5FD2-2E2489C70CF0}"/>
                    </a:ext>
                  </a:extLst>
                </p14:cNvPr>
                <p14:cNvContentPartPr/>
                <p14:nvPr/>
              </p14:nvContentPartPr>
              <p14:xfrm>
                <a:off x="7231831" y="3533381"/>
                <a:ext cx="199800" cy="158040"/>
              </p14:xfrm>
            </p:contentPart>
          </mc:Choice>
          <mc:Fallback>
            <p:pic>
              <p:nvPicPr>
                <p:cNvPr id="52" name="Ink 51">
                  <a:extLst>
                    <a:ext uri="{FF2B5EF4-FFF2-40B4-BE49-F238E27FC236}">
                      <a16:creationId xmlns:a16="http://schemas.microsoft.com/office/drawing/2014/main" id="{E0315CA0-4753-7CCA-5FD2-2E2489C70CF0}"/>
                    </a:ext>
                  </a:extLst>
                </p:cNvPr>
                <p:cNvPicPr/>
                <p:nvPr/>
              </p:nvPicPr>
              <p:blipFill>
                <a:blip r:embed="rId53"/>
                <a:stretch>
                  <a:fillRect/>
                </a:stretch>
              </p:blipFill>
              <p:spPr>
                <a:xfrm>
                  <a:off x="7222831" y="3524741"/>
                  <a:ext cx="21744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54" name="Ink 53">
                  <a:extLst>
                    <a:ext uri="{FF2B5EF4-FFF2-40B4-BE49-F238E27FC236}">
                      <a16:creationId xmlns:a16="http://schemas.microsoft.com/office/drawing/2014/main" id="{33BD660D-5714-4E4E-9060-97F8FBAF02C7}"/>
                    </a:ext>
                  </a:extLst>
                </p14:cNvPr>
                <p14:cNvContentPartPr/>
                <p14:nvPr/>
              </p14:nvContentPartPr>
              <p14:xfrm>
                <a:off x="1947751" y="3333941"/>
                <a:ext cx="164880" cy="148680"/>
              </p14:xfrm>
            </p:contentPart>
          </mc:Choice>
          <mc:Fallback>
            <p:pic>
              <p:nvPicPr>
                <p:cNvPr id="54" name="Ink 53">
                  <a:extLst>
                    <a:ext uri="{FF2B5EF4-FFF2-40B4-BE49-F238E27FC236}">
                      <a16:creationId xmlns:a16="http://schemas.microsoft.com/office/drawing/2014/main" id="{33BD660D-5714-4E4E-9060-97F8FBAF02C7}"/>
                    </a:ext>
                  </a:extLst>
                </p:cNvPr>
                <p:cNvPicPr/>
                <p:nvPr/>
              </p:nvPicPr>
              <p:blipFill>
                <a:blip r:embed="rId55"/>
                <a:stretch>
                  <a:fillRect/>
                </a:stretch>
              </p:blipFill>
              <p:spPr>
                <a:xfrm>
                  <a:off x="1938751" y="3325301"/>
                  <a:ext cx="18252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55" name="Ink 54">
                  <a:extLst>
                    <a:ext uri="{FF2B5EF4-FFF2-40B4-BE49-F238E27FC236}">
                      <a16:creationId xmlns:a16="http://schemas.microsoft.com/office/drawing/2014/main" id="{96582737-C56A-20A9-3F08-1863DD208609}"/>
                    </a:ext>
                  </a:extLst>
                </p14:cNvPr>
                <p14:cNvContentPartPr/>
                <p14:nvPr/>
              </p14:nvContentPartPr>
              <p14:xfrm>
                <a:off x="2116231" y="2879621"/>
                <a:ext cx="197640" cy="692280"/>
              </p14:xfrm>
            </p:contentPart>
          </mc:Choice>
          <mc:Fallback>
            <p:pic>
              <p:nvPicPr>
                <p:cNvPr id="55" name="Ink 54">
                  <a:extLst>
                    <a:ext uri="{FF2B5EF4-FFF2-40B4-BE49-F238E27FC236}">
                      <a16:creationId xmlns:a16="http://schemas.microsoft.com/office/drawing/2014/main" id="{96582737-C56A-20A9-3F08-1863DD208609}"/>
                    </a:ext>
                  </a:extLst>
                </p:cNvPr>
                <p:cNvPicPr/>
                <p:nvPr/>
              </p:nvPicPr>
              <p:blipFill>
                <a:blip r:embed="rId57"/>
                <a:stretch>
                  <a:fillRect/>
                </a:stretch>
              </p:blipFill>
              <p:spPr>
                <a:xfrm>
                  <a:off x="2107231" y="2870981"/>
                  <a:ext cx="215280" cy="7099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56" name="Ink 55">
                  <a:extLst>
                    <a:ext uri="{FF2B5EF4-FFF2-40B4-BE49-F238E27FC236}">
                      <a16:creationId xmlns:a16="http://schemas.microsoft.com/office/drawing/2014/main" id="{A8FB05FC-8E25-2F7F-7831-15178ED891F3}"/>
                    </a:ext>
                  </a:extLst>
                </p14:cNvPr>
                <p14:cNvContentPartPr/>
                <p14:nvPr/>
              </p14:nvContentPartPr>
              <p14:xfrm>
                <a:off x="2152951" y="3244301"/>
                <a:ext cx="203040" cy="49680"/>
              </p14:xfrm>
            </p:contentPart>
          </mc:Choice>
          <mc:Fallback>
            <p:pic>
              <p:nvPicPr>
                <p:cNvPr id="56" name="Ink 55">
                  <a:extLst>
                    <a:ext uri="{FF2B5EF4-FFF2-40B4-BE49-F238E27FC236}">
                      <a16:creationId xmlns:a16="http://schemas.microsoft.com/office/drawing/2014/main" id="{A8FB05FC-8E25-2F7F-7831-15178ED891F3}"/>
                    </a:ext>
                  </a:extLst>
                </p:cNvPr>
                <p:cNvPicPr/>
                <p:nvPr/>
              </p:nvPicPr>
              <p:blipFill>
                <a:blip r:embed="rId59"/>
                <a:stretch>
                  <a:fillRect/>
                </a:stretch>
              </p:blipFill>
              <p:spPr>
                <a:xfrm>
                  <a:off x="2143951" y="3235301"/>
                  <a:ext cx="22068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57" name="Ink 56">
                  <a:extLst>
                    <a:ext uri="{FF2B5EF4-FFF2-40B4-BE49-F238E27FC236}">
                      <a16:creationId xmlns:a16="http://schemas.microsoft.com/office/drawing/2014/main" id="{D9D69C26-26A3-18C5-BAA1-18413945DD78}"/>
                    </a:ext>
                  </a:extLst>
                </p14:cNvPr>
                <p14:cNvContentPartPr/>
                <p14:nvPr/>
              </p14:nvContentPartPr>
              <p14:xfrm>
                <a:off x="2521591" y="3125501"/>
                <a:ext cx="239040" cy="268560"/>
              </p14:xfrm>
            </p:contentPart>
          </mc:Choice>
          <mc:Fallback>
            <p:pic>
              <p:nvPicPr>
                <p:cNvPr id="57" name="Ink 56">
                  <a:extLst>
                    <a:ext uri="{FF2B5EF4-FFF2-40B4-BE49-F238E27FC236}">
                      <a16:creationId xmlns:a16="http://schemas.microsoft.com/office/drawing/2014/main" id="{D9D69C26-26A3-18C5-BAA1-18413945DD78}"/>
                    </a:ext>
                  </a:extLst>
                </p:cNvPr>
                <p:cNvPicPr/>
                <p:nvPr/>
              </p:nvPicPr>
              <p:blipFill>
                <a:blip r:embed="rId61"/>
                <a:stretch>
                  <a:fillRect/>
                </a:stretch>
              </p:blipFill>
              <p:spPr>
                <a:xfrm>
                  <a:off x="2512951" y="3116501"/>
                  <a:ext cx="256680" cy="2862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58" name="Ink 57">
                  <a:extLst>
                    <a:ext uri="{FF2B5EF4-FFF2-40B4-BE49-F238E27FC236}">
                      <a16:creationId xmlns:a16="http://schemas.microsoft.com/office/drawing/2014/main" id="{AEB08BF0-CDB7-7DB8-9602-1A8816C83974}"/>
                    </a:ext>
                  </a:extLst>
                </p14:cNvPr>
                <p14:cNvContentPartPr/>
                <p14:nvPr/>
              </p14:nvContentPartPr>
              <p14:xfrm>
                <a:off x="2143591" y="4811021"/>
                <a:ext cx="155520" cy="126360"/>
              </p14:xfrm>
            </p:contentPart>
          </mc:Choice>
          <mc:Fallback>
            <p:pic>
              <p:nvPicPr>
                <p:cNvPr id="58" name="Ink 57">
                  <a:extLst>
                    <a:ext uri="{FF2B5EF4-FFF2-40B4-BE49-F238E27FC236}">
                      <a16:creationId xmlns:a16="http://schemas.microsoft.com/office/drawing/2014/main" id="{AEB08BF0-CDB7-7DB8-9602-1A8816C83974}"/>
                    </a:ext>
                  </a:extLst>
                </p:cNvPr>
                <p:cNvPicPr/>
                <p:nvPr/>
              </p:nvPicPr>
              <p:blipFill>
                <a:blip r:embed="rId63"/>
                <a:stretch>
                  <a:fillRect/>
                </a:stretch>
              </p:blipFill>
              <p:spPr>
                <a:xfrm>
                  <a:off x="2134591" y="4802021"/>
                  <a:ext cx="17316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59" name="Ink 58">
                  <a:extLst>
                    <a:ext uri="{FF2B5EF4-FFF2-40B4-BE49-F238E27FC236}">
                      <a16:creationId xmlns:a16="http://schemas.microsoft.com/office/drawing/2014/main" id="{812DAF66-E0BC-ECEF-2EF4-ED3AFD8A9F61}"/>
                    </a:ext>
                  </a:extLst>
                </p14:cNvPr>
                <p14:cNvContentPartPr/>
                <p14:nvPr/>
              </p14:nvContentPartPr>
              <p14:xfrm>
                <a:off x="2275711" y="4306301"/>
                <a:ext cx="270720" cy="831600"/>
              </p14:xfrm>
            </p:contentPart>
          </mc:Choice>
          <mc:Fallback>
            <p:pic>
              <p:nvPicPr>
                <p:cNvPr id="59" name="Ink 58">
                  <a:extLst>
                    <a:ext uri="{FF2B5EF4-FFF2-40B4-BE49-F238E27FC236}">
                      <a16:creationId xmlns:a16="http://schemas.microsoft.com/office/drawing/2014/main" id="{812DAF66-E0BC-ECEF-2EF4-ED3AFD8A9F61}"/>
                    </a:ext>
                  </a:extLst>
                </p:cNvPr>
                <p:cNvPicPr/>
                <p:nvPr/>
              </p:nvPicPr>
              <p:blipFill>
                <a:blip r:embed="rId65"/>
                <a:stretch>
                  <a:fillRect/>
                </a:stretch>
              </p:blipFill>
              <p:spPr>
                <a:xfrm>
                  <a:off x="2267071" y="4297661"/>
                  <a:ext cx="288360" cy="8492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60" name="Ink 59">
                  <a:extLst>
                    <a:ext uri="{FF2B5EF4-FFF2-40B4-BE49-F238E27FC236}">
                      <a16:creationId xmlns:a16="http://schemas.microsoft.com/office/drawing/2014/main" id="{57364939-BE9F-8FFB-2058-B5B3532764AA}"/>
                    </a:ext>
                  </a:extLst>
                </p14:cNvPr>
                <p14:cNvContentPartPr/>
                <p14:nvPr/>
              </p14:nvContentPartPr>
              <p14:xfrm>
                <a:off x="2359591" y="4768541"/>
                <a:ext cx="167040" cy="59040"/>
              </p14:xfrm>
            </p:contentPart>
          </mc:Choice>
          <mc:Fallback>
            <p:pic>
              <p:nvPicPr>
                <p:cNvPr id="60" name="Ink 59">
                  <a:extLst>
                    <a:ext uri="{FF2B5EF4-FFF2-40B4-BE49-F238E27FC236}">
                      <a16:creationId xmlns:a16="http://schemas.microsoft.com/office/drawing/2014/main" id="{57364939-BE9F-8FFB-2058-B5B3532764AA}"/>
                    </a:ext>
                  </a:extLst>
                </p:cNvPr>
                <p:cNvPicPr/>
                <p:nvPr/>
              </p:nvPicPr>
              <p:blipFill>
                <a:blip r:embed="rId67"/>
                <a:stretch>
                  <a:fillRect/>
                </a:stretch>
              </p:blipFill>
              <p:spPr>
                <a:xfrm>
                  <a:off x="2350951" y="4759901"/>
                  <a:ext cx="18468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61" name="Ink 60">
                  <a:extLst>
                    <a:ext uri="{FF2B5EF4-FFF2-40B4-BE49-F238E27FC236}">
                      <a16:creationId xmlns:a16="http://schemas.microsoft.com/office/drawing/2014/main" id="{5B882B51-ECC1-8C28-8E18-42F61D309339}"/>
                    </a:ext>
                  </a:extLst>
                </p14:cNvPr>
                <p14:cNvContentPartPr/>
                <p14:nvPr/>
              </p14:nvContentPartPr>
              <p14:xfrm>
                <a:off x="2687911" y="4612661"/>
                <a:ext cx="356040" cy="264600"/>
              </p14:xfrm>
            </p:contentPart>
          </mc:Choice>
          <mc:Fallback>
            <p:pic>
              <p:nvPicPr>
                <p:cNvPr id="61" name="Ink 60">
                  <a:extLst>
                    <a:ext uri="{FF2B5EF4-FFF2-40B4-BE49-F238E27FC236}">
                      <a16:creationId xmlns:a16="http://schemas.microsoft.com/office/drawing/2014/main" id="{5B882B51-ECC1-8C28-8E18-42F61D309339}"/>
                    </a:ext>
                  </a:extLst>
                </p:cNvPr>
                <p:cNvPicPr/>
                <p:nvPr/>
              </p:nvPicPr>
              <p:blipFill>
                <a:blip r:embed="rId69"/>
                <a:stretch>
                  <a:fillRect/>
                </a:stretch>
              </p:blipFill>
              <p:spPr>
                <a:xfrm>
                  <a:off x="2679271" y="4603661"/>
                  <a:ext cx="373680" cy="2822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64" name="Ink 63">
                  <a:extLst>
                    <a:ext uri="{FF2B5EF4-FFF2-40B4-BE49-F238E27FC236}">
                      <a16:creationId xmlns:a16="http://schemas.microsoft.com/office/drawing/2014/main" id="{2305E62E-ACD5-F3D4-E36A-38A1676C9FDE}"/>
                    </a:ext>
                  </a:extLst>
                </p14:cNvPr>
                <p14:cNvContentPartPr/>
                <p14:nvPr/>
              </p14:nvContentPartPr>
              <p14:xfrm>
                <a:off x="1849831" y="4393061"/>
                <a:ext cx="332640" cy="818640"/>
              </p14:xfrm>
            </p:contentPart>
          </mc:Choice>
          <mc:Fallback>
            <p:pic>
              <p:nvPicPr>
                <p:cNvPr id="64" name="Ink 63">
                  <a:extLst>
                    <a:ext uri="{FF2B5EF4-FFF2-40B4-BE49-F238E27FC236}">
                      <a16:creationId xmlns:a16="http://schemas.microsoft.com/office/drawing/2014/main" id="{2305E62E-ACD5-F3D4-E36A-38A1676C9FDE}"/>
                    </a:ext>
                  </a:extLst>
                </p:cNvPr>
                <p:cNvPicPr/>
                <p:nvPr/>
              </p:nvPicPr>
              <p:blipFill>
                <a:blip r:embed="rId71"/>
                <a:stretch>
                  <a:fillRect/>
                </a:stretch>
              </p:blipFill>
              <p:spPr>
                <a:xfrm>
                  <a:off x="1841191" y="4384061"/>
                  <a:ext cx="350280" cy="8362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65" name="Ink 64">
                  <a:extLst>
                    <a:ext uri="{FF2B5EF4-FFF2-40B4-BE49-F238E27FC236}">
                      <a16:creationId xmlns:a16="http://schemas.microsoft.com/office/drawing/2014/main" id="{ACE67305-B973-DF28-5F1F-6C5F07558D18}"/>
                    </a:ext>
                  </a:extLst>
                </p14:cNvPr>
                <p14:cNvContentPartPr/>
                <p14:nvPr/>
              </p14:nvContentPartPr>
              <p14:xfrm>
                <a:off x="1525831" y="2918141"/>
                <a:ext cx="287640" cy="748080"/>
              </p14:xfrm>
            </p:contentPart>
          </mc:Choice>
          <mc:Fallback>
            <p:pic>
              <p:nvPicPr>
                <p:cNvPr id="65" name="Ink 64">
                  <a:extLst>
                    <a:ext uri="{FF2B5EF4-FFF2-40B4-BE49-F238E27FC236}">
                      <a16:creationId xmlns:a16="http://schemas.microsoft.com/office/drawing/2014/main" id="{ACE67305-B973-DF28-5F1F-6C5F07558D18}"/>
                    </a:ext>
                  </a:extLst>
                </p:cNvPr>
                <p:cNvPicPr/>
                <p:nvPr/>
              </p:nvPicPr>
              <p:blipFill>
                <a:blip r:embed="rId73"/>
                <a:stretch>
                  <a:fillRect/>
                </a:stretch>
              </p:blipFill>
              <p:spPr>
                <a:xfrm>
                  <a:off x="1516831" y="2909141"/>
                  <a:ext cx="305280" cy="7657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67" name="Ink 66">
                  <a:extLst>
                    <a:ext uri="{FF2B5EF4-FFF2-40B4-BE49-F238E27FC236}">
                      <a16:creationId xmlns:a16="http://schemas.microsoft.com/office/drawing/2014/main" id="{D3BF1965-155A-2BDD-1C6E-5A7C414304EE}"/>
                    </a:ext>
                  </a:extLst>
                </p14:cNvPr>
                <p14:cNvContentPartPr/>
                <p14:nvPr/>
              </p14:nvContentPartPr>
              <p14:xfrm>
                <a:off x="9855511" y="2148821"/>
                <a:ext cx="17280" cy="309240"/>
              </p14:xfrm>
            </p:contentPart>
          </mc:Choice>
          <mc:Fallback>
            <p:pic>
              <p:nvPicPr>
                <p:cNvPr id="67" name="Ink 66">
                  <a:extLst>
                    <a:ext uri="{FF2B5EF4-FFF2-40B4-BE49-F238E27FC236}">
                      <a16:creationId xmlns:a16="http://schemas.microsoft.com/office/drawing/2014/main" id="{D3BF1965-155A-2BDD-1C6E-5A7C414304EE}"/>
                    </a:ext>
                  </a:extLst>
                </p:cNvPr>
                <p:cNvPicPr/>
                <p:nvPr/>
              </p:nvPicPr>
              <p:blipFill>
                <a:blip r:embed="rId75"/>
                <a:stretch>
                  <a:fillRect/>
                </a:stretch>
              </p:blipFill>
              <p:spPr>
                <a:xfrm>
                  <a:off x="9846871" y="2139821"/>
                  <a:ext cx="34920" cy="3268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68" name="Ink 67">
                  <a:extLst>
                    <a:ext uri="{FF2B5EF4-FFF2-40B4-BE49-F238E27FC236}">
                      <a16:creationId xmlns:a16="http://schemas.microsoft.com/office/drawing/2014/main" id="{5B46C330-22BB-87DC-3E72-CCBC8F1ADBB6}"/>
                    </a:ext>
                  </a:extLst>
                </p14:cNvPr>
                <p14:cNvContentPartPr/>
                <p14:nvPr/>
              </p14:nvContentPartPr>
              <p14:xfrm>
                <a:off x="9615391" y="1536821"/>
                <a:ext cx="568080" cy="817560"/>
              </p14:xfrm>
            </p:contentPart>
          </mc:Choice>
          <mc:Fallback>
            <p:pic>
              <p:nvPicPr>
                <p:cNvPr id="68" name="Ink 67">
                  <a:extLst>
                    <a:ext uri="{FF2B5EF4-FFF2-40B4-BE49-F238E27FC236}">
                      <a16:creationId xmlns:a16="http://schemas.microsoft.com/office/drawing/2014/main" id="{5B46C330-22BB-87DC-3E72-CCBC8F1ADBB6}"/>
                    </a:ext>
                  </a:extLst>
                </p:cNvPr>
                <p:cNvPicPr/>
                <p:nvPr/>
              </p:nvPicPr>
              <p:blipFill>
                <a:blip r:embed="rId77"/>
                <a:stretch>
                  <a:fillRect/>
                </a:stretch>
              </p:blipFill>
              <p:spPr>
                <a:xfrm>
                  <a:off x="9606391" y="1527821"/>
                  <a:ext cx="585720" cy="8352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69" name="Ink 68">
                  <a:extLst>
                    <a:ext uri="{FF2B5EF4-FFF2-40B4-BE49-F238E27FC236}">
                      <a16:creationId xmlns:a16="http://schemas.microsoft.com/office/drawing/2014/main" id="{BA81205B-3282-8BEC-3365-CE9D2C15300E}"/>
                    </a:ext>
                  </a:extLst>
                </p14:cNvPr>
                <p14:cNvContentPartPr/>
                <p14:nvPr/>
              </p14:nvContentPartPr>
              <p14:xfrm>
                <a:off x="10221991" y="2166461"/>
                <a:ext cx="134640" cy="176400"/>
              </p14:xfrm>
            </p:contentPart>
          </mc:Choice>
          <mc:Fallback>
            <p:pic>
              <p:nvPicPr>
                <p:cNvPr id="69" name="Ink 68">
                  <a:extLst>
                    <a:ext uri="{FF2B5EF4-FFF2-40B4-BE49-F238E27FC236}">
                      <a16:creationId xmlns:a16="http://schemas.microsoft.com/office/drawing/2014/main" id="{BA81205B-3282-8BEC-3365-CE9D2C15300E}"/>
                    </a:ext>
                  </a:extLst>
                </p:cNvPr>
                <p:cNvPicPr/>
                <p:nvPr/>
              </p:nvPicPr>
              <p:blipFill>
                <a:blip r:embed="rId79"/>
                <a:stretch>
                  <a:fillRect/>
                </a:stretch>
              </p:blipFill>
              <p:spPr>
                <a:xfrm>
                  <a:off x="10212991" y="2157461"/>
                  <a:ext cx="15228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70" name="Ink 69">
                  <a:extLst>
                    <a:ext uri="{FF2B5EF4-FFF2-40B4-BE49-F238E27FC236}">
                      <a16:creationId xmlns:a16="http://schemas.microsoft.com/office/drawing/2014/main" id="{17519C90-1F3D-46F1-0D85-B2FD2F8604CE}"/>
                    </a:ext>
                  </a:extLst>
                </p14:cNvPr>
                <p14:cNvContentPartPr/>
                <p14:nvPr/>
              </p14:nvContentPartPr>
              <p14:xfrm>
                <a:off x="10411711" y="2199941"/>
                <a:ext cx="144000" cy="140040"/>
              </p14:xfrm>
            </p:contentPart>
          </mc:Choice>
          <mc:Fallback>
            <p:pic>
              <p:nvPicPr>
                <p:cNvPr id="70" name="Ink 69">
                  <a:extLst>
                    <a:ext uri="{FF2B5EF4-FFF2-40B4-BE49-F238E27FC236}">
                      <a16:creationId xmlns:a16="http://schemas.microsoft.com/office/drawing/2014/main" id="{17519C90-1F3D-46F1-0D85-B2FD2F8604CE}"/>
                    </a:ext>
                  </a:extLst>
                </p:cNvPr>
                <p:cNvPicPr/>
                <p:nvPr/>
              </p:nvPicPr>
              <p:blipFill>
                <a:blip r:embed="rId81"/>
                <a:stretch>
                  <a:fillRect/>
                </a:stretch>
              </p:blipFill>
              <p:spPr>
                <a:xfrm>
                  <a:off x="10402711" y="2191301"/>
                  <a:ext cx="16164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71" name="Ink 70">
                  <a:extLst>
                    <a:ext uri="{FF2B5EF4-FFF2-40B4-BE49-F238E27FC236}">
                      <a16:creationId xmlns:a16="http://schemas.microsoft.com/office/drawing/2014/main" id="{3E6EE0F9-A0E7-F796-1D77-02265F06A37E}"/>
                    </a:ext>
                  </a:extLst>
                </p14:cNvPr>
                <p14:cNvContentPartPr/>
                <p14:nvPr/>
              </p14:nvContentPartPr>
              <p14:xfrm>
                <a:off x="10639591" y="2175821"/>
                <a:ext cx="109440" cy="182880"/>
              </p14:xfrm>
            </p:contentPart>
          </mc:Choice>
          <mc:Fallback>
            <p:pic>
              <p:nvPicPr>
                <p:cNvPr id="71" name="Ink 70">
                  <a:extLst>
                    <a:ext uri="{FF2B5EF4-FFF2-40B4-BE49-F238E27FC236}">
                      <a16:creationId xmlns:a16="http://schemas.microsoft.com/office/drawing/2014/main" id="{3E6EE0F9-A0E7-F796-1D77-02265F06A37E}"/>
                    </a:ext>
                  </a:extLst>
                </p:cNvPr>
                <p:cNvPicPr/>
                <p:nvPr/>
              </p:nvPicPr>
              <p:blipFill>
                <a:blip r:embed="rId83"/>
                <a:stretch>
                  <a:fillRect/>
                </a:stretch>
              </p:blipFill>
              <p:spPr>
                <a:xfrm>
                  <a:off x="10630951" y="2166821"/>
                  <a:ext cx="12708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72" name="Ink 71">
                  <a:extLst>
                    <a:ext uri="{FF2B5EF4-FFF2-40B4-BE49-F238E27FC236}">
                      <a16:creationId xmlns:a16="http://schemas.microsoft.com/office/drawing/2014/main" id="{3378571E-B721-F19C-C3FC-06B3426ECB48}"/>
                    </a:ext>
                  </a:extLst>
                </p14:cNvPr>
                <p14:cNvContentPartPr/>
                <p14:nvPr/>
              </p14:nvContentPartPr>
              <p14:xfrm>
                <a:off x="10813831" y="2224061"/>
                <a:ext cx="124560" cy="146160"/>
              </p14:xfrm>
            </p:contentPart>
          </mc:Choice>
          <mc:Fallback>
            <p:pic>
              <p:nvPicPr>
                <p:cNvPr id="72" name="Ink 71">
                  <a:extLst>
                    <a:ext uri="{FF2B5EF4-FFF2-40B4-BE49-F238E27FC236}">
                      <a16:creationId xmlns:a16="http://schemas.microsoft.com/office/drawing/2014/main" id="{3378571E-B721-F19C-C3FC-06B3426ECB48}"/>
                    </a:ext>
                  </a:extLst>
                </p:cNvPr>
                <p:cNvPicPr/>
                <p:nvPr/>
              </p:nvPicPr>
              <p:blipFill>
                <a:blip r:embed="rId85"/>
                <a:stretch>
                  <a:fillRect/>
                </a:stretch>
              </p:blipFill>
              <p:spPr>
                <a:xfrm>
                  <a:off x="10804831" y="2215061"/>
                  <a:ext cx="14220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74" name="Ink 73">
                  <a:extLst>
                    <a:ext uri="{FF2B5EF4-FFF2-40B4-BE49-F238E27FC236}">
                      <a16:creationId xmlns:a16="http://schemas.microsoft.com/office/drawing/2014/main" id="{E36577A0-FAF4-D9DA-5C58-34045F93592B}"/>
                    </a:ext>
                  </a:extLst>
                </p14:cNvPr>
                <p14:cNvContentPartPr/>
                <p14:nvPr/>
              </p14:nvContentPartPr>
              <p14:xfrm>
                <a:off x="8989711" y="3154301"/>
                <a:ext cx="288000" cy="21960"/>
              </p14:xfrm>
            </p:contentPart>
          </mc:Choice>
          <mc:Fallback>
            <p:pic>
              <p:nvPicPr>
                <p:cNvPr id="74" name="Ink 73">
                  <a:extLst>
                    <a:ext uri="{FF2B5EF4-FFF2-40B4-BE49-F238E27FC236}">
                      <a16:creationId xmlns:a16="http://schemas.microsoft.com/office/drawing/2014/main" id="{E36577A0-FAF4-D9DA-5C58-34045F93592B}"/>
                    </a:ext>
                  </a:extLst>
                </p:cNvPr>
                <p:cNvPicPr/>
                <p:nvPr/>
              </p:nvPicPr>
              <p:blipFill>
                <a:blip r:embed="rId87"/>
                <a:stretch>
                  <a:fillRect/>
                </a:stretch>
              </p:blipFill>
              <p:spPr>
                <a:xfrm>
                  <a:off x="8980711" y="3145661"/>
                  <a:ext cx="30564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75" name="Ink 74">
                  <a:extLst>
                    <a:ext uri="{FF2B5EF4-FFF2-40B4-BE49-F238E27FC236}">
                      <a16:creationId xmlns:a16="http://schemas.microsoft.com/office/drawing/2014/main" id="{61EC721E-8536-FFDE-79E9-F6B824A57C27}"/>
                    </a:ext>
                  </a:extLst>
                </p14:cNvPr>
                <p14:cNvContentPartPr/>
                <p14:nvPr/>
              </p14:nvContentPartPr>
              <p14:xfrm>
                <a:off x="9075031" y="3215141"/>
                <a:ext cx="247320" cy="9720"/>
              </p14:xfrm>
            </p:contentPart>
          </mc:Choice>
          <mc:Fallback>
            <p:pic>
              <p:nvPicPr>
                <p:cNvPr id="75" name="Ink 74">
                  <a:extLst>
                    <a:ext uri="{FF2B5EF4-FFF2-40B4-BE49-F238E27FC236}">
                      <a16:creationId xmlns:a16="http://schemas.microsoft.com/office/drawing/2014/main" id="{61EC721E-8536-FFDE-79E9-F6B824A57C27}"/>
                    </a:ext>
                  </a:extLst>
                </p:cNvPr>
                <p:cNvPicPr/>
                <p:nvPr/>
              </p:nvPicPr>
              <p:blipFill>
                <a:blip r:embed="rId89"/>
                <a:stretch>
                  <a:fillRect/>
                </a:stretch>
              </p:blipFill>
              <p:spPr>
                <a:xfrm>
                  <a:off x="9066391" y="3206501"/>
                  <a:ext cx="26496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77" name="Ink 76">
                  <a:extLst>
                    <a:ext uri="{FF2B5EF4-FFF2-40B4-BE49-F238E27FC236}">
                      <a16:creationId xmlns:a16="http://schemas.microsoft.com/office/drawing/2014/main" id="{BC7CE56E-510D-FA4D-EB97-2BA5E2E44F94}"/>
                    </a:ext>
                  </a:extLst>
                </p14:cNvPr>
                <p14:cNvContentPartPr/>
                <p14:nvPr/>
              </p14:nvContentPartPr>
              <p14:xfrm>
                <a:off x="9347911" y="4080221"/>
                <a:ext cx="197280" cy="360"/>
              </p14:xfrm>
            </p:contentPart>
          </mc:Choice>
          <mc:Fallback>
            <p:pic>
              <p:nvPicPr>
                <p:cNvPr id="77" name="Ink 76">
                  <a:extLst>
                    <a:ext uri="{FF2B5EF4-FFF2-40B4-BE49-F238E27FC236}">
                      <a16:creationId xmlns:a16="http://schemas.microsoft.com/office/drawing/2014/main" id="{BC7CE56E-510D-FA4D-EB97-2BA5E2E44F94}"/>
                    </a:ext>
                  </a:extLst>
                </p:cNvPr>
                <p:cNvPicPr/>
                <p:nvPr/>
              </p:nvPicPr>
              <p:blipFill>
                <a:blip r:embed="rId91"/>
                <a:stretch>
                  <a:fillRect/>
                </a:stretch>
              </p:blipFill>
              <p:spPr>
                <a:xfrm>
                  <a:off x="9339271" y="4071221"/>
                  <a:ext cx="2149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78" name="Ink 77">
                  <a:extLst>
                    <a:ext uri="{FF2B5EF4-FFF2-40B4-BE49-F238E27FC236}">
                      <a16:creationId xmlns:a16="http://schemas.microsoft.com/office/drawing/2014/main" id="{4B260285-D470-D643-49BE-D4A5C384646E}"/>
                    </a:ext>
                  </a:extLst>
                </p14:cNvPr>
                <p14:cNvContentPartPr/>
                <p14:nvPr/>
              </p14:nvContentPartPr>
              <p14:xfrm>
                <a:off x="9330631" y="4129181"/>
                <a:ext cx="119880" cy="20160"/>
              </p14:xfrm>
            </p:contentPart>
          </mc:Choice>
          <mc:Fallback>
            <p:pic>
              <p:nvPicPr>
                <p:cNvPr id="78" name="Ink 77">
                  <a:extLst>
                    <a:ext uri="{FF2B5EF4-FFF2-40B4-BE49-F238E27FC236}">
                      <a16:creationId xmlns:a16="http://schemas.microsoft.com/office/drawing/2014/main" id="{4B260285-D470-D643-49BE-D4A5C384646E}"/>
                    </a:ext>
                  </a:extLst>
                </p:cNvPr>
                <p:cNvPicPr/>
                <p:nvPr/>
              </p:nvPicPr>
              <p:blipFill>
                <a:blip r:embed="rId93"/>
                <a:stretch>
                  <a:fillRect/>
                </a:stretch>
              </p:blipFill>
              <p:spPr>
                <a:xfrm>
                  <a:off x="9321991" y="4120181"/>
                  <a:ext cx="13752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2" name="Ink 1">
                  <a:extLst>
                    <a:ext uri="{FF2B5EF4-FFF2-40B4-BE49-F238E27FC236}">
                      <a16:creationId xmlns:a16="http://schemas.microsoft.com/office/drawing/2014/main" id="{1BA05778-D1C4-07C9-6AD2-5A6F6BBF1F40}"/>
                    </a:ext>
                  </a:extLst>
                </p14:cNvPr>
                <p14:cNvContentPartPr/>
                <p14:nvPr/>
              </p14:nvContentPartPr>
              <p14:xfrm>
                <a:off x="5916031" y="559061"/>
                <a:ext cx="247680" cy="284040"/>
              </p14:xfrm>
            </p:contentPart>
          </mc:Choice>
          <mc:Fallback>
            <p:pic>
              <p:nvPicPr>
                <p:cNvPr id="2" name="Ink 1">
                  <a:extLst>
                    <a:ext uri="{FF2B5EF4-FFF2-40B4-BE49-F238E27FC236}">
                      <a16:creationId xmlns:a16="http://schemas.microsoft.com/office/drawing/2014/main" id="{1BA05778-D1C4-07C9-6AD2-5A6F6BBF1F40}"/>
                    </a:ext>
                  </a:extLst>
                </p:cNvPr>
                <p:cNvPicPr/>
                <p:nvPr/>
              </p:nvPicPr>
              <p:blipFill>
                <a:blip r:embed="rId95"/>
                <a:stretch>
                  <a:fillRect/>
                </a:stretch>
              </p:blipFill>
              <p:spPr>
                <a:xfrm>
                  <a:off x="5907031" y="550421"/>
                  <a:ext cx="265320" cy="3016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3" name="Ink 2">
                  <a:extLst>
                    <a:ext uri="{FF2B5EF4-FFF2-40B4-BE49-F238E27FC236}">
                      <a16:creationId xmlns:a16="http://schemas.microsoft.com/office/drawing/2014/main" id="{F8211227-46D8-FEA9-C620-9ED54C266DC4}"/>
                    </a:ext>
                  </a:extLst>
                </p14:cNvPr>
                <p14:cNvContentPartPr/>
                <p14:nvPr/>
              </p14:nvContentPartPr>
              <p14:xfrm>
                <a:off x="6282511" y="588221"/>
                <a:ext cx="41040" cy="277560"/>
              </p14:xfrm>
            </p:contentPart>
          </mc:Choice>
          <mc:Fallback>
            <p:pic>
              <p:nvPicPr>
                <p:cNvPr id="3" name="Ink 2">
                  <a:extLst>
                    <a:ext uri="{FF2B5EF4-FFF2-40B4-BE49-F238E27FC236}">
                      <a16:creationId xmlns:a16="http://schemas.microsoft.com/office/drawing/2014/main" id="{F8211227-46D8-FEA9-C620-9ED54C266DC4}"/>
                    </a:ext>
                  </a:extLst>
                </p:cNvPr>
                <p:cNvPicPr/>
                <p:nvPr/>
              </p:nvPicPr>
              <p:blipFill>
                <a:blip r:embed="rId97"/>
                <a:stretch>
                  <a:fillRect/>
                </a:stretch>
              </p:blipFill>
              <p:spPr>
                <a:xfrm>
                  <a:off x="6273511" y="579581"/>
                  <a:ext cx="58680" cy="2952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4" name="Ink 3">
                  <a:extLst>
                    <a:ext uri="{FF2B5EF4-FFF2-40B4-BE49-F238E27FC236}">
                      <a16:creationId xmlns:a16="http://schemas.microsoft.com/office/drawing/2014/main" id="{C5A45556-62CE-FF28-DBCF-717597B96A21}"/>
                    </a:ext>
                  </a:extLst>
                </p14:cNvPr>
                <p14:cNvContentPartPr/>
                <p14:nvPr/>
              </p14:nvContentPartPr>
              <p14:xfrm>
                <a:off x="6217711" y="577781"/>
                <a:ext cx="332280" cy="264960"/>
              </p14:xfrm>
            </p:contentPart>
          </mc:Choice>
          <mc:Fallback>
            <p:pic>
              <p:nvPicPr>
                <p:cNvPr id="4" name="Ink 3">
                  <a:extLst>
                    <a:ext uri="{FF2B5EF4-FFF2-40B4-BE49-F238E27FC236}">
                      <a16:creationId xmlns:a16="http://schemas.microsoft.com/office/drawing/2014/main" id="{C5A45556-62CE-FF28-DBCF-717597B96A21}"/>
                    </a:ext>
                  </a:extLst>
                </p:cNvPr>
                <p:cNvPicPr/>
                <p:nvPr/>
              </p:nvPicPr>
              <p:blipFill>
                <a:blip r:embed="rId99"/>
                <a:stretch>
                  <a:fillRect/>
                </a:stretch>
              </p:blipFill>
              <p:spPr>
                <a:xfrm>
                  <a:off x="6209071" y="569141"/>
                  <a:ext cx="349920" cy="2826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 name="Ink 4">
                  <a:extLst>
                    <a:ext uri="{FF2B5EF4-FFF2-40B4-BE49-F238E27FC236}">
                      <a16:creationId xmlns:a16="http://schemas.microsoft.com/office/drawing/2014/main" id="{BA830E4D-08A8-49B3-49D4-316F7520DA6C}"/>
                    </a:ext>
                  </a:extLst>
                </p14:cNvPr>
                <p14:cNvContentPartPr/>
                <p14:nvPr/>
              </p14:nvContentPartPr>
              <p14:xfrm>
                <a:off x="5414191" y="370421"/>
                <a:ext cx="1447200" cy="730080"/>
              </p14:xfrm>
            </p:contentPart>
          </mc:Choice>
          <mc:Fallback>
            <p:pic>
              <p:nvPicPr>
                <p:cNvPr id="5" name="Ink 4">
                  <a:extLst>
                    <a:ext uri="{FF2B5EF4-FFF2-40B4-BE49-F238E27FC236}">
                      <a16:creationId xmlns:a16="http://schemas.microsoft.com/office/drawing/2014/main" id="{BA830E4D-08A8-49B3-49D4-316F7520DA6C}"/>
                    </a:ext>
                  </a:extLst>
                </p:cNvPr>
                <p:cNvPicPr/>
                <p:nvPr/>
              </p:nvPicPr>
              <p:blipFill>
                <a:blip r:embed="rId101"/>
                <a:stretch>
                  <a:fillRect/>
                </a:stretch>
              </p:blipFill>
              <p:spPr>
                <a:xfrm>
                  <a:off x="5405551" y="361781"/>
                  <a:ext cx="1464840" cy="7477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7" name="Ink 6">
                  <a:extLst>
                    <a:ext uri="{FF2B5EF4-FFF2-40B4-BE49-F238E27FC236}">
                      <a16:creationId xmlns:a16="http://schemas.microsoft.com/office/drawing/2014/main" id="{0864C2EF-437C-C7E3-416D-2842AA45B9E9}"/>
                    </a:ext>
                  </a:extLst>
                </p14:cNvPr>
                <p14:cNvContentPartPr/>
                <p14:nvPr/>
              </p14:nvContentPartPr>
              <p14:xfrm>
                <a:off x="6090271" y="1488221"/>
                <a:ext cx="137160" cy="194040"/>
              </p14:xfrm>
            </p:contentPart>
          </mc:Choice>
          <mc:Fallback>
            <p:pic>
              <p:nvPicPr>
                <p:cNvPr id="7" name="Ink 6">
                  <a:extLst>
                    <a:ext uri="{FF2B5EF4-FFF2-40B4-BE49-F238E27FC236}">
                      <a16:creationId xmlns:a16="http://schemas.microsoft.com/office/drawing/2014/main" id="{0864C2EF-437C-C7E3-416D-2842AA45B9E9}"/>
                    </a:ext>
                  </a:extLst>
                </p:cNvPr>
                <p:cNvPicPr/>
                <p:nvPr/>
              </p:nvPicPr>
              <p:blipFill>
                <a:blip r:embed="rId103"/>
                <a:stretch>
                  <a:fillRect/>
                </a:stretch>
              </p:blipFill>
              <p:spPr>
                <a:xfrm>
                  <a:off x="6081631" y="1479581"/>
                  <a:ext cx="15480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8" name="Ink 7">
                  <a:extLst>
                    <a:ext uri="{FF2B5EF4-FFF2-40B4-BE49-F238E27FC236}">
                      <a16:creationId xmlns:a16="http://schemas.microsoft.com/office/drawing/2014/main" id="{AA816873-E314-E92C-BAFF-8345E80854D4}"/>
                    </a:ext>
                  </a:extLst>
                </p14:cNvPr>
                <p14:cNvContentPartPr/>
                <p14:nvPr/>
              </p14:nvContentPartPr>
              <p14:xfrm>
                <a:off x="6341551" y="1490021"/>
                <a:ext cx="40320" cy="181080"/>
              </p14:xfrm>
            </p:contentPart>
          </mc:Choice>
          <mc:Fallback>
            <p:pic>
              <p:nvPicPr>
                <p:cNvPr id="8" name="Ink 7">
                  <a:extLst>
                    <a:ext uri="{FF2B5EF4-FFF2-40B4-BE49-F238E27FC236}">
                      <a16:creationId xmlns:a16="http://schemas.microsoft.com/office/drawing/2014/main" id="{AA816873-E314-E92C-BAFF-8345E80854D4}"/>
                    </a:ext>
                  </a:extLst>
                </p:cNvPr>
                <p:cNvPicPr/>
                <p:nvPr/>
              </p:nvPicPr>
              <p:blipFill>
                <a:blip r:embed="rId105"/>
                <a:stretch>
                  <a:fillRect/>
                </a:stretch>
              </p:blipFill>
              <p:spPr>
                <a:xfrm>
                  <a:off x="6332551" y="1481021"/>
                  <a:ext cx="5796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9" name="Ink 8">
                  <a:extLst>
                    <a:ext uri="{FF2B5EF4-FFF2-40B4-BE49-F238E27FC236}">
                      <a16:creationId xmlns:a16="http://schemas.microsoft.com/office/drawing/2014/main" id="{BA0598F0-0D99-80A0-23B0-1E47181BD17B}"/>
                    </a:ext>
                  </a:extLst>
                </p14:cNvPr>
                <p14:cNvContentPartPr/>
                <p14:nvPr/>
              </p14:nvContentPartPr>
              <p14:xfrm>
                <a:off x="6300511" y="1450061"/>
                <a:ext cx="234000" cy="234000"/>
              </p14:xfrm>
            </p:contentPart>
          </mc:Choice>
          <mc:Fallback>
            <p:pic>
              <p:nvPicPr>
                <p:cNvPr id="9" name="Ink 8">
                  <a:extLst>
                    <a:ext uri="{FF2B5EF4-FFF2-40B4-BE49-F238E27FC236}">
                      <a16:creationId xmlns:a16="http://schemas.microsoft.com/office/drawing/2014/main" id="{BA0598F0-0D99-80A0-23B0-1E47181BD17B}"/>
                    </a:ext>
                  </a:extLst>
                </p:cNvPr>
                <p:cNvPicPr/>
                <p:nvPr/>
              </p:nvPicPr>
              <p:blipFill>
                <a:blip r:embed="rId107"/>
                <a:stretch>
                  <a:fillRect/>
                </a:stretch>
              </p:blipFill>
              <p:spPr>
                <a:xfrm>
                  <a:off x="6291511" y="1441421"/>
                  <a:ext cx="25164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10" name="Ink 9">
                  <a:extLst>
                    <a:ext uri="{FF2B5EF4-FFF2-40B4-BE49-F238E27FC236}">
                      <a16:creationId xmlns:a16="http://schemas.microsoft.com/office/drawing/2014/main" id="{A9CAA8B2-4059-D294-351E-089BF060F244}"/>
                    </a:ext>
                  </a:extLst>
                </p14:cNvPr>
                <p14:cNvContentPartPr/>
                <p14:nvPr/>
              </p14:nvContentPartPr>
              <p14:xfrm>
                <a:off x="5644231" y="1270061"/>
                <a:ext cx="1477440" cy="765360"/>
              </p14:xfrm>
            </p:contentPart>
          </mc:Choice>
          <mc:Fallback>
            <p:pic>
              <p:nvPicPr>
                <p:cNvPr id="10" name="Ink 9">
                  <a:extLst>
                    <a:ext uri="{FF2B5EF4-FFF2-40B4-BE49-F238E27FC236}">
                      <a16:creationId xmlns:a16="http://schemas.microsoft.com/office/drawing/2014/main" id="{A9CAA8B2-4059-D294-351E-089BF060F244}"/>
                    </a:ext>
                  </a:extLst>
                </p:cNvPr>
                <p:cNvPicPr/>
                <p:nvPr/>
              </p:nvPicPr>
              <p:blipFill>
                <a:blip r:embed="rId109"/>
                <a:stretch>
                  <a:fillRect/>
                </a:stretch>
              </p:blipFill>
              <p:spPr>
                <a:xfrm>
                  <a:off x="5635231" y="1261421"/>
                  <a:ext cx="1495080" cy="7830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12" name="Ink 11">
                  <a:extLst>
                    <a:ext uri="{FF2B5EF4-FFF2-40B4-BE49-F238E27FC236}">
                      <a16:creationId xmlns:a16="http://schemas.microsoft.com/office/drawing/2014/main" id="{C0DA989F-AD45-DE4C-99A2-43C12322914A}"/>
                    </a:ext>
                  </a:extLst>
                </p14:cNvPr>
                <p14:cNvContentPartPr/>
                <p14:nvPr/>
              </p14:nvContentPartPr>
              <p14:xfrm>
                <a:off x="2479831" y="775781"/>
                <a:ext cx="352440" cy="350280"/>
              </p14:xfrm>
            </p:contentPart>
          </mc:Choice>
          <mc:Fallback>
            <p:pic>
              <p:nvPicPr>
                <p:cNvPr id="12" name="Ink 11">
                  <a:extLst>
                    <a:ext uri="{FF2B5EF4-FFF2-40B4-BE49-F238E27FC236}">
                      <a16:creationId xmlns:a16="http://schemas.microsoft.com/office/drawing/2014/main" id="{C0DA989F-AD45-DE4C-99A2-43C12322914A}"/>
                    </a:ext>
                  </a:extLst>
                </p:cNvPr>
                <p:cNvPicPr/>
                <p:nvPr/>
              </p:nvPicPr>
              <p:blipFill>
                <a:blip r:embed="rId111"/>
                <a:stretch>
                  <a:fillRect/>
                </a:stretch>
              </p:blipFill>
              <p:spPr>
                <a:xfrm>
                  <a:off x="2470831" y="766781"/>
                  <a:ext cx="370080" cy="3679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3" name="Ink 12">
                  <a:extLst>
                    <a:ext uri="{FF2B5EF4-FFF2-40B4-BE49-F238E27FC236}">
                      <a16:creationId xmlns:a16="http://schemas.microsoft.com/office/drawing/2014/main" id="{6DC8DC0B-C961-8CFB-123B-11801D5FF019}"/>
                    </a:ext>
                  </a:extLst>
                </p14:cNvPr>
                <p14:cNvContentPartPr/>
                <p14:nvPr/>
              </p14:nvContentPartPr>
              <p14:xfrm>
                <a:off x="2483431" y="1606301"/>
                <a:ext cx="340200" cy="331560"/>
              </p14:xfrm>
            </p:contentPart>
          </mc:Choice>
          <mc:Fallback>
            <p:pic>
              <p:nvPicPr>
                <p:cNvPr id="13" name="Ink 12">
                  <a:extLst>
                    <a:ext uri="{FF2B5EF4-FFF2-40B4-BE49-F238E27FC236}">
                      <a16:creationId xmlns:a16="http://schemas.microsoft.com/office/drawing/2014/main" id="{6DC8DC0B-C961-8CFB-123B-11801D5FF019}"/>
                    </a:ext>
                  </a:extLst>
                </p:cNvPr>
                <p:cNvPicPr/>
                <p:nvPr/>
              </p:nvPicPr>
              <p:blipFill>
                <a:blip r:embed="rId113"/>
                <a:stretch>
                  <a:fillRect/>
                </a:stretch>
              </p:blipFill>
              <p:spPr>
                <a:xfrm>
                  <a:off x="2474791" y="1597661"/>
                  <a:ext cx="357840" cy="3492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4" name="Ink 13">
                  <a:extLst>
                    <a:ext uri="{FF2B5EF4-FFF2-40B4-BE49-F238E27FC236}">
                      <a16:creationId xmlns:a16="http://schemas.microsoft.com/office/drawing/2014/main" id="{6EAC127F-1DE8-0DA7-21D4-C991597120C0}"/>
                    </a:ext>
                  </a:extLst>
                </p14:cNvPr>
                <p14:cNvContentPartPr/>
                <p14:nvPr/>
              </p14:nvContentPartPr>
              <p14:xfrm>
                <a:off x="2839471" y="1635101"/>
                <a:ext cx="2639160" cy="95760"/>
              </p14:xfrm>
            </p:contentPart>
          </mc:Choice>
          <mc:Fallback>
            <p:pic>
              <p:nvPicPr>
                <p:cNvPr id="14" name="Ink 13">
                  <a:extLst>
                    <a:ext uri="{FF2B5EF4-FFF2-40B4-BE49-F238E27FC236}">
                      <a16:creationId xmlns:a16="http://schemas.microsoft.com/office/drawing/2014/main" id="{6EAC127F-1DE8-0DA7-21D4-C991597120C0}"/>
                    </a:ext>
                  </a:extLst>
                </p:cNvPr>
                <p:cNvPicPr/>
                <p:nvPr/>
              </p:nvPicPr>
              <p:blipFill>
                <a:blip r:embed="rId115"/>
                <a:stretch>
                  <a:fillRect/>
                </a:stretch>
              </p:blipFill>
              <p:spPr>
                <a:xfrm>
                  <a:off x="2830831" y="1626461"/>
                  <a:ext cx="265680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5" name="Ink 14">
                  <a:extLst>
                    <a:ext uri="{FF2B5EF4-FFF2-40B4-BE49-F238E27FC236}">
                      <a16:creationId xmlns:a16="http://schemas.microsoft.com/office/drawing/2014/main" id="{3723828A-359E-42D0-42C8-EEE90C21E8E4}"/>
                    </a:ext>
                  </a:extLst>
                </p14:cNvPr>
                <p14:cNvContentPartPr/>
                <p14:nvPr/>
              </p14:nvContentPartPr>
              <p14:xfrm>
                <a:off x="5279551" y="1514141"/>
                <a:ext cx="155880" cy="181800"/>
              </p14:xfrm>
            </p:contentPart>
          </mc:Choice>
          <mc:Fallback>
            <p:pic>
              <p:nvPicPr>
                <p:cNvPr id="15" name="Ink 14">
                  <a:extLst>
                    <a:ext uri="{FF2B5EF4-FFF2-40B4-BE49-F238E27FC236}">
                      <a16:creationId xmlns:a16="http://schemas.microsoft.com/office/drawing/2014/main" id="{3723828A-359E-42D0-42C8-EEE90C21E8E4}"/>
                    </a:ext>
                  </a:extLst>
                </p:cNvPr>
                <p:cNvPicPr/>
                <p:nvPr/>
              </p:nvPicPr>
              <p:blipFill>
                <a:blip r:embed="rId117"/>
                <a:stretch>
                  <a:fillRect/>
                </a:stretch>
              </p:blipFill>
              <p:spPr>
                <a:xfrm>
                  <a:off x="5270911" y="1505501"/>
                  <a:ext cx="17352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7" name="Ink 16">
                  <a:extLst>
                    <a:ext uri="{FF2B5EF4-FFF2-40B4-BE49-F238E27FC236}">
                      <a16:creationId xmlns:a16="http://schemas.microsoft.com/office/drawing/2014/main" id="{4E1659E3-4810-F861-C814-7BDF4CEA9430}"/>
                    </a:ext>
                  </a:extLst>
                </p14:cNvPr>
                <p14:cNvContentPartPr/>
                <p14:nvPr/>
              </p14:nvContentPartPr>
              <p14:xfrm>
                <a:off x="3111991" y="830861"/>
                <a:ext cx="2142360" cy="93600"/>
              </p14:xfrm>
            </p:contentPart>
          </mc:Choice>
          <mc:Fallback>
            <p:pic>
              <p:nvPicPr>
                <p:cNvPr id="17" name="Ink 16">
                  <a:extLst>
                    <a:ext uri="{FF2B5EF4-FFF2-40B4-BE49-F238E27FC236}">
                      <a16:creationId xmlns:a16="http://schemas.microsoft.com/office/drawing/2014/main" id="{4E1659E3-4810-F861-C814-7BDF4CEA9430}"/>
                    </a:ext>
                  </a:extLst>
                </p:cNvPr>
                <p:cNvPicPr/>
                <p:nvPr/>
              </p:nvPicPr>
              <p:blipFill>
                <a:blip r:embed="rId119"/>
                <a:stretch>
                  <a:fillRect/>
                </a:stretch>
              </p:blipFill>
              <p:spPr>
                <a:xfrm>
                  <a:off x="3102991" y="821861"/>
                  <a:ext cx="216000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8" name="Ink 17">
                  <a:extLst>
                    <a:ext uri="{FF2B5EF4-FFF2-40B4-BE49-F238E27FC236}">
                      <a16:creationId xmlns:a16="http://schemas.microsoft.com/office/drawing/2014/main" id="{8AE68CD9-7CE6-639A-5683-85C82D47FDC2}"/>
                    </a:ext>
                  </a:extLst>
                </p14:cNvPr>
                <p14:cNvContentPartPr/>
                <p14:nvPr/>
              </p14:nvContentPartPr>
              <p14:xfrm>
                <a:off x="5035471" y="669941"/>
                <a:ext cx="228600" cy="192600"/>
              </p14:xfrm>
            </p:contentPart>
          </mc:Choice>
          <mc:Fallback>
            <p:pic>
              <p:nvPicPr>
                <p:cNvPr id="18" name="Ink 17">
                  <a:extLst>
                    <a:ext uri="{FF2B5EF4-FFF2-40B4-BE49-F238E27FC236}">
                      <a16:creationId xmlns:a16="http://schemas.microsoft.com/office/drawing/2014/main" id="{8AE68CD9-7CE6-639A-5683-85C82D47FDC2}"/>
                    </a:ext>
                  </a:extLst>
                </p:cNvPr>
                <p:cNvPicPr/>
                <p:nvPr/>
              </p:nvPicPr>
              <p:blipFill>
                <a:blip r:embed="rId121"/>
                <a:stretch>
                  <a:fillRect/>
                </a:stretch>
              </p:blipFill>
              <p:spPr>
                <a:xfrm>
                  <a:off x="5026471" y="660941"/>
                  <a:ext cx="24624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20" name="Ink 19">
                  <a:extLst>
                    <a:ext uri="{FF2B5EF4-FFF2-40B4-BE49-F238E27FC236}">
                      <a16:creationId xmlns:a16="http://schemas.microsoft.com/office/drawing/2014/main" id="{C45976C1-9824-1AFD-DFD3-A2E46D615675}"/>
                    </a:ext>
                  </a:extLst>
                </p14:cNvPr>
                <p14:cNvContentPartPr/>
                <p14:nvPr/>
              </p14:nvContentPartPr>
              <p14:xfrm>
                <a:off x="3451831" y="1307501"/>
                <a:ext cx="27000" cy="164520"/>
              </p14:xfrm>
            </p:contentPart>
          </mc:Choice>
          <mc:Fallback>
            <p:pic>
              <p:nvPicPr>
                <p:cNvPr id="20" name="Ink 19">
                  <a:extLst>
                    <a:ext uri="{FF2B5EF4-FFF2-40B4-BE49-F238E27FC236}">
                      <a16:creationId xmlns:a16="http://schemas.microsoft.com/office/drawing/2014/main" id="{C45976C1-9824-1AFD-DFD3-A2E46D615675}"/>
                    </a:ext>
                  </a:extLst>
                </p:cNvPr>
                <p:cNvPicPr/>
                <p:nvPr/>
              </p:nvPicPr>
              <p:blipFill>
                <a:blip r:embed="rId123"/>
                <a:stretch>
                  <a:fillRect/>
                </a:stretch>
              </p:blipFill>
              <p:spPr>
                <a:xfrm>
                  <a:off x="3442831" y="1298501"/>
                  <a:ext cx="4464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21" name="Ink 20">
                  <a:extLst>
                    <a:ext uri="{FF2B5EF4-FFF2-40B4-BE49-F238E27FC236}">
                      <a16:creationId xmlns:a16="http://schemas.microsoft.com/office/drawing/2014/main" id="{DD301CA7-4C97-7179-6BCD-05AD9B69E4BD}"/>
                    </a:ext>
                  </a:extLst>
                </p14:cNvPr>
                <p14:cNvContentPartPr/>
                <p14:nvPr/>
              </p14:nvContentPartPr>
              <p14:xfrm>
                <a:off x="3450751" y="1622501"/>
                <a:ext cx="10440" cy="36360"/>
              </p14:xfrm>
            </p:contentPart>
          </mc:Choice>
          <mc:Fallback>
            <p:pic>
              <p:nvPicPr>
                <p:cNvPr id="21" name="Ink 20">
                  <a:extLst>
                    <a:ext uri="{FF2B5EF4-FFF2-40B4-BE49-F238E27FC236}">
                      <a16:creationId xmlns:a16="http://schemas.microsoft.com/office/drawing/2014/main" id="{DD301CA7-4C97-7179-6BCD-05AD9B69E4BD}"/>
                    </a:ext>
                  </a:extLst>
                </p:cNvPr>
                <p:cNvPicPr/>
                <p:nvPr/>
              </p:nvPicPr>
              <p:blipFill>
                <a:blip r:embed="rId125"/>
                <a:stretch>
                  <a:fillRect/>
                </a:stretch>
              </p:blipFill>
              <p:spPr>
                <a:xfrm>
                  <a:off x="3442111" y="1613501"/>
                  <a:ext cx="2808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22" name="Ink 21">
                  <a:extLst>
                    <a:ext uri="{FF2B5EF4-FFF2-40B4-BE49-F238E27FC236}">
                      <a16:creationId xmlns:a16="http://schemas.microsoft.com/office/drawing/2014/main" id="{9334DDD7-CF23-651D-8D51-75A907E23166}"/>
                    </a:ext>
                  </a:extLst>
                </p14:cNvPr>
                <p14:cNvContentPartPr/>
                <p14:nvPr/>
              </p14:nvContentPartPr>
              <p14:xfrm>
                <a:off x="3441031" y="381221"/>
                <a:ext cx="360" cy="128880"/>
              </p14:xfrm>
            </p:contentPart>
          </mc:Choice>
          <mc:Fallback>
            <p:pic>
              <p:nvPicPr>
                <p:cNvPr id="22" name="Ink 21">
                  <a:extLst>
                    <a:ext uri="{FF2B5EF4-FFF2-40B4-BE49-F238E27FC236}">
                      <a16:creationId xmlns:a16="http://schemas.microsoft.com/office/drawing/2014/main" id="{9334DDD7-CF23-651D-8D51-75A907E23166}"/>
                    </a:ext>
                  </a:extLst>
                </p:cNvPr>
                <p:cNvPicPr/>
                <p:nvPr/>
              </p:nvPicPr>
              <p:blipFill>
                <a:blip r:embed="rId127"/>
                <a:stretch>
                  <a:fillRect/>
                </a:stretch>
              </p:blipFill>
              <p:spPr>
                <a:xfrm>
                  <a:off x="3432031" y="372221"/>
                  <a:ext cx="1800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23" name="Ink 22">
                  <a:extLst>
                    <a:ext uri="{FF2B5EF4-FFF2-40B4-BE49-F238E27FC236}">
                      <a16:creationId xmlns:a16="http://schemas.microsoft.com/office/drawing/2014/main" id="{DFB91D83-CA58-4C24-BA14-1F91BC956179}"/>
                    </a:ext>
                  </a:extLst>
                </p14:cNvPr>
                <p14:cNvContentPartPr/>
                <p14:nvPr/>
              </p14:nvContentPartPr>
              <p14:xfrm>
                <a:off x="3460471" y="914381"/>
                <a:ext cx="118800" cy="1504440"/>
              </p14:xfrm>
            </p:contentPart>
          </mc:Choice>
          <mc:Fallback>
            <p:pic>
              <p:nvPicPr>
                <p:cNvPr id="23" name="Ink 22">
                  <a:extLst>
                    <a:ext uri="{FF2B5EF4-FFF2-40B4-BE49-F238E27FC236}">
                      <a16:creationId xmlns:a16="http://schemas.microsoft.com/office/drawing/2014/main" id="{DFB91D83-CA58-4C24-BA14-1F91BC956179}"/>
                    </a:ext>
                  </a:extLst>
                </p:cNvPr>
                <p:cNvPicPr/>
                <p:nvPr/>
              </p:nvPicPr>
              <p:blipFill>
                <a:blip r:embed="rId129"/>
                <a:stretch>
                  <a:fillRect/>
                </a:stretch>
              </p:blipFill>
              <p:spPr>
                <a:xfrm>
                  <a:off x="3451471" y="905741"/>
                  <a:ext cx="136440" cy="152208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24" name="Ink 23">
                  <a:extLst>
                    <a:ext uri="{FF2B5EF4-FFF2-40B4-BE49-F238E27FC236}">
                      <a16:creationId xmlns:a16="http://schemas.microsoft.com/office/drawing/2014/main" id="{24693E57-3774-0AB9-F635-C9349C7AF532}"/>
                    </a:ext>
                  </a:extLst>
                </p14:cNvPr>
                <p14:cNvContentPartPr/>
                <p14:nvPr/>
              </p14:nvContentPartPr>
              <p14:xfrm>
                <a:off x="1886911" y="372221"/>
                <a:ext cx="274680" cy="275400"/>
              </p14:xfrm>
            </p:contentPart>
          </mc:Choice>
          <mc:Fallback>
            <p:pic>
              <p:nvPicPr>
                <p:cNvPr id="24" name="Ink 23">
                  <a:extLst>
                    <a:ext uri="{FF2B5EF4-FFF2-40B4-BE49-F238E27FC236}">
                      <a16:creationId xmlns:a16="http://schemas.microsoft.com/office/drawing/2014/main" id="{24693E57-3774-0AB9-F635-C9349C7AF532}"/>
                    </a:ext>
                  </a:extLst>
                </p:cNvPr>
                <p:cNvPicPr/>
                <p:nvPr/>
              </p:nvPicPr>
              <p:blipFill>
                <a:blip r:embed="rId131"/>
                <a:stretch>
                  <a:fillRect/>
                </a:stretch>
              </p:blipFill>
              <p:spPr>
                <a:xfrm>
                  <a:off x="1878271" y="363221"/>
                  <a:ext cx="292320" cy="2930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25" name="Ink 24">
                  <a:extLst>
                    <a:ext uri="{FF2B5EF4-FFF2-40B4-BE49-F238E27FC236}">
                      <a16:creationId xmlns:a16="http://schemas.microsoft.com/office/drawing/2014/main" id="{6E1E4D6E-2551-3922-3FD8-BC46472EB584}"/>
                    </a:ext>
                  </a:extLst>
                </p14:cNvPr>
                <p14:cNvContentPartPr/>
                <p14:nvPr/>
              </p14:nvContentPartPr>
              <p14:xfrm>
                <a:off x="1684951" y="265661"/>
                <a:ext cx="242280" cy="357120"/>
              </p14:xfrm>
            </p:contentPart>
          </mc:Choice>
          <mc:Fallback>
            <p:pic>
              <p:nvPicPr>
                <p:cNvPr id="25" name="Ink 24">
                  <a:extLst>
                    <a:ext uri="{FF2B5EF4-FFF2-40B4-BE49-F238E27FC236}">
                      <a16:creationId xmlns:a16="http://schemas.microsoft.com/office/drawing/2014/main" id="{6E1E4D6E-2551-3922-3FD8-BC46472EB584}"/>
                    </a:ext>
                  </a:extLst>
                </p:cNvPr>
                <p:cNvPicPr/>
                <p:nvPr/>
              </p:nvPicPr>
              <p:blipFill>
                <a:blip r:embed="rId133"/>
                <a:stretch>
                  <a:fillRect/>
                </a:stretch>
              </p:blipFill>
              <p:spPr>
                <a:xfrm>
                  <a:off x="1676311" y="256661"/>
                  <a:ext cx="259920" cy="3747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26" name="Ink 25">
                  <a:extLst>
                    <a:ext uri="{FF2B5EF4-FFF2-40B4-BE49-F238E27FC236}">
                      <a16:creationId xmlns:a16="http://schemas.microsoft.com/office/drawing/2014/main" id="{18D71411-3DAD-2F6B-7750-05A9AB21AC1C}"/>
                    </a:ext>
                  </a:extLst>
                </p14:cNvPr>
                <p14:cNvContentPartPr/>
                <p14:nvPr/>
              </p14:nvContentPartPr>
              <p14:xfrm>
                <a:off x="2261311" y="245501"/>
                <a:ext cx="115200" cy="373680"/>
              </p14:xfrm>
            </p:contentPart>
          </mc:Choice>
          <mc:Fallback>
            <p:pic>
              <p:nvPicPr>
                <p:cNvPr id="26" name="Ink 25">
                  <a:extLst>
                    <a:ext uri="{FF2B5EF4-FFF2-40B4-BE49-F238E27FC236}">
                      <a16:creationId xmlns:a16="http://schemas.microsoft.com/office/drawing/2014/main" id="{18D71411-3DAD-2F6B-7750-05A9AB21AC1C}"/>
                    </a:ext>
                  </a:extLst>
                </p:cNvPr>
                <p:cNvPicPr/>
                <p:nvPr/>
              </p:nvPicPr>
              <p:blipFill>
                <a:blip r:embed="rId135"/>
                <a:stretch>
                  <a:fillRect/>
                </a:stretch>
              </p:blipFill>
              <p:spPr>
                <a:xfrm>
                  <a:off x="2252311" y="236861"/>
                  <a:ext cx="132840" cy="39132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27" name="Ink 26">
                  <a:extLst>
                    <a:ext uri="{FF2B5EF4-FFF2-40B4-BE49-F238E27FC236}">
                      <a16:creationId xmlns:a16="http://schemas.microsoft.com/office/drawing/2014/main" id="{08E90E29-2B74-59E5-FB8C-D6A94E39CDEB}"/>
                    </a:ext>
                  </a:extLst>
                </p14:cNvPr>
                <p14:cNvContentPartPr/>
                <p14:nvPr/>
              </p14:nvContentPartPr>
              <p14:xfrm>
                <a:off x="7186831" y="550421"/>
                <a:ext cx="118800" cy="170280"/>
              </p14:xfrm>
            </p:contentPart>
          </mc:Choice>
          <mc:Fallback>
            <p:pic>
              <p:nvPicPr>
                <p:cNvPr id="27" name="Ink 26">
                  <a:extLst>
                    <a:ext uri="{FF2B5EF4-FFF2-40B4-BE49-F238E27FC236}">
                      <a16:creationId xmlns:a16="http://schemas.microsoft.com/office/drawing/2014/main" id="{08E90E29-2B74-59E5-FB8C-D6A94E39CDEB}"/>
                    </a:ext>
                  </a:extLst>
                </p:cNvPr>
                <p:cNvPicPr/>
                <p:nvPr/>
              </p:nvPicPr>
              <p:blipFill>
                <a:blip r:embed="rId137"/>
                <a:stretch>
                  <a:fillRect/>
                </a:stretch>
              </p:blipFill>
              <p:spPr>
                <a:xfrm>
                  <a:off x="7178191" y="541421"/>
                  <a:ext cx="13644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28" name="Ink 27">
                  <a:extLst>
                    <a:ext uri="{FF2B5EF4-FFF2-40B4-BE49-F238E27FC236}">
                      <a16:creationId xmlns:a16="http://schemas.microsoft.com/office/drawing/2014/main" id="{6529169E-2D12-D109-A922-C4DC7E6E8D8B}"/>
                    </a:ext>
                  </a:extLst>
                </p14:cNvPr>
                <p14:cNvContentPartPr/>
                <p14:nvPr/>
              </p14:nvContentPartPr>
              <p14:xfrm>
                <a:off x="7413271" y="530621"/>
                <a:ext cx="10440" cy="199080"/>
              </p14:xfrm>
            </p:contentPart>
          </mc:Choice>
          <mc:Fallback>
            <p:pic>
              <p:nvPicPr>
                <p:cNvPr id="28" name="Ink 27">
                  <a:extLst>
                    <a:ext uri="{FF2B5EF4-FFF2-40B4-BE49-F238E27FC236}">
                      <a16:creationId xmlns:a16="http://schemas.microsoft.com/office/drawing/2014/main" id="{6529169E-2D12-D109-A922-C4DC7E6E8D8B}"/>
                    </a:ext>
                  </a:extLst>
                </p:cNvPr>
                <p:cNvPicPr/>
                <p:nvPr/>
              </p:nvPicPr>
              <p:blipFill>
                <a:blip r:embed="rId139"/>
                <a:stretch>
                  <a:fillRect/>
                </a:stretch>
              </p:blipFill>
              <p:spPr>
                <a:xfrm>
                  <a:off x="7404271" y="521981"/>
                  <a:ext cx="2808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32" name="Ink 31">
                  <a:extLst>
                    <a:ext uri="{FF2B5EF4-FFF2-40B4-BE49-F238E27FC236}">
                      <a16:creationId xmlns:a16="http://schemas.microsoft.com/office/drawing/2014/main" id="{EFCCC22A-4CD8-F6D2-7C49-3F7E5D8DF314}"/>
                    </a:ext>
                  </a:extLst>
                </p14:cNvPr>
                <p14:cNvContentPartPr/>
                <p14:nvPr/>
              </p14:nvContentPartPr>
              <p14:xfrm>
                <a:off x="7305271" y="1542581"/>
                <a:ext cx="157320" cy="159840"/>
              </p14:xfrm>
            </p:contentPart>
          </mc:Choice>
          <mc:Fallback>
            <p:pic>
              <p:nvPicPr>
                <p:cNvPr id="32" name="Ink 31">
                  <a:extLst>
                    <a:ext uri="{FF2B5EF4-FFF2-40B4-BE49-F238E27FC236}">
                      <a16:creationId xmlns:a16="http://schemas.microsoft.com/office/drawing/2014/main" id="{EFCCC22A-4CD8-F6D2-7C49-3F7E5D8DF314}"/>
                    </a:ext>
                  </a:extLst>
                </p:cNvPr>
                <p:cNvPicPr/>
                <p:nvPr/>
              </p:nvPicPr>
              <p:blipFill>
                <a:blip r:embed="rId141"/>
                <a:stretch>
                  <a:fillRect/>
                </a:stretch>
              </p:blipFill>
              <p:spPr>
                <a:xfrm>
                  <a:off x="7296631" y="1533941"/>
                  <a:ext cx="17496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33" name="Ink 32">
                  <a:extLst>
                    <a:ext uri="{FF2B5EF4-FFF2-40B4-BE49-F238E27FC236}">
                      <a16:creationId xmlns:a16="http://schemas.microsoft.com/office/drawing/2014/main" id="{5F1AA533-A0BD-A1BB-4C36-B5DDA7EA8B9A}"/>
                    </a:ext>
                  </a:extLst>
                </p14:cNvPr>
                <p14:cNvContentPartPr/>
                <p14:nvPr/>
              </p14:nvContentPartPr>
              <p14:xfrm>
                <a:off x="7531711" y="1554101"/>
                <a:ext cx="264240" cy="169920"/>
              </p14:xfrm>
            </p:contentPart>
          </mc:Choice>
          <mc:Fallback>
            <p:pic>
              <p:nvPicPr>
                <p:cNvPr id="33" name="Ink 32">
                  <a:extLst>
                    <a:ext uri="{FF2B5EF4-FFF2-40B4-BE49-F238E27FC236}">
                      <a16:creationId xmlns:a16="http://schemas.microsoft.com/office/drawing/2014/main" id="{5F1AA533-A0BD-A1BB-4C36-B5DDA7EA8B9A}"/>
                    </a:ext>
                  </a:extLst>
                </p:cNvPr>
                <p:cNvPicPr/>
                <p:nvPr/>
              </p:nvPicPr>
              <p:blipFill>
                <a:blip r:embed="rId143"/>
                <a:stretch>
                  <a:fillRect/>
                </a:stretch>
              </p:blipFill>
              <p:spPr>
                <a:xfrm>
                  <a:off x="7522711" y="1545101"/>
                  <a:ext cx="28188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91" name="Ink 90">
                  <a:extLst>
                    <a:ext uri="{FF2B5EF4-FFF2-40B4-BE49-F238E27FC236}">
                      <a16:creationId xmlns:a16="http://schemas.microsoft.com/office/drawing/2014/main" id="{5CDCEC73-7594-1C3F-A848-9EFFFFA9EFB2}"/>
                    </a:ext>
                  </a:extLst>
                </p14:cNvPr>
                <p14:cNvContentPartPr/>
                <p14:nvPr/>
              </p14:nvContentPartPr>
              <p14:xfrm>
                <a:off x="396511" y="1250261"/>
                <a:ext cx="1913040" cy="1009440"/>
              </p14:xfrm>
            </p:contentPart>
          </mc:Choice>
          <mc:Fallback>
            <p:pic>
              <p:nvPicPr>
                <p:cNvPr id="91" name="Ink 90">
                  <a:extLst>
                    <a:ext uri="{FF2B5EF4-FFF2-40B4-BE49-F238E27FC236}">
                      <a16:creationId xmlns:a16="http://schemas.microsoft.com/office/drawing/2014/main" id="{5CDCEC73-7594-1C3F-A848-9EFFFFA9EFB2}"/>
                    </a:ext>
                  </a:extLst>
                </p:cNvPr>
                <p:cNvPicPr/>
                <p:nvPr/>
              </p:nvPicPr>
              <p:blipFill>
                <a:blip r:embed="rId145"/>
                <a:stretch>
                  <a:fillRect/>
                </a:stretch>
              </p:blipFill>
              <p:spPr>
                <a:xfrm>
                  <a:off x="387511" y="1241621"/>
                  <a:ext cx="1930680" cy="102708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92" name="Ink 91">
                  <a:extLst>
                    <a:ext uri="{FF2B5EF4-FFF2-40B4-BE49-F238E27FC236}">
                      <a16:creationId xmlns:a16="http://schemas.microsoft.com/office/drawing/2014/main" id="{7744ADD1-0E77-4A62-E049-796BDF4AC1EB}"/>
                    </a:ext>
                  </a:extLst>
                </p14:cNvPr>
                <p14:cNvContentPartPr/>
                <p14:nvPr/>
              </p14:nvContentPartPr>
              <p14:xfrm>
                <a:off x="1247551" y="2133341"/>
                <a:ext cx="509040" cy="149760"/>
              </p14:xfrm>
            </p:contentPart>
          </mc:Choice>
          <mc:Fallback>
            <p:pic>
              <p:nvPicPr>
                <p:cNvPr id="92" name="Ink 91">
                  <a:extLst>
                    <a:ext uri="{FF2B5EF4-FFF2-40B4-BE49-F238E27FC236}">
                      <a16:creationId xmlns:a16="http://schemas.microsoft.com/office/drawing/2014/main" id="{7744ADD1-0E77-4A62-E049-796BDF4AC1EB}"/>
                    </a:ext>
                  </a:extLst>
                </p:cNvPr>
                <p:cNvPicPr/>
                <p:nvPr/>
              </p:nvPicPr>
              <p:blipFill>
                <a:blip r:embed="rId147"/>
                <a:stretch>
                  <a:fillRect/>
                </a:stretch>
              </p:blipFill>
              <p:spPr>
                <a:xfrm>
                  <a:off x="1238911" y="2124701"/>
                  <a:ext cx="52668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4" name="Ink 93">
                  <a:extLst>
                    <a:ext uri="{FF2B5EF4-FFF2-40B4-BE49-F238E27FC236}">
                      <a16:creationId xmlns:a16="http://schemas.microsoft.com/office/drawing/2014/main" id="{AAE8D41B-AE8B-4CDB-26B8-412982B88B2E}"/>
                    </a:ext>
                  </a:extLst>
                </p14:cNvPr>
                <p14:cNvContentPartPr/>
                <p14:nvPr/>
              </p14:nvContentPartPr>
              <p14:xfrm>
                <a:off x="481111" y="2723021"/>
                <a:ext cx="394560" cy="1014480"/>
              </p14:xfrm>
            </p:contentPart>
          </mc:Choice>
          <mc:Fallback>
            <p:pic>
              <p:nvPicPr>
                <p:cNvPr id="94" name="Ink 93">
                  <a:extLst>
                    <a:ext uri="{FF2B5EF4-FFF2-40B4-BE49-F238E27FC236}">
                      <a16:creationId xmlns:a16="http://schemas.microsoft.com/office/drawing/2014/main" id="{AAE8D41B-AE8B-4CDB-26B8-412982B88B2E}"/>
                    </a:ext>
                  </a:extLst>
                </p:cNvPr>
                <p:cNvPicPr/>
                <p:nvPr/>
              </p:nvPicPr>
              <p:blipFill>
                <a:blip r:embed="rId149"/>
                <a:stretch>
                  <a:fillRect/>
                </a:stretch>
              </p:blipFill>
              <p:spPr>
                <a:xfrm>
                  <a:off x="472471" y="2714021"/>
                  <a:ext cx="412200" cy="103212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5" name="Ink 94">
                  <a:extLst>
                    <a:ext uri="{FF2B5EF4-FFF2-40B4-BE49-F238E27FC236}">
                      <a16:creationId xmlns:a16="http://schemas.microsoft.com/office/drawing/2014/main" id="{6D2523CC-01FA-D612-7A69-B5C549F220FA}"/>
                    </a:ext>
                  </a:extLst>
                </p14:cNvPr>
                <p14:cNvContentPartPr/>
                <p14:nvPr/>
              </p14:nvContentPartPr>
              <p14:xfrm>
                <a:off x="570391" y="2870981"/>
                <a:ext cx="27360" cy="47880"/>
              </p14:xfrm>
            </p:contentPart>
          </mc:Choice>
          <mc:Fallback>
            <p:pic>
              <p:nvPicPr>
                <p:cNvPr id="95" name="Ink 94">
                  <a:extLst>
                    <a:ext uri="{FF2B5EF4-FFF2-40B4-BE49-F238E27FC236}">
                      <a16:creationId xmlns:a16="http://schemas.microsoft.com/office/drawing/2014/main" id="{6D2523CC-01FA-D612-7A69-B5C549F220FA}"/>
                    </a:ext>
                  </a:extLst>
                </p:cNvPr>
                <p:cNvPicPr/>
                <p:nvPr/>
              </p:nvPicPr>
              <p:blipFill>
                <a:blip r:embed="rId151"/>
                <a:stretch>
                  <a:fillRect/>
                </a:stretch>
              </p:blipFill>
              <p:spPr>
                <a:xfrm>
                  <a:off x="561391" y="2862341"/>
                  <a:ext cx="4500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6" name="Ink 95">
                  <a:extLst>
                    <a:ext uri="{FF2B5EF4-FFF2-40B4-BE49-F238E27FC236}">
                      <a16:creationId xmlns:a16="http://schemas.microsoft.com/office/drawing/2014/main" id="{5690B4A2-257A-2036-003E-57DDD3398632}"/>
                    </a:ext>
                  </a:extLst>
                </p14:cNvPr>
                <p14:cNvContentPartPr/>
                <p14:nvPr/>
              </p14:nvContentPartPr>
              <p14:xfrm>
                <a:off x="688471" y="2880701"/>
                <a:ext cx="47880" cy="45720"/>
              </p14:xfrm>
            </p:contentPart>
          </mc:Choice>
          <mc:Fallback>
            <p:pic>
              <p:nvPicPr>
                <p:cNvPr id="96" name="Ink 95">
                  <a:extLst>
                    <a:ext uri="{FF2B5EF4-FFF2-40B4-BE49-F238E27FC236}">
                      <a16:creationId xmlns:a16="http://schemas.microsoft.com/office/drawing/2014/main" id="{5690B4A2-257A-2036-003E-57DDD3398632}"/>
                    </a:ext>
                  </a:extLst>
                </p:cNvPr>
                <p:cNvPicPr/>
                <p:nvPr/>
              </p:nvPicPr>
              <p:blipFill>
                <a:blip r:embed="rId153"/>
                <a:stretch>
                  <a:fillRect/>
                </a:stretch>
              </p:blipFill>
              <p:spPr>
                <a:xfrm>
                  <a:off x="679471" y="2872061"/>
                  <a:ext cx="6552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7" name="Ink 96">
                  <a:extLst>
                    <a:ext uri="{FF2B5EF4-FFF2-40B4-BE49-F238E27FC236}">
                      <a16:creationId xmlns:a16="http://schemas.microsoft.com/office/drawing/2014/main" id="{7D51963E-E16C-3419-740E-CFE70FEDCC90}"/>
                    </a:ext>
                  </a:extLst>
                </p14:cNvPr>
                <p14:cNvContentPartPr/>
                <p14:nvPr/>
              </p14:nvContentPartPr>
              <p14:xfrm>
                <a:off x="811591" y="2885741"/>
                <a:ext cx="12240" cy="23760"/>
              </p14:xfrm>
            </p:contentPart>
          </mc:Choice>
          <mc:Fallback>
            <p:pic>
              <p:nvPicPr>
                <p:cNvPr id="97" name="Ink 96">
                  <a:extLst>
                    <a:ext uri="{FF2B5EF4-FFF2-40B4-BE49-F238E27FC236}">
                      <a16:creationId xmlns:a16="http://schemas.microsoft.com/office/drawing/2014/main" id="{7D51963E-E16C-3419-740E-CFE70FEDCC90}"/>
                    </a:ext>
                  </a:extLst>
                </p:cNvPr>
                <p:cNvPicPr/>
                <p:nvPr/>
              </p:nvPicPr>
              <p:blipFill>
                <a:blip r:embed="rId155"/>
                <a:stretch>
                  <a:fillRect/>
                </a:stretch>
              </p:blipFill>
              <p:spPr>
                <a:xfrm>
                  <a:off x="802951" y="2876741"/>
                  <a:ext cx="2988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8" name="Ink 97">
                  <a:extLst>
                    <a:ext uri="{FF2B5EF4-FFF2-40B4-BE49-F238E27FC236}">
                      <a16:creationId xmlns:a16="http://schemas.microsoft.com/office/drawing/2014/main" id="{CE0057E6-E9FE-AC1A-BD99-51DBF6E7301C}"/>
                    </a:ext>
                  </a:extLst>
                </p14:cNvPr>
                <p14:cNvContentPartPr/>
                <p14:nvPr/>
              </p14:nvContentPartPr>
              <p14:xfrm>
                <a:off x="587671" y="3008501"/>
                <a:ext cx="45360" cy="12600"/>
              </p14:xfrm>
            </p:contentPart>
          </mc:Choice>
          <mc:Fallback>
            <p:pic>
              <p:nvPicPr>
                <p:cNvPr id="98" name="Ink 97">
                  <a:extLst>
                    <a:ext uri="{FF2B5EF4-FFF2-40B4-BE49-F238E27FC236}">
                      <a16:creationId xmlns:a16="http://schemas.microsoft.com/office/drawing/2014/main" id="{CE0057E6-E9FE-AC1A-BD99-51DBF6E7301C}"/>
                    </a:ext>
                  </a:extLst>
                </p:cNvPr>
                <p:cNvPicPr/>
                <p:nvPr/>
              </p:nvPicPr>
              <p:blipFill>
                <a:blip r:embed="rId157"/>
                <a:stretch>
                  <a:fillRect/>
                </a:stretch>
              </p:blipFill>
              <p:spPr>
                <a:xfrm>
                  <a:off x="578671" y="2999501"/>
                  <a:ext cx="6300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9" name="Ink 98">
                  <a:extLst>
                    <a:ext uri="{FF2B5EF4-FFF2-40B4-BE49-F238E27FC236}">
                      <a16:creationId xmlns:a16="http://schemas.microsoft.com/office/drawing/2014/main" id="{C75194A6-4897-254E-32C4-195DBDB9FA89}"/>
                    </a:ext>
                  </a:extLst>
                </p14:cNvPr>
                <p14:cNvContentPartPr/>
                <p14:nvPr/>
              </p14:nvContentPartPr>
              <p14:xfrm>
                <a:off x="683791" y="3020381"/>
                <a:ext cx="37800" cy="9360"/>
              </p14:xfrm>
            </p:contentPart>
          </mc:Choice>
          <mc:Fallback>
            <p:pic>
              <p:nvPicPr>
                <p:cNvPr id="99" name="Ink 98">
                  <a:extLst>
                    <a:ext uri="{FF2B5EF4-FFF2-40B4-BE49-F238E27FC236}">
                      <a16:creationId xmlns:a16="http://schemas.microsoft.com/office/drawing/2014/main" id="{C75194A6-4897-254E-32C4-195DBDB9FA89}"/>
                    </a:ext>
                  </a:extLst>
                </p:cNvPr>
                <p:cNvPicPr/>
                <p:nvPr/>
              </p:nvPicPr>
              <p:blipFill>
                <a:blip r:embed="rId159"/>
                <a:stretch>
                  <a:fillRect/>
                </a:stretch>
              </p:blipFill>
              <p:spPr>
                <a:xfrm>
                  <a:off x="675151" y="3011381"/>
                  <a:ext cx="5544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00" name="Ink 99">
                  <a:extLst>
                    <a:ext uri="{FF2B5EF4-FFF2-40B4-BE49-F238E27FC236}">
                      <a16:creationId xmlns:a16="http://schemas.microsoft.com/office/drawing/2014/main" id="{111F372D-EA4D-DA31-8CB6-DC820EEC4208}"/>
                    </a:ext>
                  </a:extLst>
                </p14:cNvPr>
                <p14:cNvContentPartPr/>
                <p14:nvPr/>
              </p14:nvContentPartPr>
              <p14:xfrm>
                <a:off x="580111" y="3195341"/>
                <a:ext cx="26640" cy="360"/>
              </p14:xfrm>
            </p:contentPart>
          </mc:Choice>
          <mc:Fallback>
            <p:pic>
              <p:nvPicPr>
                <p:cNvPr id="100" name="Ink 99">
                  <a:extLst>
                    <a:ext uri="{FF2B5EF4-FFF2-40B4-BE49-F238E27FC236}">
                      <a16:creationId xmlns:a16="http://schemas.microsoft.com/office/drawing/2014/main" id="{111F372D-EA4D-DA31-8CB6-DC820EEC4208}"/>
                    </a:ext>
                  </a:extLst>
                </p:cNvPr>
                <p:cNvPicPr/>
                <p:nvPr/>
              </p:nvPicPr>
              <p:blipFill>
                <a:blip r:embed="rId161"/>
                <a:stretch>
                  <a:fillRect/>
                </a:stretch>
              </p:blipFill>
              <p:spPr>
                <a:xfrm>
                  <a:off x="571111" y="3186341"/>
                  <a:ext cx="442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01" name="Ink 100">
                  <a:extLst>
                    <a:ext uri="{FF2B5EF4-FFF2-40B4-BE49-F238E27FC236}">
                      <a16:creationId xmlns:a16="http://schemas.microsoft.com/office/drawing/2014/main" id="{893F34D0-FC6F-9516-BA88-3CEEC29FF72C}"/>
                    </a:ext>
                  </a:extLst>
                </p14:cNvPr>
                <p14:cNvContentPartPr/>
                <p14:nvPr/>
              </p14:nvContentPartPr>
              <p14:xfrm>
                <a:off x="637351" y="3381821"/>
                <a:ext cx="119160" cy="131400"/>
              </p14:xfrm>
            </p:contentPart>
          </mc:Choice>
          <mc:Fallback>
            <p:pic>
              <p:nvPicPr>
                <p:cNvPr id="101" name="Ink 100">
                  <a:extLst>
                    <a:ext uri="{FF2B5EF4-FFF2-40B4-BE49-F238E27FC236}">
                      <a16:creationId xmlns:a16="http://schemas.microsoft.com/office/drawing/2014/main" id="{893F34D0-FC6F-9516-BA88-3CEEC29FF72C}"/>
                    </a:ext>
                  </a:extLst>
                </p:cNvPr>
                <p:cNvPicPr/>
                <p:nvPr/>
              </p:nvPicPr>
              <p:blipFill>
                <a:blip r:embed="rId163"/>
                <a:stretch>
                  <a:fillRect/>
                </a:stretch>
              </p:blipFill>
              <p:spPr>
                <a:xfrm>
                  <a:off x="628351" y="3373181"/>
                  <a:ext cx="13680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2" name="Ink 101">
                  <a:extLst>
                    <a:ext uri="{FF2B5EF4-FFF2-40B4-BE49-F238E27FC236}">
                      <a16:creationId xmlns:a16="http://schemas.microsoft.com/office/drawing/2014/main" id="{2C75C9C9-CB45-5F61-9F05-F1C384DD1B05}"/>
                    </a:ext>
                  </a:extLst>
                </p14:cNvPr>
                <p14:cNvContentPartPr/>
                <p14:nvPr/>
              </p14:nvContentPartPr>
              <p14:xfrm>
                <a:off x="784231" y="3352661"/>
                <a:ext cx="33120" cy="87840"/>
              </p14:xfrm>
            </p:contentPart>
          </mc:Choice>
          <mc:Fallback>
            <p:pic>
              <p:nvPicPr>
                <p:cNvPr id="102" name="Ink 101">
                  <a:extLst>
                    <a:ext uri="{FF2B5EF4-FFF2-40B4-BE49-F238E27FC236}">
                      <a16:creationId xmlns:a16="http://schemas.microsoft.com/office/drawing/2014/main" id="{2C75C9C9-CB45-5F61-9F05-F1C384DD1B05}"/>
                    </a:ext>
                  </a:extLst>
                </p:cNvPr>
                <p:cNvPicPr/>
                <p:nvPr/>
              </p:nvPicPr>
              <p:blipFill>
                <a:blip r:embed="rId165"/>
                <a:stretch>
                  <a:fillRect/>
                </a:stretch>
              </p:blipFill>
              <p:spPr>
                <a:xfrm>
                  <a:off x="775231" y="3344021"/>
                  <a:ext cx="5076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3" name="Ink 102">
                  <a:extLst>
                    <a:ext uri="{FF2B5EF4-FFF2-40B4-BE49-F238E27FC236}">
                      <a16:creationId xmlns:a16="http://schemas.microsoft.com/office/drawing/2014/main" id="{05EB19B4-1AA5-5CC4-C85C-1DEFD5BFF16B}"/>
                    </a:ext>
                  </a:extLst>
                </p14:cNvPr>
                <p14:cNvContentPartPr/>
                <p14:nvPr/>
              </p14:nvContentPartPr>
              <p14:xfrm>
                <a:off x="787831" y="3358421"/>
                <a:ext cx="81000" cy="81360"/>
              </p14:xfrm>
            </p:contentPart>
          </mc:Choice>
          <mc:Fallback>
            <p:pic>
              <p:nvPicPr>
                <p:cNvPr id="103" name="Ink 102">
                  <a:extLst>
                    <a:ext uri="{FF2B5EF4-FFF2-40B4-BE49-F238E27FC236}">
                      <a16:creationId xmlns:a16="http://schemas.microsoft.com/office/drawing/2014/main" id="{05EB19B4-1AA5-5CC4-C85C-1DEFD5BFF16B}"/>
                    </a:ext>
                  </a:extLst>
                </p:cNvPr>
                <p:cNvPicPr/>
                <p:nvPr/>
              </p:nvPicPr>
              <p:blipFill>
                <a:blip r:embed="rId167"/>
                <a:stretch>
                  <a:fillRect/>
                </a:stretch>
              </p:blipFill>
              <p:spPr>
                <a:xfrm>
                  <a:off x="779191" y="3349781"/>
                  <a:ext cx="9864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4" name="Ink 103">
                  <a:extLst>
                    <a:ext uri="{FF2B5EF4-FFF2-40B4-BE49-F238E27FC236}">
                      <a16:creationId xmlns:a16="http://schemas.microsoft.com/office/drawing/2014/main" id="{46812F1D-AF73-C2C2-0A8D-49782BB6DBD6}"/>
                    </a:ext>
                  </a:extLst>
                </p14:cNvPr>
                <p14:cNvContentPartPr/>
                <p14:nvPr/>
              </p14:nvContentPartPr>
              <p14:xfrm>
                <a:off x="604591" y="3235661"/>
                <a:ext cx="101880" cy="66240"/>
              </p14:xfrm>
            </p:contentPart>
          </mc:Choice>
          <mc:Fallback>
            <p:pic>
              <p:nvPicPr>
                <p:cNvPr id="104" name="Ink 103">
                  <a:extLst>
                    <a:ext uri="{FF2B5EF4-FFF2-40B4-BE49-F238E27FC236}">
                      <a16:creationId xmlns:a16="http://schemas.microsoft.com/office/drawing/2014/main" id="{46812F1D-AF73-C2C2-0A8D-49782BB6DBD6}"/>
                    </a:ext>
                  </a:extLst>
                </p:cNvPr>
                <p:cNvPicPr/>
                <p:nvPr/>
              </p:nvPicPr>
              <p:blipFill>
                <a:blip r:embed="rId169"/>
                <a:stretch>
                  <a:fillRect/>
                </a:stretch>
              </p:blipFill>
              <p:spPr>
                <a:xfrm>
                  <a:off x="595951" y="3227021"/>
                  <a:ext cx="11952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5" name="Ink 104">
                  <a:extLst>
                    <a:ext uri="{FF2B5EF4-FFF2-40B4-BE49-F238E27FC236}">
                      <a16:creationId xmlns:a16="http://schemas.microsoft.com/office/drawing/2014/main" id="{A746010F-1834-6A8A-8F29-71F392C11EA7}"/>
                    </a:ext>
                  </a:extLst>
                </p14:cNvPr>
                <p14:cNvContentPartPr/>
                <p14:nvPr/>
              </p14:nvContentPartPr>
              <p14:xfrm>
                <a:off x="539791" y="3441221"/>
                <a:ext cx="64080" cy="57960"/>
              </p14:xfrm>
            </p:contentPart>
          </mc:Choice>
          <mc:Fallback>
            <p:pic>
              <p:nvPicPr>
                <p:cNvPr id="105" name="Ink 104">
                  <a:extLst>
                    <a:ext uri="{FF2B5EF4-FFF2-40B4-BE49-F238E27FC236}">
                      <a16:creationId xmlns:a16="http://schemas.microsoft.com/office/drawing/2014/main" id="{A746010F-1834-6A8A-8F29-71F392C11EA7}"/>
                    </a:ext>
                  </a:extLst>
                </p:cNvPr>
                <p:cNvPicPr/>
                <p:nvPr/>
              </p:nvPicPr>
              <p:blipFill>
                <a:blip r:embed="rId171"/>
                <a:stretch>
                  <a:fillRect/>
                </a:stretch>
              </p:blipFill>
              <p:spPr>
                <a:xfrm>
                  <a:off x="530791" y="3432221"/>
                  <a:ext cx="8172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6" name="Ink 105">
                  <a:extLst>
                    <a:ext uri="{FF2B5EF4-FFF2-40B4-BE49-F238E27FC236}">
                      <a16:creationId xmlns:a16="http://schemas.microsoft.com/office/drawing/2014/main" id="{D4054282-2151-9AA6-AFCC-A9B090748477}"/>
                    </a:ext>
                  </a:extLst>
                </p14:cNvPr>
                <p14:cNvContentPartPr/>
                <p14:nvPr/>
              </p14:nvContentPartPr>
              <p14:xfrm>
                <a:off x="648871" y="3578741"/>
                <a:ext cx="59400" cy="360"/>
              </p14:xfrm>
            </p:contentPart>
          </mc:Choice>
          <mc:Fallback>
            <p:pic>
              <p:nvPicPr>
                <p:cNvPr id="106" name="Ink 105">
                  <a:extLst>
                    <a:ext uri="{FF2B5EF4-FFF2-40B4-BE49-F238E27FC236}">
                      <a16:creationId xmlns:a16="http://schemas.microsoft.com/office/drawing/2014/main" id="{D4054282-2151-9AA6-AFCC-A9B090748477}"/>
                    </a:ext>
                  </a:extLst>
                </p:cNvPr>
                <p:cNvPicPr/>
                <p:nvPr/>
              </p:nvPicPr>
              <p:blipFill>
                <a:blip r:embed="rId173"/>
                <a:stretch>
                  <a:fillRect/>
                </a:stretch>
              </p:blipFill>
              <p:spPr>
                <a:xfrm>
                  <a:off x="639871" y="3570101"/>
                  <a:ext cx="770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7" name="Ink 106">
                  <a:extLst>
                    <a:ext uri="{FF2B5EF4-FFF2-40B4-BE49-F238E27FC236}">
                      <a16:creationId xmlns:a16="http://schemas.microsoft.com/office/drawing/2014/main" id="{0388AB1C-03FE-BDB4-3B22-A083D80C382E}"/>
                    </a:ext>
                  </a:extLst>
                </p14:cNvPr>
                <p14:cNvContentPartPr/>
                <p14:nvPr/>
              </p14:nvContentPartPr>
              <p14:xfrm>
                <a:off x="648871" y="3588821"/>
                <a:ext cx="69120" cy="64080"/>
              </p14:xfrm>
            </p:contentPart>
          </mc:Choice>
          <mc:Fallback>
            <p:pic>
              <p:nvPicPr>
                <p:cNvPr id="107" name="Ink 106">
                  <a:extLst>
                    <a:ext uri="{FF2B5EF4-FFF2-40B4-BE49-F238E27FC236}">
                      <a16:creationId xmlns:a16="http://schemas.microsoft.com/office/drawing/2014/main" id="{0388AB1C-03FE-BDB4-3B22-A083D80C382E}"/>
                    </a:ext>
                  </a:extLst>
                </p:cNvPr>
                <p:cNvPicPr/>
                <p:nvPr/>
              </p:nvPicPr>
              <p:blipFill>
                <a:blip r:embed="rId175"/>
                <a:stretch>
                  <a:fillRect/>
                </a:stretch>
              </p:blipFill>
              <p:spPr>
                <a:xfrm>
                  <a:off x="639871" y="3579821"/>
                  <a:ext cx="8676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8" name="Ink 107">
                  <a:extLst>
                    <a:ext uri="{FF2B5EF4-FFF2-40B4-BE49-F238E27FC236}">
                      <a16:creationId xmlns:a16="http://schemas.microsoft.com/office/drawing/2014/main" id="{D1C6B32D-3EC6-EF34-FE50-3D658F739341}"/>
                    </a:ext>
                  </a:extLst>
                </p14:cNvPr>
                <p14:cNvContentPartPr/>
                <p14:nvPr/>
              </p14:nvContentPartPr>
              <p14:xfrm>
                <a:off x="943711" y="2416661"/>
                <a:ext cx="438840" cy="630360"/>
              </p14:xfrm>
            </p:contentPart>
          </mc:Choice>
          <mc:Fallback>
            <p:pic>
              <p:nvPicPr>
                <p:cNvPr id="108" name="Ink 107">
                  <a:extLst>
                    <a:ext uri="{FF2B5EF4-FFF2-40B4-BE49-F238E27FC236}">
                      <a16:creationId xmlns:a16="http://schemas.microsoft.com/office/drawing/2014/main" id="{D1C6B32D-3EC6-EF34-FE50-3D658F739341}"/>
                    </a:ext>
                  </a:extLst>
                </p:cNvPr>
                <p:cNvPicPr/>
                <p:nvPr/>
              </p:nvPicPr>
              <p:blipFill>
                <a:blip r:embed="rId177"/>
                <a:stretch>
                  <a:fillRect/>
                </a:stretch>
              </p:blipFill>
              <p:spPr>
                <a:xfrm>
                  <a:off x="935071" y="2408021"/>
                  <a:ext cx="456480" cy="64800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9" name="Ink 108">
                  <a:extLst>
                    <a:ext uri="{FF2B5EF4-FFF2-40B4-BE49-F238E27FC236}">
                      <a16:creationId xmlns:a16="http://schemas.microsoft.com/office/drawing/2014/main" id="{7FCDB53E-7C7C-0ADE-F94A-8845CB80B8E5}"/>
                    </a:ext>
                  </a:extLst>
                </p14:cNvPr>
                <p14:cNvContentPartPr/>
                <p14:nvPr/>
              </p14:nvContentPartPr>
              <p14:xfrm>
                <a:off x="1215151" y="2351141"/>
                <a:ext cx="209520" cy="185400"/>
              </p14:xfrm>
            </p:contentPart>
          </mc:Choice>
          <mc:Fallback>
            <p:pic>
              <p:nvPicPr>
                <p:cNvPr id="109" name="Ink 108">
                  <a:extLst>
                    <a:ext uri="{FF2B5EF4-FFF2-40B4-BE49-F238E27FC236}">
                      <a16:creationId xmlns:a16="http://schemas.microsoft.com/office/drawing/2014/main" id="{7FCDB53E-7C7C-0ADE-F94A-8845CB80B8E5}"/>
                    </a:ext>
                  </a:extLst>
                </p:cNvPr>
                <p:cNvPicPr/>
                <p:nvPr/>
              </p:nvPicPr>
              <p:blipFill>
                <a:blip r:embed="rId179"/>
                <a:stretch>
                  <a:fillRect/>
                </a:stretch>
              </p:blipFill>
              <p:spPr>
                <a:xfrm>
                  <a:off x="1206511" y="2342141"/>
                  <a:ext cx="22716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11" name="Ink 110">
                  <a:extLst>
                    <a:ext uri="{FF2B5EF4-FFF2-40B4-BE49-F238E27FC236}">
                      <a16:creationId xmlns:a16="http://schemas.microsoft.com/office/drawing/2014/main" id="{08BCA880-AB85-6A9B-B150-45ED64E6A989}"/>
                    </a:ext>
                  </a:extLst>
                </p14:cNvPr>
                <p14:cNvContentPartPr/>
                <p14:nvPr/>
              </p14:nvContentPartPr>
              <p14:xfrm>
                <a:off x="356551" y="4660901"/>
                <a:ext cx="110880" cy="356760"/>
              </p14:xfrm>
            </p:contentPart>
          </mc:Choice>
          <mc:Fallback>
            <p:pic>
              <p:nvPicPr>
                <p:cNvPr id="111" name="Ink 110">
                  <a:extLst>
                    <a:ext uri="{FF2B5EF4-FFF2-40B4-BE49-F238E27FC236}">
                      <a16:creationId xmlns:a16="http://schemas.microsoft.com/office/drawing/2014/main" id="{08BCA880-AB85-6A9B-B150-45ED64E6A989}"/>
                    </a:ext>
                  </a:extLst>
                </p:cNvPr>
                <p:cNvPicPr/>
                <p:nvPr/>
              </p:nvPicPr>
              <p:blipFill>
                <a:blip r:embed="rId181"/>
                <a:stretch>
                  <a:fillRect/>
                </a:stretch>
              </p:blipFill>
              <p:spPr>
                <a:xfrm>
                  <a:off x="347551" y="4652261"/>
                  <a:ext cx="128520" cy="37440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12" name="Ink 111">
                  <a:extLst>
                    <a:ext uri="{FF2B5EF4-FFF2-40B4-BE49-F238E27FC236}">
                      <a16:creationId xmlns:a16="http://schemas.microsoft.com/office/drawing/2014/main" id="{69B9DD65-BB7B-AF27-9DD5-7A77146D6BB3}"/>
                    </a:ext>
                  </a:extLst>
                </p14:cNvPr>
                <p14:cNvContentPartPr/>
                <p14:nvPr/>
              </p14:nvContentPartPr>
              <p14:xfrm>
                <a:off x="150631" y="4190381"/>
                <a:ext cx="556560" cy="745920"/>
              </p14:xfrm>
            </p:contentPart>
          </mc:Choice>
          <mc:Fallback>
            <p:pic>
              <p:nvPicPr>
                <p:cNvPr id="112" name="Ink 111">
                  <a:extLst>
                    <a:ext uri="{FF2B5EF4-FFF2-40B4-BE49-F238E27FC236}">
                      <a16:creationId xmlns:a16="http://schemas.microsoft.com/office/drawing/2014/main" id="{69B9DD65-BB7B-AF27-9DD5-7A77146D6BB3}"/>
                    </a:ext>
                  </a:extLst>
                </p:cNvPr>
                <p:cNvPicPr/>
                <p:nvPr/>
              </p:nvPicPr>
              <p:blipFill>
                <a:blip r:embed="rId183"/>
                <a:stretch>
                  <a:fillRect/>
                </a:stretch>
              </p:blipFill>
              <p:spPr>
                <a:xfrm>
                  <a:off x="141631" y="4181381"/>
                  <a:ext cx="574200" cy="76356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3" name="Ink 112">
                  <a:extLst>
                    <a:ext uri="{FF2B5EF4-FFF2-40B4-BE49-F238E27FC236}">
                      <a16:creationId xmlns:a16="http://schemas.microsoft.com/office/drawing/2014/main" id="{22603003-904F-2E66-10D3-1C3C3A542312}"/>
                    </a:ext>
                  </a:extLst>
                </p14:cNvPr>
                <p14:cNvContentPartPr/>
                <p14:nvPr/>
              </p14:nvContentPartPr>
              <p14:xfrm>
                <a:off x="755431" y="4634261"/>
                <a:ext cx="97920" cy="194400"/>
              </p14:xfrm>
            </p:contentPart>
          </mc:Choice>
          <mc:Fallback>
            <p:pic>
              <p:nvPicPr>
                <p:cNvPr id="113" name="Ink 112">
                  <a:extLst>
                    <a:ext uri="{FF2B5EF4-FFF2-40B4-BE49-F238E27FC236}">
                      <a16:creationId xmlns:a16="http://schemas.microsoft.com/office/drawing/2014/main" id="{22603003-904F-2E66-10D3-1C3C3A542312}"/>
                    </a:ext>
                  </a:extLst>
                </p:cNvPr>
                <p:cNvPicPr/>
                <p:nvPr/>
              </p:nvPicPr>
              <p:blipFill>
                <a:blip r:embed="rId185"/>
                <a:stretch>
                  <a:fillRect/>
                </a:stretch>
              </p:blipFill>
              <p:spPr>
                <a:xfrm>
                  <a:off x="746791" y="4625621"/>
                  <a:ext cx="11556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4" name="Ink 113">
                  <a:extLst>
                    <a:ext uri="{FF2B5EF4-FFF2-40B4-BE49-F238E27FC236}">
                      <a16:creationId xmlns:a16="http://schemas.microsoft.com/office/drawing/2014/main" id="{B2867840-6235-6192-7FFC-3805526FBD30}"/>
                    </a:ext>
                  </a:extLst>
                </p14:cNvPr>
                <p14:cNvContentPartPr/>
                <p14:nvPr/>
              </p14:nvContentPartPr>
              <p14:xfrm>
                <a:off x="930751" y="4528061"/>
                <a:ext cx="249840" cy="198720"/>
              </p14:xfrm>
            </p:contentPart>
          </mc:Choice>
          <mc:Fallback>
            <p:pic>
              <p:nvPicPr>
                <p:cNvPr id="114" name="Ink 113">
                  <a:extLst>
                    <a:ext uri="{FF2B5EF4-FFF2-40B4-BE49-F238E27FC236}">
                      <a16:creationId xmlns:a16="http://schemas.microsoft.com/office/drawing/2014/main" id="{B2867840-6235-6192-7FFC-3805526FBD30}"/>
                    </a:ext>
                  </a:extLst>
                </p:cNvPr>
                <p:cNvPicPr/>
                <p:nvPr/>
              </p:nvPicPr>
              <p:blipFill>
                <a:blip r:embed="rId187"/>
                <a:stretch>
                  <a:fillRect/>
                </a:stretch>
              </p:blipFill>
              <p:spPr>
                <a:xfrm>
                  <a:off x="921751" y="4519061"/>
                  <a:ext cx="26748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5" name="Ink 114">
                  <a:extLst>
                    <a:ext uri="{FF2B5EF4-FFF2-40B4-BE49-F238E27FC236}">
                      <a16:creationId xmlns:a16="http://schemas.microsoft.com/office/drawing/2014/main" id="{49DE8959-21E4-9185-49BA-C17DAFD04150}"/>
                    </a:ext>
                  </a:extLst>
                </p14:cNvPr>
                <p14:cNvContentPartPr/>
                <p14:nvPr/>
              </p14:nvContentPartPr>
              <p14:xfrm>
                <a:off x="1218031" y="4467221"/>
                <a:ext cx="62280" cy="151560"/>
              </p14:xfrm>
            </p:contentPart>
          </mc:Choice>
          <mc:Fallback>
            <p:pic>
              <p:nvPicPr>
                <p:cNvPr id="115" name="Ink 114">
                  <a:extLst>
                    <a:ext uri="{FF2B5EF4-FFF2-40B4-BE49-F238E27FC236}">
                      <a16:creationId xmlns:a16="http://schemas.microsoft.com/office/drawing/2014/main" id="{49DE8959-21E4-9185-49BA-C17DAFD04150}"/>
                    </a:ext>
                  </a:extLst>
                </p:cNvPr>
                <p:cNvPicPr/>
                <p:nvPr/>
              </p:nvPicPr>
              <p:blipFill>
                <a:blip r:embed="rId189"/>
                <a:stretch>
                  <a:fillRect/>
                </a:stretch>
              </p:blipFill>
              <p:spPr>
                <a:xfrm>
                  <a:off x="1209031" y="4458581"/>
                  <a:ext cx="7992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6" name="Ink 115">
                  <a:extLst>
                    <a:ext uri="{FF2B5EF4-FFF2-40B4-BE49-F238E27FC236}">
                      <a16:creationId xmlns:a16="http://schemas.microsoft.com/office/drawing/2014/main" id="{E44A1A22-B827-C51C-988F-E1E636836868}"/>
                    </a:ext>
                  </a:extLst>
                </p14:cNvPr>
                <p14:cNvContentPartPr/>
                <p14:nvPr/>
              </p14:nvContentPartPr>
              <p14:xfrm>
                <a:off x="1263391" y="4273181"/>
                <a:ext cx="123480" cy="301320"/>
              </p14:xfrm>
            </p:contentPart>
          </mc:Choice>
          <mc:Fallback>
            <p:pic>
              <p:nvPicPr>
                <p:cNvPr id="116" name="Ink 115">
                  <a:extLst>
                    <a:ext uri="{FF2B5EF4-FFF2-40B4-BE49-F238E27FC236}">
                      <a16:creationId xmlns:a16="http://schemas.microsoft.com/office/drawing/2014/main" id="{E44A1A22-B827-C51C-988F-E1E636836868}"/>
                    </a:ext>
                  </a:extLst>
                </p:cNvPr>
                <p:cNvPicPr/>
                <p:nvPr/>
              </p:nvPicPr>
              <p:blipFill>
                <a:blip r:embed="rId191"/>
                <a:stretch>
                  <a:fillRect/>
                </a:stretch>
              </p:blipFill>
              <p:spPr>
                <a:xfrm>
                  <a:off x="1254391" y="4264181"/>
                  <a:ext cx="141120" cy="31896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7" name="Ink 116">
                  <a:extLst>
                    <a:ext uri="{FF2B5EF4-FFF2-40B4-BE49-F238E27FC236}">
                      <a16:creationId xmlns:a16="http://schemas.microsoft.com/office/drawing/2014/main" id="{DB2B9814-D038-1D00-551A-3C5C040E00CD}"/>
                    </a:ext>
                  </a:extLst>
                </p14:cNvPr>
                <p14:cNvContentPartPr/>
                <p14:nvPr/>
              </p14:nvContentPartPr>
              <p14:xfrm>
                <a:off x="1350871" y="4329701"/>
                <a:ext cx="112680" cy="195840"/>
              </p14:xfrm>
            </p:contentPart>
          </mc:Choice>
          <mc:Fallback>
            <p:pic>
              <p:nvPicPr>
                <p:cNvPr id="117" name="Ink 116">
                  <a:extLst>
                    <a:ext uri="{FF2B5EF4-FFF2-40B4-BE49-F238E27FC236}">
                      <a16:creationId xmlns:a16="http://schemas.microsoft.com/office/drawing/2014/main" id="{DB2B9814-D038-1D00-551A-3C5C040E00CD}"/>
                    </a:ext>
                  </a:extLst>
                </p:cNvPr>
                <p:cNvPicPr/>
                <p:nvPr/>
              </p:nvPicPr>
              <p:blipFill>
                <a:blip r:embed="rId193"/>
                <a:stretch>
                  <a:fillRect/>
                </a:stretch>
              </p:blipFill>
              <p:spPr>
                <a:xfrm>
                  <a:off x="1341871" y="4321061"/>
                  <a:ext cx="13032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18" name="Ink 117">
                  <a:extLst>
                    <a:ext uri="{FF2B5EF4-FFF2-40B4-BE49-F238E27FC236}">
                      <a16:creationId xmlns:a16="http://schemas.microsoft.com/office/drawing/2014/main" id="{4B9AD777-4484-66D5-E5AF-A6DD3F9B47B2}"/>
                    </a:ext>
                  </a:extLst>
                </p14:cNvPr>
                <p14:cNvContentPartPr/>
                <p14:nvPr/>
              </p14:nvContentPartPr>
              <p14:xfrm>
                <a:off x="1564351" y="3773861"/>
                <a:ext cx="193680" cy="660600"/>
              </p14:xfrm>
            </p:contentPart>
          </mc:Choice>
          <mc:Fallback>
            <p:pic>
              <p:nvPicPr>
                <p:cNvPr id="118" name="Ink 117">
                  <a:extLst>
                    <a:ext uri="{FF2B5EF4-FFF2-40B4-BE49-F238E27FC236}">
                      <a16:creationId xmlns:a16="http://schemas.microsoft.com/office/drawing/2014/main" id="{4B9AD777-4484-66D5-E5AF-A6DD3F9B47B2}"/>
                    </a:ext>
                  </a:extLst>
                </p:cNvPr>
                <p:cNvPicPr/>
                <p:nvPr/>
              </p:nvPicPr>
              <p:blipFill>
                <a:blip r:embed="rId195"/>
                <a:stretch>
                  <a:fillRect/>
                </a:stretch>
              </p:blipFill>
              <p:spPr>
                <a:xfrm>
                  <a:off x="1555711" y="3764861"/>
                  <a:ext cx="211320" cy="67824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19" name="Ink 118">
                  <a:extLst>
                    <a:ext uri="{FF2B5EF4-FFF2-40B4-BE49-F238E27FC236}">
                      <a16:creationId xmlns:a16="http://schemas.microsoft.com/office/drawing/2014/main" id="{728554B3-09A8-8CC4-4964-26B0D5CA1DB4}"/>
                    </a:ext>
                  </a:extLst>
                </p14:cNvPr>
                <p14:cNvContentPartPr/>
                <p14:nvPr/>
              </p14:nvContentPartPr>
              <p14:xfrm>
                <a:off x="1671271" y="3749381"/>
                <a:ext cx="146880" cy="200520"/>
              </p14:xfrm>
            </p:contentPart>
          </mc:Choice>
          <mc:Fallback>
            <p:pic>
              <p:nvPicPr>
                <p:cNvPr id="119" name="Ink 118">
                  <a:extLst>
                    <a:ext uri="{FF2B5EF4-FFF2-40B4-BE49-F238E27FC236}">
                      <a16:creationId xmlns:a16="http://schemas.microsoft.com/office/drawing/2014/main" id="{728554B3-09A8-8CC4-4964-26B0D5CA1DB4}"/>
                    </a:ext>
                  </a:extLst>
                </p:cNvPr>
                <p:cNvPicPr/>
                <p:nvPr/>
              </p:nvPicPr>
              <p:blipFill>
                <a:blip r:embed="rId197"/>
                <a:stretch>
                  <a:fillRect/>
                </a:stretch>
              </p:blipFill>
              <p:spPr>
                <a:xfrm>
                  <a:off x="1662271" y="3740381"/>
                  <a:ext cx="16452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20" name="Ink 119">
                  <a:extLst>
                    <a:ext uri="{FF2B5EF4-FFF2-40B4-BE49-F238E27FC236}">
                      <a16:creationId xmlns:a16="http://schemas.microsoft.com/office/drawing/2014/main" id="{E4FB1932-33DC-83B3-A67C-61FF83E678A2}"/>
                    </a:ext>
                  </a:extLst>
                </p14:cNvPr>
                <p14:cNvContentPartPr/>
                <p14:nvPr/>
              </p14:nvContentPartPr>
              <p14:xfrm>
                <a:off x="1503871" y="4493141"/>
                <a:ext cx="282600" cy="331920"/>
              </p14:xfrm>
            </p:contentPart>
          </mc:Choice>
          <mc:Fallback>
            <p:pic>
              <p:nvPicPr>
                <p:cNvPr id="120" name="Ink 119">
                  <a:extLst>
                    <a:ext uri="{FF2B5EF4-FFF2-40B4-BE49-F238E27FC236}">
                      <a16:creationId xmlns:a16="http://schemas.microsoft.com/office/drawing/2014/main" id="{E4FB1932-33DC-83B3-A67C-61FF83E678A2}"/>
                    </a:ext>
                  </a:extLst>
                </p:cNvPr>
                <p:cNvPicPr/>
                <p:nvPr/>
              </p:nvPicPr>
              <p:blipFill>
                <a:blip r:embed="rId199"/>
                <a:stretch>
                  <a:fillRect/>
                </a:stretch>
              </p:blipFill>
              <p:spPr>
                <a:xfrm>
                  <a:off x="1495231" y="4484141"/>
                  <a:ext cx="300240" cy="34956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21" name="Ink 120">
                  <a:extLst>
                    <a:ext uri="{FF2B5EF4-FFF2-40B4-BE49-F238E27FC236}">
                      <a16:creationId xmlns:a16="http://schemas.microsoft.com/office/drawing/2014/main" id="{9F1764F7-7E24-BFE2-8AEA-9976ED64C3F5}"/>
                    </a:ext>
                  </a:extLst>
                </p14:cNvPr>
                <p14:cNvContentPartPr/>
                <p14:nvPr/>
              </p14:nvContentPartPr>
              <p14:xfrm>
                <a:off x="1327111" y="4655861"/>
                <a:ext cx="866160" cy="1184400"/>
              </p14:xfrm>
            </p:contentPart>
          </mc:Choice>
          <mc:Fallback>
            <p:pic>
              <p:nvPicPr>
                <p:cNvPr id="121" name="Ink 120">
                  <a:extLst>
                    <a:ext uri="{FF2B5EF4-FFF2-40B4-BE49-F238E27FC236}">
                      <a16:creationId xmlns:a16="http://schemas.microsoft.com/office/drawing/2014/main" id="{9F1764F7-7E24-BFE2-8AEA-9976ED64C3F5}"/>
                    </a:ext>
                  </a:extLst>
                </p:cNvPr>
                <p:cNvPicPr/>
                <p:nvPr/>
              </p:nvPicPr>
              <p:blipFill>
                <a:blip r:embed="rId201"/>
                <a:stretch>
                  <a:fillRect/>
                </a:stretch>
              </p:blipFill>
              <p:spPr>
                <a:xfrm>
                  <a:off x="1318111" y="4646861"/>
                  <a:ext cx="883800" cy="120204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23" name="Ink 122">
                  <a:extLst>
                    <a:ext uri="{FF2B5EF4-FFF2-40B4-BE49-F238E27FC236}">
                      <a16:creationId xmlns:a16="http://schemas.microsoft.com/office/drawing/2014/main" id="{F8D8D5B7-A726-298B-6939-0645A69262F9}"/>
                    </a:ext>
                  </a:extLst>
                </p14:cNvPr>
                <p14:cNvContentPartPr/>
                <p14:nvPr/>
              </p14:nvContentPartPr>
              <p14:xfrm>
                <a:off x="10038751" y="2958461"/>
                <a:ext cx="135720" cy="30960"/>
              </p14:xfrm>
            </p:contentPart>
          </mc:Choice>
          <mc:Fallback>
            <p:pic>
              <p:nvPicPr>
                <p:cNvPr id="123" name="Ink 122">
                  <a:extLst>
                    <a:ext uri="{FF2B5EF4-FFF2-40B4-BE49-F238E27FC236}">
                      <a16:creationId xmlns:a16="http://schemas.microsoft.com/office/drawing/2014/main" id="{F8D8D5B7-A726-298B-6939-0645A69262F9}"/>
                    </a:ext>
                  </a:extLst>
                </p:cNvPr>
                <p:cNvPicPr/>
                <p:nvPr/>
              </p:nvPicPr>
              <p:blipFill>
                <a:blip r:embed="rId203"/>
                <a:stretch>
                  <a:fillRect/>
                </a:stretch>
              </p:blipFill>
              <p:spPr>
                <a:xfrm>
                  <a:off x="10030111" y="2949821"/>
                  <a:ext cx="15336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4" name="Ink 123">
                  <a:extLst>
                    <a:ext uri="{FF2B5EF4-FFF2-40B4-BE49-F238E27FC236}">
                      <a16:creationId xmlns:a16="http://schemas.microsoft.com/office/drawing/2014/main" id="{5C3F4F50-2ABC-E8B5-EC9C-5C9EBB09DBE1}"/>
                    </a:ext>
                  </a:extLst>
                </p14:cNvPr>
                <p14:cNvContentPartPr/>
                <p14:nvPr/>
              </p14:nvContentPartPr>
              <p14:xfrm>
                <a:off x="10120831" y="2959181"/>
                <a:ext cx="32760" cy="268560"/>
              </p14:xfrm>
            </p:contentPart>
          </mc:Choice>
          <mc:Fallback>
            <p:pic>
              <p:nvPicPr>
                <p:cNvPr id="124" name="Ink 123">
                  <a:extLst>
                    <a:ext uri="{FF2B5EF4-FFF2-40B4-BE49-F238E27FC236}">
                      <a16:creationId xmlns:a16="http://schemas.microsoft.com/office/drawing/2014/main" id="{5C3F4F50-2ABC-E8B5-EC9C-5C9EBB09DBE1}"/>
                    </a:ext>
                  </a:extLst>
                </p:cNvPr>
                <p:cNvPicPr/>
                <p:nvPr/>
              </p:nvPicPr>
              <p:blipFill>
                <a:blip r:embed="rId205"/>
                <a:stretch>
                  <a:fillRect/>
                </a:stretch>
              </p:blipFill>
              <p:spPr>
                <a:xfrm>
                  <a:off x="10111831" y="2950541"/>
                  <a:ext cx="50400" cy="28620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5" name="Ink 124">
                  <a:extLst>
                    <a:ext uri="{FF2B5EF4-FFF2-40B4-BE49-F238E27FC236}">
                      <a16:creationId xmlns:a16="http://schemas.microsoft.com/office/drawing/2014/main" id="{DD136B87-48FD-2F72-863F-9B3A392C445F}"/>
                    </a:ext>
                  </a:extLst>
                </p14:cNvPr>
                <p14:cNvContentPartPr/>
                <p14:nvPr/>
              </p14:nvContentPartPr>
              <p14:xfrm>
                <a:off x="10205791" y="3011741"/>
                <a:ext cx="168120" cy="178200"/>
              </p14:xfrm>
            </p:contentPart>
          </mc:Choice>
          <mc:Fallback>
            <p:pic>
              <p:nvPicPr>
                <p:cNvPr id="125" name="Ink 124">
                  <a:extLst>
                    <a:ext uri="{FF2B5EF4-FFF2-40B4-BE49-F238E27FC236}">
                      <a16:creationId xmlns:a16="http://schemas.microsoft.com/office/drawing/2014/main" id="{DD136B87-48FD-2F72-863F-9B3A392C445F}"/>
                    </a:ext>
                  </a:extLst>
                </p:cNvPr>
                <p:cNvPicPr/>
                <p:nvPr/>
              </p:nvPicPr>
              <p:blipFill>
                <a:blip r:embed="rId207"/>
                <a:stretch>
                  <a:fillRect/>
                </a:stretch>
              </p:blipFill>
              <p:spPr>
                <a:xfrm>
                  <a:off x="10196791" y="3003101"/>
                  <a:ext cx="18576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26" name="Ink 125">
                  <a:extLst>
                    <a:ext uri="{FF2B5EF4-FFF2-40B4-BE49-F238E27FC236}">
                      <a16:creationId xmlns:a16="http://schemas.microsoft.com/office/drawing/2014/main" id="{1A0C3F35-C844-16C3-ECA5-9BDD7EED61F9}"/>
                    </a:ext>
                  </a:extLst>
                </p14:cNvPr>
                <p14:cNvContentPartPr/>
                <p14:nvPr/>
              </p14:nvContentPartPr>
              <p14:xfrm>
                <a:off x="10381471" y="2956301"/>
                <a:ext cx="146160" cy="326880"/>
              </p14:xfrm>
            </p:contentPart>
          </mc:Choice>
          <mc:Fallback>
            <p:pic>
              <p:nvPicPr>
                <p:cNvPr id="126" name="Ink 125">
                  <a:extLst>
                    <a:ext uri="{FF2B5EF4-FFF2-40B4-BE49-F238E27FC236}">
                      <a16:creationId xmlns:a16="http://schemas.microsoft.com/office/drawing/2014/main" id="{1A0C3F35-C844-16C3-ECA5-9BDD7EED61F9}"/>
                    </a:ext>
                  </a:extLst>
                </p:cNvPr>
                <p:cNvPicPr/>
                <p:nvPr/>
              </p:nvPicPr>
              <p:blipFill>
                <a:blip r:embed="rId209"/>
                <a:stretch>
                  <a:fillRect/>
                </a:stretch>
              </p:blipFill>
              <p:spPr>
                <a:xfrm>
                  <a:off x="10372831" y="2947661"/>
                  <a:ext cx="163800" cy="34452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27" name="Ink 126">
                  <a:extLst>
                    <a:ext uri="{FF2B5EF4-FFF2-40B4-BE49-F238E27FC236}">
                      <a16:creationId xmlns:a16="http://schemas.microsoft.com/office/drawing/2014/main" id="{C0C2DED4-9B8A-EC59-EE33-109B2E2EE8AC}"/>
                    </a:ext>
                  </a:extLst>
                </p14:cNvPr>
                <p14:cNvContentPartPr/>
                <p14:nvPr/>
              </p14:nvContentPartPr>
              <p14:xfrm>
                <a:off x="9914911" y="2949461"/>
                <a:ext cx="147240" cy="394560"/>
              </p14:xfrm>
            </p:contentPart>
          </mc:Choice>
          <mc:Fallback>
            <p:pic>
              <p:nvPicPr>
                <p:cNvPr id="127" name="Ink 126">
                  <a:extLst>
                    <a:ext uri="{FF2B5EF4-FFF2-40B4-BE49-F238E27FC236}">
                      <a16:creationId xmlns:a16="http://schemas.microsoft.com/office/drawing/2014/main" id="{C0C2DED4-9B8A-EC59-EE33-109B2E2EE8AC}"/>
                    </a:ext>
                  </a:extLst>
                </p:cNvPr>
                <p:cNvPicPr/>
                <p:nvPr/>
              </p:nvPicPr>
              <p:blipFill>
                <a:blip r:embed="rId211"/>
                <a:stretch>
                  <a:fillRect/>
                </a:stretch>
              </p:blipFill>
              <p:spPr>
                <a:xfrm>
                  <a:off x="9905911" y="2940821"/>
                  <a:ext cx="164880" cy="412200"/>
                </a:xfrm>
                <a:prstGeom prst="rect">
                  <a:avLst/>
                </a:prstGeom>
              </p:spPr>
            </p:pic>
          </mc:Fallback>
        </mc:AlternateContent>
      </p:grpSp>
    </p:spTree>
    <p:extLst>
      <p:ext uri="{BB962C8B-B14F-4D97-AF65-F5344CB8AC3E}">
        <p14:creationId xmlns:p14="http://schemas.microsoft.com/office/powerpoint/2010/main" val="1701859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84E78C93-9D31-73C6-6345-D913644466AC}"/>
                  </a:ext>
                </a:extLst>
              </p14:cNvPr>
              <p14:cNvContentPartPr/>
              <p14:nvPr/>
            </p14:nvContentPartPr>
            <p14:xfrm>
              <a:off x="6006391" y="1218221"/>
              <a:ext cx="1004760" cy="590400"/>
            </p14:xfrm>
          </p:contentPart>
        </mc:Choice>
        <mc:Fallback>
          <p:pic>
            <p:nvPicPr>
              <p:cNvPr id="2" name="Ink 1">
                <a:extLst>
                  <a:ext uri="{FF2B5EF4-FFF2-40B4-BE49-F238E27FC236}">
                    <a16:creationId xmlns:a16="http://schemas.microsoft.com/office/drawing/2014/main" id="{84E78C93-9D31-73C6-6345-D913644466AC}"/>
                  </a:ext>
                </a:extLst>
              </p:cNvPr>
              <p:cNvPicPr/>
              <p:nvPr/>
            </p:nvPicPr>
            <p:blipFill>
              <a:blip r:embed="rId3"/>
              <a:stretch>
                <a:fillRect/>
              </a:stretch>
            </p:blipFill>
            <p:spPr>
              <a:xfrm>
                <a:off x="5997391" y="1209581"/>
                <a:ext cx="1022400" cy="6080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1" name="Ink 20">
                <a:extLst>
                  <a:ext uri="{FF2B5EF4-FFF2-40B4-BE49-F238E27FC236}">
                    <a16:creationId xmlns:a16="http://schemas.microsoft.com/office/drawing/2014/main" id="{2A6554E2-2162-4F29-99EF-44FDDB148B1C}"/>
                  </a:ext>
                </a:extLst>
              </p14:cNvPr>
              <p14:cNvContentPartPr/>
              <p14:nvPr/>
            </p14:nvContentPartPr>
            <p14:xfrm>
              <a:off x="6154711" y="1067381"/>
              <a:ext cx="698040" cy="289800"/>
            </p14:xfrm>
          </p:contentPart>
        </mc:Choice>
        <mc:Fallback>
          <p:pic>
            <p:nvPicPr>
              <p:cNvPr id="21" name="Ink 20">
                <a:extLst>
                  <a:ext uri="{FF2B5EF4-FFF2-40B4-BE49-F238E27FC236}">
                    <a16:creationId xmlns:a16="http://schemas.microsoft.com/office/drawing/2014/main" id="{2A6554E2-2162-4F29-99EF-44FDDB148B1C}"/>
                  </a:ext>
                </a:extLst>
              </p:cNvPr>
              <p:cNvPicPr/>
              <p:nvPr/>
            </p:nvPicPr>
            <p:blipFill>
              <a:blip r:embed="rId5"/>
              <a:stretch>
                <a:fillRect/>
              </a:stretch>
            </p:blipFill>
            <p:spPr>
              <a:xfrm>
                <a:off x="6146071" y="1058381"/>
                <a:ext cx="715680" cy="3074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7" name="Ink 36">
                <a:extLst>
                  <a:ext uri="{FF2B5EF4-FFF2-40B4-BE49-F238E27FC236}">
                    <a16:creationId xmlns:a16="http://schemas.microsoft.com/office/drawing/2014/main" id="{3AD75801-2252-7993-3048-FAE1DD1F936D}"/>
                  </a:ext>
                </a:extLst>
              </p14:cNvPr>
              <p14:cNvContentPartPr/>
              <p14:nvPr/>
            </p14:nvContentPartPr>
            <p14:xfrm>
              <a:off x="1640671" y="1660661"/>
              <a:ext cx="219240" cy="208080"/>
            </p14:xfrm>
          </p:contentPart>
        </mc:Choice>
        <mc:Fallback>
          <p:pic>
            <p:nvPicPr>
              <p:cNvPr id="37" name="Ink 36">
                <a:extLst>
                  <a:ext uri="{FF2B5EF4-FFF2-40B4-BE49-F238E27FC236}">
                    <a16:creationId xmlns:a16="http://schemas.microsoft.com/office/drawing/2014/main" id="{3AD75801-2252-7993-3048-FAE1DD1F936D}"/>
                  </a:ext>
                </a:extLst>
              </p:cNvPr>
              <p:cNvPicPr/>
              <p:nvPr/>
            </p:nvPicPr>
            <p:blipFill>
              <a:blip r:embed="rId7"/>
              <a:stretch>
                <a:fillRect/>
              </a:stretch>
            </p:blipFill>
            <p:spPr>
              <a:xfrm>
                <a:off x="1632031" y="1652021"/>
                <a:ext cx="236880" cy="225720"/>
              </a:xfrm>
              <a:prstGeom prst="rect">
                <a:avLst/>
              </a:prstGeom>
            </p:spPr>
          </p:pic>
        </mc:Fallback>
      </mc:AlternateContent>
      <p:grpSp>
        <p:nvGrpSpPr>
          <p:cNvPr id="220" name="Group 219">
            <a:extLst>
              <a:ext uri="{FF2B5EF4-FFF2-40B4-BE49-F238E27FC236}">
                <a16:creationId xmlns:a16="http://schemas.microsoft.com/office/drawing/2014/main" id="{6A6894A2-454A-31FD-6EF9-83F740B83DB5}"/>
              </a:ext>
            </a:extLst>
          </p:cNvPr>
          <p:cNvGrpSpPr/>
          <p:nvPr/>
        </p:nvGrpSpPr>
        <p:grpSpPr>
          <a:xfrm>
            <a:off x="418831" y="176741"/>
            <a:ext cx="11625120" cy="6575400"/>
            <a:chOff x="418831" y="176741"/>
            <a:chExt cx="11625120" cy="6575400"/>
          </a:xfrm>
        </p:grpSpPr>
        <mc:AlternateContent xmlns:mc="http://schemas.openxmlformats.org/markup-compatibility/2006">
          <mc:Choice xmlns:p14="http://schemas.microsoft.com/office/powerpoint/2010/main" Requires="p14">
            <p:contentPart p14:bwMode="auto" r:id="rId8">
              <p14:nvContentPartPr>
                <p14:cNvPr id="3" name="Ink 2">
                  <a:extLst>
                    <a:ext uri="{FF2B5EF4-FFF2-40B4-BE49-F238E27FC236}">
                      <a16:creationId xmlns:a16="http://schemas.microsoft.com/office/drawing/2014/main" id="{1F722B6D-5C42-FA24-3FA0-83462499C4FA}"/>
                    </a:ext>
                  </a:extLst>
                </p14:cNvPr>
                <p14:cNvContentPartPr/>
                <p14:nvPr/>
              </p14:nvContentPartPr>
              <p14:xfrm>
                <a:off x="5986231" y="1533581"/>
                <a:ext cx="680760" cy="785880"/>
              </p14:xfrm>
            </p:contentPart>
          </mc:Choice>
          <mc:Fallback>
            <p:pic>
              <p:nvPicPr>
                <p:cNvPr id="3" name="Ink 2">
                  <a:extLst>
                    <a:ext uri="{FF2B5EF4-FFF2-40B4-BE49-F238E27FC236}">
                      <a16:creationId xmlns:a16="http://schemas.microsoft.com/office/drawing/2014/main" id="{1F722B6D-5C42-FA24-3FA0-83462499C4FA}"/>
                    </a:ext>
                  </a:extLst>
                </p:cNvPr>
                <p:cNvPicPr/>
                <p:nvPr/>
              </p:nvPicPr>
              <p:blipFill>
                <a:blip r:embed="rId9"/>
                <a:stretch>
                  <a:fillRect/>
                </a:stretch>
              </p:blipFill>
              <p:spPr>
                <a:xfrm>
                  <a:off x="5977591" y="1524581"/>
                  <a:ext cx="698400" cy="8035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4" name="Ink 3">
                  <a:extLst>
                    <a:ext uri="{FF2B5EF4-FFF2-40B4-BE49-F238E27FC236}">
                      <a16:creationId xmlns:a16="http://schemas.microsoft.com/office/drawing/2014/main" id="{5917552E-A1C4-AE5C-E5AD-038B0F6E72F6}"/>
                    </a:ext>
                  </a:extLst>
                </p14:cNvPr>
                <p14:cNvContentPartPr/>
                <p14:nvPr/>
              </p14:nvContentPartPr>
              <p14:xfrm>
                <a:off x="7010071" y="1769741"/>
                <a:ext cx="36720" cy="492840"/>
              </p14:xfrm>
            </p:contentPart>
          </mc:Choice>
          <mc:Fallback>
            <p:pic>
              <p:nvPicPr>
                <p:cNvPr id="4" name="Ink 3">
                  <a:extLst>
                    <a:ext uri="{FF2B5EF4-FFF2-40B4-BE49-F238E27FC236}">
                      <a16:creationId xmlns:a16="http://schemas.microsoft.com/office/drawing/2014/main" id="{5917552E-A1C4-AE5C-E5AD-038B0F6E72F6}"/>
                    </a:ext>
                  </a:extLst>
                </p:cNvPr>
                <p:cNvPicPr/>
                <p:nvPr/>
              </p:nvPicPr>
              <p:blipFill>
                <a:blip r:embed="rId11"/>
                <a:stretch>
                  <a:fillRect/>
                </a:stretch>
              </p:blipFill>
              <p:spPr>
                <a:xfrm>
                  <a:off x="7001071" y="1760741"/>
                  <a:ext cx="54360" cy="5104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5" name="Ink 4">
                  <a:extLst>
                    <a:ext uri="{FF2B5EF4-FFF2-40B4-BE49-F238E27FC236}">
                      <a16:creationId xmlns:a16="http://schemas.microsoft.com/office/drawing/2014/main" id="{239926A2-1A1B-727F-F086-9033B3320682}"/>
                    </a:ext>
                  </a:extLst>
                </p14:cNvPr>
                <p14:cNvContentPartPr/>
                <p14:nvPr/>
              </p14:nvContentPartPr>
              <p14:xfrm>
                <a:off x="7029871" y="2221541"/>
                <a:ext cx="1366560" cy="2378880"/>
              </p14:xfrm>
            </p:contentPart>
          </mc:Choice>
          <mc:Fallback>
            <p:pic>
              <p:nvPicPr>
                <p:cNvPr id="5" name="Ink 4">
                  <a:extLst>
                    <a:ext uri="{FF2B5EF4-FFF2-40B4-BE49-F238E27FC236}">
                      <a16:creationId xmlns:a16="http://schemas.microsoft.com/office/drawing/2014/main" id="{239926A2-1A1B-727F-F086-9033B3320682}"/>
                    </a:ext>
                  </a:extLst>
                </p:cNvPr>
                <p:cNvPicPr/>
                <p:nvPr/>
              </p:nvPicPr>
              <p:blipFill>
                <a:blip r:embed="rId13"/>
                <a:stretch>
                  <a:fillRect/>
                </a:stretch>
              </p:blipFill>
              <p:spPr>
                <a:xfrm>
                  <a:off x="7021231" y="2212901"/>
                  <a:ext cx="1384200" cy="23965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7" name="Ink 6">
                  <a:extLst>
                    <a:ext uri="{FF2B5EF4-FFF2-40B4-BE49-F238E27FC236}">
                      <a16:creationId xmlns:a16="http://schemas.microsoft.com/office/drawing/2014/main" id="{4D551806-75E7-6D05-03FE-77290AF706A0}"/>
                    </a:ext>
                  </a:extLst>
                </p14:cNvPr>
                <p14:cNvContentPartPr/>
                <p14:nvPr/>
              </p14:nvContentPartPr>
              <p14:xfrm>
                <a:off x="5260111" y="2290661"/>
                <a:ext cx="1435680" cy="2825640"/>
              </p14:xfrm>
            </p:contentPart>
          </mc:Choice>
          <mc:Fallback>
            <p:pic>
              <p:nvPicPr>
                <p:cNvPr id="7" name="Ink 6">
                  <a:extLst>
                    <a:ext uri="{FF2B5EF4-FFF2-40B4-BE49-F238E27FC236}">
                      <a16:creationId xmlns:a16="http://schemas.microsoft.com/office/drawing/2014/main" id="{4D551806-75E7-6D05-03FE-77290AF706A0}"/>
                    </a:ext>
                  </a:extLst>
                </p:cNvPr>
                <p:cNvPicPr/>
                <p:nvPr/>
              </p:nvPicPr>
              <p:blipFill>
                <a:blip r:embed="rId15"/>
                <a:stretch>
                  <a:fillRect/>
                </a:stretch>
              </p:blipFill>
              <p:spPr>
                <a:xfrm>
                  <a:off x="5251111" y="2282021"/>
                  <a:ext cx="1453320" cy="28432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8" name="Ink 7">
                  <a:extLst>
                    <a:ext uri="{FF2B5EF4-FFF2-40B4-BE49-F238E27FC236}">
                      <a16:creationId xmlns:a16="http://schemas.microsoft.com/office/drawing/2014/main" id="{D37D81C1-C5E9-7B93-DD58-4823B305AAA1}"/>
                    </a:ext>
                  </a:extLst>
                </p14:cNvPr>
                <p14:cNvContentPartPr/>
                <p14:nvPr/>
              </p14:nvContentPartPr>
              <p14:xfrm>
                <a:off x="5731711" y="3166181"/>
                <a:ext cx="2653560" cy="2981880"/>
              </p14:xfrm>
            </p:contentPart>
          </mc:Choice>
          <mc:Fallback>
            <p:pic>
              <p:nvPicPr>
                <p:cNvPr id="8" name="Ink 7">
                  <a:extLst>
                    <a:ext uri="{FF2B5EF4-FFF2-40B4-BE49-F238E27FC236}">
                      <a16:creationId xmlns:a16="http://schemas.microsoft.com/office/drawing/2014/main" id="{D37D81C1-C5E9-7B93-DD58-4823B305AAA1}"/>
                    </a:ext>
                  </a:extLst>
                </p:cNvPr>
                <p:cNvPicPr/>
                <p:nvPr/>
              </p:nvPicPr>
              <p:blipFill>
                <a:blip r:embed="rId17"/>
                <a:stretch>
                  <a:fillRect/>
                </a:stretch>
              </p:blipFill>
              <p:spPr>
                <a:xfrm>
                  <a:off x="5723071" y="3157541"/>
                  <a:ext cx="2671200" cy="29995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Ink 9">
                  <a:extLst>
                    <a:ext uri="{FF2B5EF4-FFF2-40B4-BE49-F238E27FC236}">
                      <a16:creationId xmlns:a16="http://schemas.microsoft.com/office/drawing/2014/main" id="{F82B558E-043F-F37B-EA50-37B808217077}"/>
                    </a:ext>
                  </a:extLst>
                </p14:cNvPr>
                <p14:cNvContentPartPr/>
                <p14:nvPr/>
              </p14:nvContentPartPr>
              <p14:xfrm>
                <a:off x="7621711" y="2946941"/>
                <a:ext cx="451080" cy="3030480"/>
              </p14:xfrm>
            </p:contentPart>
          </mc:Choice>
          <mc:Fallback>
            <p:pic>
              <p:nvPicPr>
                <p:cNvPr id="10" name="Ink 9">
                  <a:extLst>
                    <a:ext uri="{FF2B5EF4-FFF2-40B4-BE49-F238E27FC236}">
                      <a16:creationId xmlns:a16="http://schemas.microsoft.com/office/drawing/2014/main" id="{F82B558E-043F-F37B-EA50-37B808217077}"/>
                    </a:ext>
                  </a:extLst>
                </p:cNvPr>
                <p:cNvPicPr/>
                <p:nvPr/>
              </p:nvPicPr>
              <p:blipFill>
                <a:blip r:embed="rId19"/>
                <a:stretch>
                  <a:fillRect/>
                </a:stretch>
              </p:blipFill>
              <p:spPr>
                <a:xfrm>
                  <a:off x="7612711" y="2938301"/>
                  <a:ext cx="468720" cy="30481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 name="Ink 10">
                  <a:extLst>
                    <a:ext uri="{FF2B5EF4-FFF2-40B4-BE49-F238E27FC236}">
                      <a16:creationId xmlns:a16="http://schemas.microsoft.com/office/drawing/2014/main" id="{A10E41C9-FC38-5023-9687-C892CF8171A0}"/>
                    </a:ext>
                  </a:extLst>
                </p14:cNvPr>
                <p14:cNvContentPartPr/>
                <p14:nvPr/>
              </p14:nvContentPartPr>
              <p14:xfrm>
                <a:off x="7672111" y="2967821"/>
                <a:ext cx="710280" cy="1555920"/>
              </p14:xfrm>
            </p:contentPart>
          </mc:Choice>
          <mc:Fallback>
            <p:pic>
              <p:nvPicPr>
                <p:cNvPr id="11" name="Ink 10">
                  <a:extLst>
                    <a:ext uri="{FF2B5EF4-FFF2-40B4-BE49-F238E27FC236}">
                      <a16:creationId xmlns:a16="http://schemas.microsoft.com/office/drawing/2014/main" id="{A10E41C9-FC38-5023-9687-C892CF8171A0}"/>
                    </a:ext>
                  </a:extLst>
                </p:cNvPr>
                <p:cNvPicPr/>
                <p:nvPr/>
              </p:nvPicPr>
              <p:blipFill>
                <a:blip r:embed="rId21"/>
                <a:stretch>
                  <a:fillRect/>
                </a:stretch>
              </p:blipFill>
              <p:spPr>
                <a:xfrm>
                  <a:off x="7663111" y="2959181"/>
                  <a:ext cx="727920" cy="15735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2" name="Ink 11">
                  <a:extLst>
                    <a:ext uri="{FF2B5EF4-FFF2-40B4-BE49-F238E27FC236}">
                      <a16:creationId xmlns:a16="http://schemas.microsoft.com/office/drawing/2014/main" id="{BB551B21-C558-9FB8-33C8-08A66CF70D94}"/>
                    </a:ext>
                  </a:extLst>
                </p14:cNvPr>
                <p14:cNvContentPartPr/>
                <p14:nvPr/>
              </p14:nvContentPartPr>
              <p14:xfrm>
                <a:off x="8074951" y="4542821"/>
                <a:ext cx="343080" cy="176040"/>
              </p14:xfrm>
            </p:contentPart>
          </mc:Choice>
          <mc:Fallback>
            <p:pic>
              <p:nvPicPr>
                <p:cNvPr id="12" name="Ink 11">
                  <a:extLst>
                    <a:ext uri="{FF2B5EF4-FFF2-40B4-BE49-F238E27FC236}">
                      <a16:creationId xmlns:a16="http://schemas.microsoft.com/office/drawing/2014/main" id="{BB551B21-C558-9FB8-33C8-08A66CF70D94}"/>
                    </a:ext>
                  </a:extLst>
                </p:cNvPr>
                <p:cNvPicPr/>
                <p:nvPr/>
              </p:nvPicPr>
              <p:blipFill>
                <a:blip r:embed="rId23"/>
                <a:stretch>
                  <a:fillRect/>
                </a:stretch>
              </p:blipFill>
              <p:spPr>
                <a:xfrm>
                  <a:off x="8066311" y="4534181"/>
                  <a:ext cx="36072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3" name="Ink 12">
                  <a:extLst>
                    <a:ext uri="{FF2B5EF4-FFF2-40B4-BE49-F238E27FC236}">
                      <a16:creationId xmlns:a16="http://schemas.microsoft.com/office/drawing/2014/main" id="{6C0B0471-0814-F517-7A52-ED64721EE753}"/>
                    </a:ext>
                  </a:extLst>
                </p14:cNvPr>
                <p14:cNvContentPartPr/>
                <p14:nvPr/>
              </p14:nvContentPartPr>
              <p14:xfrm>
                <a:off x="5519671" y="4865741"/>
                <a:ext cx="500040" cy="119880"/>
              </p14:xfrm>
            </p:contentPart>
          </mc:Choice>
          <mc:Fallback>
            <p:pic>
              <p:nvPicPr>
                <p:cNvPr id="13" name="Ink 12">
                  <a:extLst>
                    <a:ext uri="{FF2B5EF4-FFF2-40B4-BE49-F238E27FC236}">
                      <a16:creationId xmlns:a16="http://schemas.microsoft.com/office/drawing/2014/main" id="{6C0B0471-0814-F517-7A52-ED64721EE753}"/>
                    </a:ext>
                  </a:extLst>
                </p:cNvPr>
                <p:cNvPicPr/>
                <p:nvPr/>
              </p:nvPicPr>
              <p:blipFill>
                <a:blip r:embed="rId25"/>
                <a:stretch>
                  <a:fillRect/>
                </a:stretch>
              </p:blipFill>
              <p:spPr>
                <a:xfrm>
                  <a:off x="5511031" y="4856741"/>
                  <a:ext cx="51768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4" name="Ink 13">
                  <a:extLst>
                    <a:ext uri="{FF2B5EF4-FFF2-40B4-BE49-F238E27FC236}">
                      <a16:creationId xmlns:a16="http://schemas.microsoft.com/office/drawing/2014/main" id="{C5D778FA-52E8-24B8-7FC9-927D87A9808A}"/>
                    </a:ext>
                  </a:extLst>
                </p14:cNvPr>
                <p14:cNvContentPartPr/>
                <p14:nvPr/>
              </p14:nvContentPartPr>
              <p14:xfrm>
                <a:off x="5459551" y="4964741"/>
                <a:ext cx="547200" cy="266400"/>
              </p14:xfrm>
            </p:contentPart>
          </mc:Choice>
          <mc:Fallback>
            <p:pic>
              <p:nvPicPr>
                <p:cNvPr id="14" name="Ink 13">
                  <a:extLst>
                    <a:ext uri="{FF2B5EF4-FFF2-40B4-BE49-F238E27FC236}">
                      <a16:creationId xmlns:a16="http://schemas.microsoft.com/office/drawing/2014/main" id="{C5D778FA-52E8-24B8-7FC9-927D87A9808A}"/>
                    </a:ext>
                  </a:extLst>
                </p:cNvPr>
                <p:cNvPicPr/>
                <p:nvPr/>
              </p:nvPicPr>
              <p:blipFill>
                <a:blip r:embed="rId27"/>
                <a:stretch>
                  <a:fillRect/>
                </a:stretch>
              </p:blipFill>
              <p:spPr>
                <a:xfrm>
                  <a:off x="5450911" y="4956101"/>
                  <a:ext cx="564840" cy="2840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3" name="Ink 22">
                  <a:extLst>
                    <a:ext uri="{FF2B5EF4-FFF2-40B4-BE49-F238E27FC236}">
                      <a16:creationId xmlns:a16="http://schemas.microsoft.com/office/drawing/2014/main" id="{99D18F26-FA4E-C506-F372-BB6A9099035F}"/>
                    </a:ext>
                  </a:extLst>
                </p14:cNvPr>
                <p14:cNvContentPartPr/>
                <p14:nvPr/>
              </p14:nvContentPartPr>
              <p14:xfrm>
                <a:off x="6273151" y="3254021"/>
                <a:ext cx="254520" cy="345600"/>
              </p14:xfrm>
            </p:contentPart>
          </mc:Choice>
          <mc:Fallback>
            <p:pic>
              <p:nvPicPr>
                <p:cNvPr id="23" name="Ink 22">
                  <a:extLst>
                    <a:ext uri="{FF2B5EF4-FFF2-40B4-BE49-F238E27FC236}">
                      <a16:creationId xmlns:a16="http://schemas.microsoft.com/office/drawing/2014/main" id="{99D18F26-FA4E-C506-F372-BB6A9099035F}"/>
                    </a:ext>
                  </a:extLst>
                </p:cNvPr>
                <p:cNvPicPr/>
                <p:nvPr/>
              </p:nvPicPr>
              <p:blipFill>
                <a:blip r:embed="rId29"/>
                <a:stretch>
                  <a:fillRect/>
                </a:stretch>
              </p:blipFill>
              <p:spPr>
                <a:xfrm>
                  <a:off x="6264511" y="3245021"/>
                  <a:ext cx="272160" cy="3632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4" name="Ink 23">
                  <a:extLst>
                    <a:ext uri="{FF2B5EF4-FFF2-40B4-BE49-F238E27FC236}">
                      <a16:creationId xmlns:a16="http://schemas.microsoft.com/office/drawing/2014/main" id="{CD6E13BF-4C1C-A701-B012-B22BA428DBE2}"/>
                    </a:ext>
                  </a:extLst>
                </p14:cNvPr>
                <p14:cNvContentPartPr/>
                <p14:nvPr/>
              </p14:nvContentPartPr>
              <p14:xfrm>
                <a:off x="6497791" y="3184901"/>
                <a:ext cx="259200" cy="437760"/>
              </p14:xfrm>
            </p:contentPart>
          </mc:Choice>
          <mc:Fallback>
            <p:pic>
              <p:nvPicPr>
                <p:cNvPr id="24" name="Ink 23">
                  <a:extLst>
                    <a:ext uri="{FF2B5EF4-FFF2-40B4-BE49-F238E27FC236}">
                      <a16:creationId xmlns:a16="http://schemas.microsoft.com/office/drawing/2014/main" id="{CD6E13BF-4C1C-A701-B012-B22BA428DBE2}"/>
                    </a:ext>
                  </a:extLst>
                </p:cNvPr>
                <p:cNvPicPr/>
                <p:nvPr/>
              </p:nvPicPr>
              <p:blipFill>
                <a:blip r:embed="rId31"/>
                <a:stretch>
                  <a:fillRect/>
                </a:stretch>
              </p:blipFill>
              <p:spPr>
                <a:xfrm>
                  <a:off x="6488791" y="3176261"/>
                  <a:ext cx="276840" cy="4554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6" name="Ink 25">
                  <a:extLst>
                    <a:ext uri="{FF2B5EF4-FFF2-40B4-BE49-F238E27FC236}">
                      <a16:creationId xmlns:a16="http://schemas.microsoft.com/office/drawing/2014/main" id="{396F9092-4ED0-059F-E8F1-FA310909CED4}"/>
                    </a:ext>
                  </a:extLst>
                </p14:cNvPr>
                <p14:cNvContentPartPr/>
                <p14:nvPr/>
              </p14:nvContentPartPr>
              <p14:xfrm>
                <a:off x="6801631" y="3617621"/>
                <a:ext cx="644400" cy="375840"/>
              </p14:xfrm>
            </p:contentPart>
          </mc:Choice>
          <mc:Fallback>
            <p:pic>
              <p:nvPicPr>
                <p:cNvPr id="26" name="Ink 25">
                  <a:extLst>
                    <a:ext uri="{FF2B5EF4-FFF2-40B4-BE49-F238E27FC236}">
                      <a16:creationId xmlns:a16="http://schemas.microsoft.com/office/drawing/2014/main" id="{396F9092-4ED0-059F-E8F1-FA310909CED4}"/>
                    </a:ext>
                  </a:extLst>
                </p:cNvPr>
                <p:cNvPicPr/>
                <p:nvPr/>
              </p:nvPicPr>
              <p:blipFill>
                <a:blip r:embed="rId33"/>
                <a:stretch>
                  <a:fillRect/>
                </a:stretch>
              </p:blipFill>
              <p:spPr>
                <a:xfrm>
                  <a:off x="6792991" y="3608621"/>
                  <a:ext cx="662040" cy="3934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7" name="Ink 26">
                  <a:extLst>
                    <a:ext uri="{FF2B5EF4-FFF2-40B4-BE49-F238E27FC236}">
                      <a16:creationId xmlns:a16="http://schemas.microsoft.com/office/drawing/2014/main" id="{FB19EC5D-1A98-AB82-BE7D-F0FED48B2C3D}"/>
                    </a:ext>
                  </a:extLst>
                </p14:cNvPr>
                <p14:cNvContentPartPr/>
                <p14:nvPr/>
              </p14:nvContentPartPr>
              <p14:xfrm>
                <a:off x="6331111" y="3596741"/>
                <a:ext cx="424800" cy="484920"/>
              </p14:xfrm>
            </p:contentPart>
          </mc:Choice>
          <mc:Fallback>
            <p:pic>
              <p:nvPicPr>
                <p:cNvPr id="27" name="Ink 26">
                  <a:extLst>
                    <a:ext uri="{FF2B5EF4-FFF2-40B4-BE49-F238E27FC236}">
                      <a16:creationId xmlns:a16="http://schemas.microsoft.com/office/drawing/2014/main" id="{FB19EC5D-1A98-AB82-BE7D-F0FED48B2C3D}"/>
                    </a:ext>
                  </a:extLst>
                </p:cNvPr>
                <p:cNvPicPr/>
                <p:nvPr/>
              </p:nvPicPr>
              <p:blipFill>
                <a:blip r:embed="rId35"/>
                <a:stretch>
                  <a:fillRect/>
                </a:stretch>
              </p:blipFill>
              <p:spPr>
                <a:xfrm>
                  <a:off x="6322111" y="3587741"/>
                  <a:ext cx="442440" cy="5025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8" name="Ink 27">
                  <a:extLst>
                    <a:ext uri="{FF2B5EF4-FFF2-40B4-BE49-F238E27FC236}">
                      <a16:creationId xmlns:a16="http://schemas.microsoft.com/office/drawing/2014/main" id="{A81087AC-C503-521C-60FA-2B71B6065F24}"/>
                    </a:ext>
                  </a:extLst>
                </p14:cNvPr>
                <p14:cNvContentPartPr/>
                <p14:nvPr/>
              </p14:nvContentPartPr>
              <p14:xfrm>
                <a:off x="6303751" y="4209461"/>
                <a:ext cx="624600" cy="797400"/>
              </p14:xfrm>
            </p:contentPart>
          </mc:Choice>
          <mc:Fallback>
            <p:pic>
              <p:nvPicPr>
                <p:cNvPr id="28" name="Ink 27">
                  <a:extLst>
                    <a:ext uri="{FF2B5EF4-FFF2-40B4-BE49-F238E27FC236}">
                      <a16:creationId xmlns:a16="http://schemas.microsoft.com/office/drawing/2014/main" id="{A81087AC-C503-521C-60FA-2B71B6065F24}"/>
                    </a:ext>
                  </a:extLst>
                </p:cNvPr>
                <p:cNvPicPr/>
                <p:nvPr/>
              </p:nvPicPr>
              <p:blipFill>
                <a:blip r:embed="rId37"/>
                <a:stretch>
                  <a:fillRect/>
                </a:stretch>
              </p:blipFill>
              <p:spPr>
                <a:xfrm>
                  <a:off x="6295111" y="4200461"/>
                  <a:ext cx="642240" cy="8150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9" name="Ink 28">
                  <a:extLst>
                    <a:ext uri="{FF2B5EF4-FFF2-40B4-BE49-F238E27FC236}">
                      <a16:creationId xmlns:a16="http://schemas.microsoft.com/office/drawing/2014/main" id="{409F7374-55E5-FD79-45DA-A8270017FD0F}"/>
                    </a:ext>
                  </a:extLst>
                </p14:cNvPr>
                <p14:cNvContentPartPr/>
                <p14:nvPr/>
              </p14:nvContentPartPr>
              <p14:xfrm>
                <a:off x="6557911" y="4205861"/>
                <a:ext cx="419760" cy="407520"/>
              </p14:xfrm>
            </p:contentPart>
          </mc:Choice>
          <mc:Fallback>
            <p:pic>
              <p:nvPicPr>
                <p:cNvPr id="29" name="Ink 28">
                  <a:extLst>
                    <a:ext uri="{FF2B5EF4-FFF2-40B4-BE49-F238E27FC236}">
                      <a16:creationId xmlns:a16="http://schemas.microsoft.com/office/drawing/2014/main" id="{409F7374-55E5-FD79-45DA-A8270017FD0F}"/>
                    </a:ext>
                  </a:extLst>
                </p:cNvPr>
                <p:cNvPicPr/>
                <p:nvPr/>
              </p:nvPicPr>
              <p:blipFill>
                <a:blip r:embed="rId39"/>
                <a:stretch>
                  <a:fillRect/>
                </a:stretch>
              </p:blipFill>
              <p:spPr>
                <a:xfrm>
                  <a:off x="6548911" y="4197221"/>
                  <a:ext cx="437400" cy="4251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0" name="Ink 29">
                  <a:extLst>
                    <a:ext uri="{FF2B5EF4-FFF2-40B4-BE49-F238E27FC236}">
                      <a16:creationId xmlns:a16="http://schemas.microsoft.com/office/drawing/2014/main" id="{8241D1CE-70A5-03A1-4C34-9770F37EDA7C}"/>
                    </a:ext>
                  </a:extLst>
                </p14:cNvPr>
                <p14:cNvContentPartPr/>
                <p14:nvPr/>
              </p14:nvContentPartPr>
              <p14:xfrm>
                <a:off x="7175671" y="4087421"/>
                <a:ext cx="602640" cy="798480"/>
              </p14:xfrm>
            </p:contentPart>
          </mc:Choice>
          <mc:Fallback>
            <p:pic>
              <p:nvPicPr>
                <p:cNvPr id="30" name="Ink 29">
                  <a:extLst>
                    <a:ext uri="{FF2B5EF4-FFF2-40B4-BE49-F238E27FC236}">
                      <a16:creationId xmlns:a16="http://schemas.microsoft.com/office/drawing/2014/main" id="{8241D1CE-70A5-03A1-4C34-9770F37EDA7C}"/>
                    </a:ext>
                  </a:extLst>
                </p:cNvPr>
                <p:cNvPicPr/>
                <p:nvPr/>
              </p:nvPicPr>
              <p:blipFill>
                <a:blip r:embed="rId41"/>
                <a:stretch>
                  <a:fillRect/>
                </a:stretch>
              </p:blipFill>
              <p:spPr>
                <a:xfrm>
                  <a:off x="7167031" y="4078421"/>
                  <a:ext cx="620280" cy="8161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1" name="Ink 30">
                  <a:extLst>
                    <a:ext uri="{FF2B5EF4-FFF2-40B4-BE49-F238E27FC236}">
                      <a16:creationId xmlns:a16="http://schemas.microsoft.com/office/drawing/2014/main" id="{53D11AE5-D4B3-67AD-26E7-38F1EA2F0F8D}"/>
                    </a:ext>
                  </a:extLst>
                </p14:cNvPr>
                <p14:cNvContentPartPr/>
                <p14:nvPr/>
              </p14:nvContentPartPr>
              <p14:xfrm>
                <a:off x="7195471" y="4273181"/>
                <a:ext cx="21960" cy="356760"/>
              </p14:xfrm>
            </p:contentPart>
          </mc:Choice>
          <mc:Fallback>
            <p:pic>
              <p:nvPicPr>
                <p:cNvPr id="31" name="Ink 30">
                  <a:extLst>
                    <a:ext uri="{FF2B5EF4-FFF2-40B4-BE49-F238E27FC236}">
                      <a16:creationId xmlns:a16="http://schemas.microsoft.com/office/drawing/2014/main" id="{53D11AE5-D4B3-67AD-26E7-38F1EA2F0F8D}"/>
                    </a:ext>
                  </a:extLst>
                </p:cNvPr>
                <p:cNvPicPr/>
                <p:nvPr/>
              </p:nvPicPr>
              <p:blipFill>
                <a:blip r:embed="rId43"/>
                <a:stretch>
                  <a:fillRect/>
                </a:stretch>
              </p:blipFill>
              <p:spPr>
                <a:xfrm>
                  <a:off x="7186831" y="4264541"/>
                  <a:ext cx="39600" cy="3744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3" name="Ink 32">
                  <a:extLst>
                    <a:ext uri="{FF2B5EF4-FFF2-40B4-BE49-F238E27FC236}">
                      <a16:creationId xmlns:a16="http://schemas.microsoft.com/office/drawing/2014/main" id="{2D368CFD-8D5A-07E9-D0A7-930A54A6ACA8}"/>
                    </a:ext>
                  </a:extLst>
                </p14:cNvPr>
                <p14:cNvContentPartPr/>
                <p14:nvPr/>
              </p14:nvContentPartPr>
              <p14:xfrm>
                <a:off x="6793711" y="2908421"/>
                <a:ext cx="589680" cy="495000"/>
              </p14:xfrm>
            </p:contentPart>
          </mc:Choice>
          <mc:Fallback>
            <p:pic>
              <p:nvPicPr>
                <p:cNvPr id="33" name="Ink 32">
                  <a:extLst>
                    <a:ext uri="{FF2B5EF4-FFF2-40B4-BE49-F238E27FC236}">
                      <a16:creationId xmlns:a16="http://schemas.microsoft.com/office/drawing/2014/main" id="{2D368CFD-8D5A-07E9-D0A7-930A54A6ACA8}"/>
                    </a:ext>
                  </a:extLst>
                </p:cNvPr>
                <p:cNvPicPr/>
                <p:nvPr/>
              </p:nvPicPr>
              <p:blipFill>
                <a:blip r:embed="rId45"/>
                <a:stretch>
                  <a:fillRect/>
                </a:stretch>
              </p:blipFill>
              <p:spPr>
                <a:xfrm>
                  <a:off x="6785071" y="2899421"/>
                  <a:ext cx="607320" cy="5126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4" name="Ink 33">
                  <a:extLst>
                    <a:ext uri="{FF2B5EF4-FFF2-40B4-BE49-F238E27FC236}">
                      <a16:creationId xmlns:a16="http://schemas.microsoft.com/office/drawing/2014/main" id="{C2B6EEF6-1E46-C68C-66ED-66A8AFD373F6}"/>
                    </a:ext>
                  </a:extLst>
                </p14:cNvPr>
                <p14:cNvContentPartPr/>
                <p14:nvPr/>
              </p14:nvContentPartPr>
              <p14:xfrm>
                <a:off x="6375751" y="3007421"/>
                <a:ext cx="300600" cy="90360"/>
              </p14:xfrm>
            </p:contentPart>
          </mc:Choice>
          <mc:Fallback>
            <p:pic>
              <p:nvPicPr>
                <p:cNvPr id="34" name="Ink 33">
                  <a:extLst>
                    <a:ext uri="{FF2B5EF4-FFF2-40B4-BE49-F238E27FC236}">
                      <a16:creationId xmlns:a16="http://schemas.microsoft.com/office/drawing/2014/main" id="{C2B6EEF6-1E46-C68C-66ED-66A8AFD373F6}"/>
                    </a:ext>
                  </a:extLst>
                </p:cNvPr>
                <p:cNvPicPr/>
                <p:nvPr/>
              </p:nvPicPr>
              <p:blipFill>
                <a:blip r:embed="rId47"/>
                <a:stretch>
                  <a:fillRect/>
                </a:stretch>
              </p:blipFill>
              <p:spPr>
                <a:xfrm>
                  <a:off x="6366751" y="2998421"/>
                  <a:ext cx="31824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5" name="Ink 34">
                  <a:extLst>
                    <a:ext uri="{FF2B5EF4-FFF2-40B4-BE49-F238E27FC236}">
                      <a16:creationId xmlns:a16="http://schemas.microsoft.com/office/drawing/2014/main" id="{E5EE027D-7E79-54B1-29B9-7462F6C64874}"/>
                    </a:ext>
                  </a:extLst>
                </p14:cNvPr>
                <p14:cNvContentPartPr/>
                <p14:nvPr/>
              </p14:nvContentPartPr>
              <p14:xfrm>
                <a:off x="7139311" y="3461021"/>
                <a:ext cx="264600" cy="87480"/>
              </p14:xfrm>
            </p:contentPart>
          </mc:Choice>
          <mc:Fallback>
            <p:pic>
              <p:nvPicPr>
                <p:cNvPr id="35" name="Ink 34">
                  <a:extLst>
                    <a:ext uri="{FF2B5EF4-FFF2-40B4-BE49-F238E27FC236}">
                      <a16:creationId xmlns:a16="http://schemas.microsoft.com/office/drawing/2014/main" id="{E5EE027D-7E79-54B1-29B9-7462F6C64874}"/>
                    </a:ext>
                  </a:extLst>
                </p:cNvPr>
                <p:cNvPicPr/>
                <p:nvPr/>
              </p:nvPicPr>
              <p:blipFill>
                <a:blip r:embed="rId49"/>
                <a:stretch>
                  <a:fillRect/>
                </a:stretch>
              </p:blipFill>
              <p:spPr>
                <a:xfrm>
                  <a:off x="7130311" y="3452021"/>
                  <a:ext cx="28224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8" name="Ink 37">
                  <a:extLst>
                    <a:ext uri="{FF2B5EF4-FFF2-40B4-BE49-F238E27FC236}">
                      <a16:creationId xmlns:a16="http://schemas.microsoft.com/office/drawing/2014/main" id="{7E63C21B-0FF9-00B5-E032-B4160300A660}"/>
                    </a:ext>
                  </a:extLst>
                </p14:cNvPr>
                <p14:cNvContentPartPr/>
                <p14:nvPr/>
              </p14:nvContentPartPr>
              <p14:xfrm>
                <a:off x="1303351" y="1340981"/>
                <a:ext cx="828000" cy="880200"/>
              </p14:xfrm>
            </p:contentPart>
          </mc:Choice>
          <mc:Fallback>
            <p:pic>
              <p:nvPicPr>
                <p:cNvPr id="38" name="Ink 37">
                  <a:extLst>
                    <a:ext uri="{FF2B5EF4-FFF2-40B4-BE49-F238E27FC236}">
                      <a16:creationId xmlns:a16="http://schemas.microsoft.com/office/drawing/2014/main" id="{7E63C21B-0FF9-00B5-E032-B4160300A660}"/>
                    </a:ext>
                  </a:extLst>
                </p:cNvPr>
                <p:cNvPicPr/>
                <p:nvPr/>
              </p:nvPicPr>
              <p:blipFill>
                <a:blip r:embed="rId51"/>
                <a:stretch>
                  <a:fillRect/>
                </a:stretch>
              </p:blipFill>
              <p:spPr>
                <a:xfrm>
                  <a:off x="1294351" y="1331981"/>
                  <a:ext cx="845640" cy="8978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9" name="Ink 38">
                  <a:extLst>
                    <a:ext uri="{FF2B5EF4-FFF2-40B4-BE49-F238E27FC236}">
                      <a16:creationId xmlns:a16="http://schemas.microsoft.com/office/drawing/2014/main" id="{03823C78-0626-1DAF-2F40-D05B3086E654}"/>
                    </a:ext>
                  </a:extLst>
                </p14:cNvPr>
                <p14:cNvContentPartPr/>
                <p14:nvPr/>
              </p14:nvContentPartPr>
              <p14:xfrm>
                <a:off x="1503871" y="992861"/>
                <a:ext cx="4320" cy="27000"/>
              </p14:xfrm>
            </p:contentPart>
          </mc:Choice>
          <mc:Fallback>
            <p:pic>
              <p:nvPicPr>
                <p:cNvPr id="39" name="Ink 38">
                  <a:extLst>
                    <a:ext uri="{FF2B5EF4-FFF2-40B4-BE49-F238E27FC236}">
                      <a16:creationId xmlns:a16="http://schemas.microsoft.com/office/drawing/2014/main" id="{03823C78-0626-1DAF-2F40-D05B3086E654}"/>
                    </a:ext>
                  </a:extLst>
                </p:cNvPr>
                <p:cNvPicPr/>
                <p:nvPr/>
              </p:nvPicPr>
              <p:blipFill>
                <a:blip r:embed="rId53"/>
                <a:stretch>
                  <a:fillRect/>
                </a:stretch>
              </p:blipFill>
              <p:spPr>
                <a:xfrm>
                  <a:off x="1495231" y="984221"/>
                  <a:ext cx="2196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0" name="Ink 39">
                  <a:extLst>
                    <a:ext uri="{FF2B5EF4-FFF2-40B4-BE49-F238E27FC236}">
                      <a16:creationId xmlns:a16="http://schemas.microsoft.com/office/drawing/2014/main" id="{13C2711A-0BE9-BAA5-EE01-D7A5938FF4E4}"/>
                    </a:ext>
                  </a:extLst>
                </p14:cNvPr>
                <p14:cNvContentPartPr/>
                <p14:nvPr/>
              </p14:nvContentPartPr>
              <p14:xfrm>
                <a:off x="1398751" y="726461"/>
                <a:ext cx="212040" cy="247320"/>
              </p14:xfrm>
            </p:contentPart>
          </mc:Choice>
          <mc:Fallback>
            <p:pic>
              <p:nvPicPr>
                <p:cNvPr id="40" name="Ink 39">
                  <a:extLst>
                    <a:ext uri="{FF2B5EF4-FFF2-40B4-BE49-F238E27FC236}">
                      <a16:creationId xmlns:a16="http://schemas.microsoft.com/office/drawing/2014/main" id="{13C2711A-0BE9-BAA5-EE01-D7A5938FF4E4}"/>
                    </a:ext>
                  </a:extLst>
                </p:cNvPr>
                <p:cNvPicPr/>
                <p:nvPr/>
              </p:nvPicPr>
              <p:blipFill>
                <a:blip r:embed="rId55"/>
                <a:stretch>
                  <a:fillRect/>
                </a:stretch>
              </p:blipFill>
              <p:spPr>
                <a:xfrm>
                  <a:off x="1390111" y="717461"/>
                  <a:ext cx="229680" cy="2649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1" name="Ink 40">
                  <a:extLst>
                    <a:ext uri="{FF2B5EF4-FFF2-40B4-BE49-F238E27FC236}">
                      <a16:creationId xmlns:a16="http://schemas.microsoft.com/office/drawing/2014/main" id="{8E103223-4608-D60F-EAAC-8331AA22D27C}"/>
                    </a:ext>
                  </a:extLst>
                </p14:cNvPr>
                <p14:cNvContentPartPr/>
                <p14:nvPr/>
              </p14:nvContentPartPr>
              <p14:xfrm>
                <a:off x="1548511" y="943541"/>
                <a:ext cx="70200" cy="217080"/>
              </p14:xfrm>
            </p:contentPart>
          </mc:Choice>
          <mc:Fallback>
            <p:pic>
              <p:nvPicPr>
                <p:cNvPr id="41" name="Ink 40">
                  <a:extLst>
                    <a:ext uri="{FF2B5EF4-FFF2-40B4-BE49-F238E27FC236}">
                      <a16:creationId xmlns:a16="http://schemas.microsoft.com/office/drawing/2014/main" id="{8E103223-4608-D60F-EAAC-8331AA22D27C}"/>
                    </a:ext>
                  </a:extLst>
                </p:cNvPr>
                <p:cNvPicPr/>
                <p:nvPr/>
              </p:nvPicPr>
              <p:blipFill>
                <a:blip r:embed="rId57"/>
                <a:stretch>
                  <a:fillRect/>
                </a:stretch>
              </p:blipFill>
              <p:spPr>
                <a:xfrm>
                  <a:off x="1539871" y="934901"/>
                  <a:ext cx="8784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2" name="Ink 41">
                  <a:extLst>
                    <a:ext uri="{FF2B5EF4-FFF2-40B4-BE49-F238E27FC236}">
                      <a16:creationId xmlns:a16="http://schemas.microsoft.com/office/drawing/2014/main" id="{2F41DF16-5415-239D-BCA0-41CA10A42553}"/>
                    </a:ext>
                  </a:extLst>
                </p14:cNvPr>
                <p14:cNvContentPartPr/>
                <p14:nvPr/>
              </p14:nvContentPartPr>
              <p14:xfrm>
                <a:off x="1712671" y="953621"/>
                <a:ext cx="157320" cy="98280"/>
              </p14:xfrm>
            </p:contentPart>
          </mc:Choice>
          <mc:Fallback>
            <p:pic>
              <p:nvPicPr>
                <p:cNvPr id="42" name="Ink 41">
                  <a:extLst>
                    <a:ext uri="{FF2B5EF4-FFF2-40B4-BE49-F238E27FC236}">
                      <a16:creationId xmlns:a16="http://schemas.microsoft.com/office/drawing/2014/main" id="{2F41DF16-5415-239D-BCA0-41CA10A42553}"/>
                    </a:ext>
                  </a:extLst>
                </p:cNvPr>
                <p:cNvPicPr/>
                <p:nvPr/>
              </p:nvPicPr>
              <p:blipFill>
                <a:blip r:embed="rId59"/>
                <a:stretch>
                  <a:fillRect/>
                </a:stretch>
              </p:blipFill>
              <p:spPr>
                <a:xfrm>
                  <a:off x="1704031" y="944981"/>
                  <a:ext cx="17496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3" name="Ink 42">
                  <a:extLst>
                    <a:ext uri="{FF2B5EF4-FFF2-40B4-BE49-F238E27FC236}">
                      <a16:creationId xmlns:a16="http://schemas.microsoft.com/office/drawing/2014/main" id="{96C29608-A223-0B6D-3750-8E8F557C397D}"/>
                    </a:ext>
                  </a:extLst>
                </p14:cNvPr>
                <p14:cNvContentPartPr/>
                <p14:nvPr/>
              </p14:nvContentPartPr>
              <p14:xfrm>
                <a:off x="1877191" y="901781"/>
                <a:ext cx="108000" cy="111240"/>
              </p14:xfrm>
            </p:contentPart>
          </mc:Choice>
          <mc:Fallback>
            <p:pic>
              <p:nvPicPr>
                <p:cNvPr id="43" name="Ink 42">
                  <a:extLst>
                    <a:ext uri="{FF2B5EF4-FFF2-40B4-BE49-F238E27FC236}">
                      <a16:creationId xmlns:a16="http://schemas.microsoft.com/office/drawing/2014/main" id="{96C29608-A223-0B6D-3750-8E8F557C397D}"/>
                    </a:ext>
                  </a:extLst>
                </p:cNvPr>
                <p:cNvPicPr/>
                <p:nvPr/>
              </p:nvPicPr>
              <p:blipFill>
                <a:blip r:embed="rId61"/>
                <a:stretch>
                  <a:fillRect/>
                </a:stretch>
              </p:blipFill>
              <p:spPr>
                <a:xfrm>
                  <a:off x="1868191" y="893141"/>
                  <a:ext cx="12564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4" name="Ink 43">
                  <a:extLst>
                    <a:ext uri="{FF2B5EF4-FFF2-40B4-BE49-F238E27FC236}">
                      <a16:creationId xmlns:a16="http://schemas.microsoft.com/office/drawing/2014/main" id="{66EC8C6D-E5E0-BB86-BB9C-9516F72F0163}"/>
                    </a:ext>
                  </a:extLst>
                </p14:cNvPr>
                <p14:cNvContentPartPr/>
                <p14:nvPr/>
              </p14:nvContentPartPr>
              <p14:xfrm>
                <a:off x="2003911" y="902501"/>
                <a:ext cx="99000" cy="79200"/>
              </p14:xfrm>
            </p:contentPart>
          </mc:Choice>
          <mc:Fallback>
            <p:pic>
              <p:nvPicPr>
                <p:cNvPr id="44" name="Ink 43">
                  <a:extLst>
                    <a:ext uri="{FF2B5EF4-FFF2-40B4-BE49-F238E27FC236}">
                      <a16:creationId xmlns:a16="http://schemas.microsoft.com/office/drawing/2014/main" id="{66EC8C6D-E5E0-BB86-BB9C-9516F72F0163}"/>
                    </a:ext>
                  </a:extLst>
                </p:cNvPr>
                <p:cNvPicPr/>
                <p:nvPr/>
              </p:nvPicPr>
              <p:blipFill>
                <a:blip r:embed="rId63"/>
                <a:stretch>
                  <a:fillRect/>
                </a:stretch>
              </p:blipFill>
              <p:spPr>
                <a:xfrm>
                  <a:off x="1994911" y="893861"/>
                  <a:ext cx="11664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5" name="Ink 44">
                  <a:extLst>
                    <a:ext uri="{FF2B5EF4-FFF2-40B4-BE49-F238E27FC236}">
                      <a16:creationId xmlns:a16="http://schemas.microsoft.com/office/drawing/2014/main" id="{33933480-CB80-3D31-B0EB-0866B2DCE91B}"/>
                    </a:ext>
                  </a:extLst>
                </p14:cNvPr>
                <p14:cNvContentPartPr/>
                <p14:nvPr/>
              </p14:nvContentPartPr>
              <p14:xfrm>
                <a:off x="2098231" y="864341"/>
                <a:ext cx="89280" cy="117360"/>
              </p14:xfrm>
            </p:contentPart>
          </mc:Choice>
          <mc:Fallback>
            <p:pic>
              <p:nvPicPr>
                <p:cNvPr id="45" name="Ink 44">
                  <a:extLst>
                    <a:ext uri="{FF2B5EF4-FFF2-40B4-BE49-F238E27FC236}">
                      <a16:creationId xmlns:a16="http://schemas.microsoft.com/office/drawing/2014/main" id="{33933480-CB80-3D31-B0EB-0866B2DCE91B}"/>
                    </a:ext>
                  </a:extLst>
                </p:cNvPr>
                <p:cNvPicPr/>
                <p:nvPr/>
              </p:nvPicPr>
              <p:blipFill>
                <a:blip r:embed="rId65"/>
                <a:stretch>
                  <a:fillRect/>
                </a:stretch>
              </p:blipFill>
              <p:spPr>
                <a:xfrm>
                  <a:off x="2089231" y="855341"/>
                  <a:ext cx="10692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6" name="Ink 45">
                  <a:extLst>
                    <a:ext uri="{FF2B5EF4-FFF2-40B4-BE49-F238E27FC236}">
                      <a16:creationId xmlns:a16="http://schemas.microsoft.com/office/drawing/2014/main" id="{0467FD7C-FA5B-1224-3C05-DE2BF0523827}"/>
                    </a:ext>
                  </a:extLst>
                </p14:cNvPr>
                <p14:cNvContentPartPr/>
                <p14:nvPr/>
              </p14:nvContentPartPr>
              <p14:xfrm>
                <a:off x="2170591" y="781181"/>
                <a:ext cx="48600" cy="160920"/>
              </p14:xfrm>
            </p:contentPart>
          </mc:Choice>
          <mc:Fallback>
            <p:pic>
              <p:nvPicPr>
                <p:cNvPr id="46" name="Ink 45">
                  <a:extLst>
                    <a:ext uri="{FF2B5EF4-FFF2-40B4-BE49-F238E27FC236}">
                      <a16:creationId xmlns:a16="http://schemas.microsoft.com/office/drawing/2014/main" id="{0467FD7C-FA5B-1224-3C05-DE2BF0523827}"/>
                    </a:ext>
                  </a:extLst>
                </p:cNvPr>
                <p:cNvPicPr/>
                <p:nvPr/>
              </p:nvPicPr>
              <p:blipFill>
                <a:blip r:embed="rId67"/>
                <a:stretch>
                  <a:fillRect/>
                </a:stretch>
              </p:blipFill>
              <p:spPr>
                <a:xfrm>
                  <a:off x="2161951" y="772541"/>
                  <a:ext cx="6624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7" name="Ink 46">
                  <a:extLst>
                    <a:ext uri="{FF2B5EF4-FFF2-40B4-BE49-F238E27FC236}">
                      <a16:creationId xmlns:a16="http://schemas.microsoft.com/office/drawing/2014/main" id="{3DDD5352-1D87-FA07-3544-40FA35561539}"/>
                    </a:ext>
                  </a:extLst>
                </p14:cNvPr>
                <p14:cNvContentPartPr/>
                <p14:nvPr/>
              </p14:nvContentPartPr>
              <p14:xfrm>
                <a:off x="2211991" y="766781"/>
                <a:ext cx="92160" cy="153720"/>
              </p14:xfrm>
            </p:contentPart>
          </mc:Choice>
          <mc:Fallback>
            <p:pic>
              <p:nvPicPr>
                <p:cNvPr id="47" name="Ink 46">
                  <a:extLst>
                    <a:ext uri="{FF2B5EF4-FFF2-40B4-BE49-F238E27FC236}">
                      <a16:creationId xmlns:a16="http://schemas.microsoft.com/office/drawing/2014/main" id="{3DDD5352-1D87-FA07-3544-40FA35561539}"/>
                    </a:ext>
                  </a:extLst>
                </p:cNvPr>
                <p:cNvPicPr/>
                <p:nvPr/>
              </p:nvPicPr>
              <p:blipFill>
                <a:blip r:embed="rId69"/>
                <a:stretch>
                  <a:fillRect/>
                </a:stretch>
              </p:blipFill>
              <p:spPr>
                <a:xfrm>
                  <a:off x="2202991" y="757781"/>
                  <a:ext cx="10980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8" name="Ink 47">
                  <a:extLst>
                    <a:ext uri="{FF2B5EF4-FFF2-40B4-BE49-F238E27FC236}">
                      <a16:creationId xmlns:a16="http://schemas.microsoft.com/office/drawing/2014/main" id="{61F48076-AEB6-66DE-25F7-A12F46ADBB5A}"/>
                    </a:ext>
                  </a:extLst>
                </p14:cNvPr>
                <p14:cNvContentPartPr/>
                <p14:nvPr/>
              </p14:nvContentPartPr>
              <p14:xfrm>
                <a:off x="2281111" y="798101"/>
                <a:ext cx="235080" cy="109080"/>
              </p14:xfrm>
            </p:contentPart>
          </mc:Choice>
          <mc:Fallback>
            <p:pic>
              <p:nvPicPr>
                <p:cNvPr id="48" name="Ink 47">
                  <a:extLst>
                    <a:ext uri="{FF2B5EF4-FFF2-40B4-BE49-F238E27FC236}">
                      <a16:creationId xmlns:a16="http://schemas.microsoft.com/office/drawing/2014/main" id="{61F48076-AEB6-66DE-25F7-A12F46ADBB5A}"/>
                    </a:ext>
                  </a:extLst>
                </p:cNvPr>
                <p:cNvPicPr/>
                <p:nvPr/>
              </p:nvPicPr>
              <p:blipFill>
                <a:blip r:embed="rId71"/>
                <a:stretch>
                  <a:fillRect/>
                </a:stretch>
              </p:blipFill>
              <p:spPr>
                <a:xfrm>
                  <a:off x="2272471" y="789101"/>
                  <a:ext cx="25272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6" name="Ink 15">
                  <a:extLst>
                    <a:ext uri="{FF2B5EF4-FFF2-40B4-BE49-F238E27FC236}">
                      <a16:creationId xmlns:a16="http://schemas.microsoft.com/office/drawing/2014/main" id="{FC52D214-568C-63B6-E793-413BD8CC2163}"/>
                    </a:ext>
                  </a:extLst>
                </p14:cNvPr>
                <p14:cNvContentPartPr/>
                <p14:nvPr/>
              </p14:nvContentPartPr>
              <p14:xfrm>
                <a:off x="6105391" y="1502621"/>
                <a:ext cx="190440" cy="90360"/>
              </p14:xfrm>
            </p:contentPart>
          </mc:Choice>
          <mc:Fallback>
            <p:pic>
              <p:nvPicPr>
                <p:cNvPr id="16" name="Ink 15">
                  <a:extLst>
                    <a:ext uri="{FF2B5EF4-FFF2-40B4-BE49-F238E27FC236}">
                      <a16:creationId xmlns:a16="http://schemas.microsoft.com/office/drawing/2014/main" id="{FC52D214-568C-63B6-E793-413BD8CC2163}"/>
                    </a:ext>
                  </a:extLst>
                </p:cNvPr>
                <p:cNvPicPr/>
                <p:nvPr/>
              </p:nvPicPr>
              <p:blipFill>
                <a:blip r:embed="rId73"/>
                <a:stretch>
                  <a:fillRect/>
                </a:stretch>
              </p:blipFill>
              <p:spPr>
                <a:xfrm>
                  <a:off x="6096751" y="1493981"/>
                  <a:ext cx="20808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17" name="Ink 16">
                  <a:extLst>
                    <a:ext uri="{FF2B5EF4-FFF2-40B4-BE49-F238E27FC236}">
                      <a16:creationId xmlns:a16="http://schemas.microsoft.com/office/drawing/2014/main" id="{67E0F49D-8540-7B44-E9F1-FC1EC68A4D12}"/>
                    </a:ext>
                  </a:extLst>
                </p14:cNvPr>
                <p14:cNvContentPartPr/>
                <p14:nvPr/>
              </p14:nvContentPartPr>
              <p14:xfrm>
                <a:off x="6135271" y="1616021"/>
                <a:ext cx="123840" cy="50040"/>
              </p14:xfrm>
            </p:contentPart>
          </mc:Choice>
          <mc:Fallback>
            <p:pic>
              <p:nvPicPr>
                <p:cNvPr id="17" name="Ink 16">
                  <a:extLst>
                    <a:ext uri="{FF2B5EF4-FFF2-40B4-BE49-F238E27FC236}">
                      <a16:creationId xmlns:a16="http://schemas.microsoft.com/office/drawing/2014/main" id="{67E0F49D-8540-7B44-E9F1-FC1EC68A4D12}"/>
                    </a:ext>
                  </a:extLst>
                </p:cNvPr>
                <p:cNvPicPr/>
                <p:nvPr/>
              </p:nvPicPr>
              <p:blipFill>
                <a:blip r:embed="rId75"/>
                <a:stretch>
                  <a:fillRect/>
                </a:stretch>
              </p:blipFill>
              <p:spPr>
                <a:xfrm>
                  <a:off x="6126271" y="1607381"/>
                  <a:ext cx="14148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19" name="Ink 18">
                  <a:extLst>
                    <a:ext uri="{FF2B5EF4-FFF2-40B4-BE49-F238E27FC236}">
                      <a16:creationId xmlns:a16="http://schemas.microsoft.com/office/drawing/2014/main" id="{FF9B73EF-2CC3-2EF3-B674-8AE138C1F981}"/>
                    </a:ext>
                  </a:extLst>
                </p14:cNvPr>
                <p14:cNvContentPartPr/>
                <p14:nvPr/>
              </p14:nvContentPartPr>
              <p14:xfrm>
                <a:off x="6135271" y="2039381"/>
                <a:ext cx="125280" cy="53280"/>
              </p14:xfrm>
            </p:contentPart>
          </mc:Choice>
          <mc:Fallback>
            <p:pic>
              <p:nvPicPr>
                <p:cNvPr id="19" name="Ink 18">
                  <a:extLst>
                    <a:ext uri="{FF2B5EF4-FFF2-40B4-BE49-F238E27FC236}">
                      <a16:creationId xmlns:a16="http://schemas.microsoft.com/office/drawing/2014/main" id="{FF9B73EF-2CC3-2EF3-B674-8AE138C1F981}"/>
                    </a:ext>
                  </a:extLst>
                </p:cNvPr>
                <p:cNvPicPr/>
                <p:nvPr/>
              </p:nvPicPr>
              <p:blipFill>
                <a:blip r:embed="rId77"/>
                <a:stretch>
                  <a:fillRect/>
                </a:stretch>
              </p:blipFill>
              <p:spPr>
                <a:xfrm>
                  <a:off x="6126271" y="2030381"/>
                  <a:ext cx="14292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9" name="Ink 48">
                  <a:extLst>
                    <a:ext uri="{FF2B5EF4-FFF2-40B4-BE49-F238E27FC236}">
                      <a16:creationId xmlns:a16="http://schemas.microsoft.com/office/drawing/2014/main" id="{6819E689-1551-5E93-6F05-87886259EC35}"/>
                    </a:ext>
                  </a:extLst>
                </p14:cNvPr>
                <p14:cNvContentPartPr/>
                <p14:nvPr/>
              </p14:nvContentPartPr>
              <p14:xfrm>
                <a:off x="2058631" y="1741661"/>
                <a:ext cx="3740040" cy="392760"/>
              </p14:xfrm>
            </p:contentPart>
          </mc:Choice>
          <mc:Fallback>
            <p:pic>
              <p:nvPicPr>
                <p:cNvPr id="49" name="Ink 48">
                  <a:extLst>
                    <a:ext uri="{FF2B5EF4-FFF2-40B4-BE49-F238E27FC236}">
                      <a16:creationId xmlns:a16="http://schemas.microsoft.com/office/drawing/2014/main" id="{6819E689-1551-5E93-6F05-87886259EC35}"/>
                    </a:ext>
                  </a:extLst>
                </p:cNvPr>
                <p:cNvPicPr/>
                <p:nvPr/>
              </p:nvPicPr>
              <p:blipFill>
                <a:blip r:embed="rId79"/>
                <a:stretch>
                  <a:fillRect/>
                </a:stretch>
              </p:blipFill>
              <p:spPr>
                <a:xfrm>
                  <a:off x="2049991" y="1732661"/>
                  <a:ext cx="3757680" cy="4104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0" name="Ink 49">
                  <a:extLst>
                    <a:ext uri="{FF2B5EF4-FFF2-40B4-BE49-F238E27FC236}">
                      <a16:creationId xmlns:a16="http://schemas.microsoft.com/office/drawing/2014/main" id="{446FD323-33D3-340D-6386-F54473E78497}"/>
                    </a:ext>
                  </a:extLst>
                </p14:cNvPr>
                <p14:cNvContentPartPr/>
                <p14:nvPr/>
              </p14:nvContentPartPr>
              <p14:xfrm>
                <a:off x="5678071" y="2054861"/>
                <a:ext cx="119160" cy="138600"/>
              </p14:xfrm>
            </p:contentPart>
          </mc:Choice>
          <mc:Fallback>
            <p:pic>
              <p:nvPicPr>
                <p:cNvPr id="50" name="Ink 49">
                  <a:extLst>
                    <a:ext uri="{FF2B5EF4-FFF2-40B4-BE49-F238E27FC236}">
                      <a16:creationId xmlns:a16="http://schemas.microsoft.com/office/drawing/2014/main" id="{446FD323-33D3-340D-6386-F54473E78497}"/>
                    </a:ext>
                  </a:extLst>
                </p:cNvPr>
                <p:cNvPicPr/>
                <p:nvPr/>
              </p:nvPicPr>
              <p:blipFill>
                <a:blip r:embed="rId81"/>
                <a:stretch>
                  <a:fillRect/>
                </a:stretch>
              </p:blipFill>
              <p:spPr>
                <a:xfrm>
                  <a:off x="5669071" y="2045861"/>
                  <a:ext cx="13680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3" name="Ink 52">
                  <a:extLst>
                    <a:ext uri="{FF2B5EF4-FFF2-40B4-BE49-F238E27FC236}">
                      <a16:creationId xmlns:a16="http://schemas.microsoft.com/office/drawing/2014/main" id="{A9C5173C-4DC3-5277-553D-D012D89F1F18}"/>
                    </a:ext>
                  </a:extLst>
                </p14:cNvPr>
                <p14:cNvContentPartPr/>
                <p14:nvPr/>
              </p14:nvContentPartPr>
              <p14:xfrm>
                <a:off x="6724951" y="2417021"/>
                <a:ext cx="68760" cy="236880"/>
              </p14:xfrm>
            </p:contentPart>
          </mc:Choice>
          <mc:Fallback>
            <p:pic>
              <p:nvPicPr>
                <p:cNvPr id="53" name="Ink 52">
                  <a:extLst>
                    <a:ext uri="{FF2B5EF4-FFF2-40B4-BE49-F238E27FC236}">
                      <a16:creationId xmlns:a16="http://schemas.microsoft.com/office/drawing/2014/main" id="{A9C5173C-4DC3-5277-553D-D012D89F1F18}"/>
                    </a:ext>
                  </a:extLst>
                </p:cNvPr>
                <p:cNvPicPr/>
                <p:nvPr/>
              </p:nvPicPr>
              <p:blipFill>
                <a:blip r:embed="rId83"/>
                <a:stretch>
                  <a:fillRect/>
                </a:stretch>
              </p:blipFill>
              <p:spPr>
                <a:xfrm>
                  <a:off x="6715951" y="2408021"/>
                  <a:ext cx="8640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4" name="Ink 53">
                  <a:extLst>
                    <a:ext uri="{FF2B5EF4-FFF2-40B4-BE49-F238E27FC236}">
                      <a16:creationId xmlns:a16="http://schemas.microsoft.com/office/drawing/2014/main" id="{D020207F-DF3B-7D80-816A-C9A18FB48F83}"/>
                    </a:ext>
                  </a:extLst>
                </p14:cNvPr>
                <p14:cNvContentPartPr/>
                <p14:nvPr/>
              </p14:nvContentPartPr>
              <p14:xfrm>
                <a:off x="6740431" y="2635181"/>
                <a:ext cx="98280" cy="34560"/>
              </p14:xfrm>
            </p:contentPart>
          </mc:Choice>
          <mc:Fallback>
            <p:pic>
              <p:nvPicPr>
                <p:cNvPr id="54" name="Ink 53">
                  <a:extLst>
                    <a:ext uri="{FF2B5EF4-FFF2-40B4-BE49-F238E27FC236}">
                      <a16:creationId xmlns:a16="http://schemas.microsoft.com/office/drawing/2014/main" id="{D020207F-DF3B-7D80-816A-C9A18FB48F83}"/>
                    </a:ext>
                  </a:extLst>
                </p:cNvPr>
                <p:cNvPicPr/>
                <p:nvPr/>
              </p:nvPicPr>
              <p:blipFill>
                <a:blip r:embed="rId85"/>
                <a:stretch>
                  <a:fillRect/>
                </a:stretch>
              </p:blipFill>
              <p:spPr>
                <a:xfrm>
                  <a:off x="6731431" y="2626181"/>
                  <a:ext cx="11592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5" name="Ink 54">
                  <a:extLst>
                    <a:ext uri="{FF2B5EF4-FFF2-40B4-BE49-F238E27FC236}">
                      <a16:creationId xmlns:a16="http://schemas.microsoft.com/office/drawing/2014/main" id="{49B7A2CD-4DAA-A51F-AB25-0FE0C5B0BDB9}"/>
                    </a:ext>
                  </a:extLst>
                </p14:cNvPr>
                <p14:cNvContentPartPr/>
                <p14:nvPr/>
              </p14:nvContentPartPr>
              <p14:xfrm>
                <a:off x="6823231" y="2629061"/>
                <a:ext cx="79200" cy="69840"/>
              </p14:xfrm>
            </p:contentPart>
          </mc:Choice>
          <mc:Fallback>
            <p:pic>
              <p:nvPicPr>
                <p:cNvPr id="55" name="Ink 54">
                  <a:extLst>
                    <a:ext uri="{FF2B5EF4-FFF2-40B4-BE49-F238E27FC236}">
                      <a16:creationId xmlns:a16="http://schemas.microsoft.com/office/drawing/2014/main" id="{49B7A2CD-4DAA-A51F-AB25-0FE0C5B0BDB9}"/>
                    </a:ext>
                  </a:extLst>
                </p:cNvPr>
                <p:cNvPicPr/>
                <p:nvPr/>
              </p:nvPicPr>
              <p:blipFill>
                <a:blip r:embed="rId87"/>
                <a:stretch>
                  <a:fillRect/>
                </a:stretch>
              </p:blipFill>
              <p:spPr>
                <a:xfrm>
                  <a:off x="6814591" y="2620421"/>
                  <a:ext cx="9684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91" name="Ink 90">
                  <a:extLst>
                    <a:ext uri="{FF2B5EF4-FFF2-40B4-BE49-F238E27FC236}">
                      <a16:creationId xmlns:a16="http://schemas.microsoft.com/office/drawing/2014/main" id="{FAA1A196-0775-DE92-0B98-6E6179179B3C}"/>
                    </a:ext>
                  </a:extLst>
                </p14:cNvPr>
                <p14:cNvContentPartPr/>
                <p14:nvPr/>
              </p14:nvContentPartPr>
              <p14:xfrm>
                <a:off x="6551791" y="3305141"/>
                <a:ext cx="102600" cy="64080"/>
              </p14:xfrm>
            </p:contentPart>
          </mc:Choice>
          <mc:Fallback>
            <p:pic>
              <p:nvPicPr>
                <p:cNvPr id="91" name="Ink 90">
                  <a:extLst>
                    <a:ext uri="{FF2B5EF4-FFF2-40B4-BE49-F238E27FC236}">
                      <a16:creationId xmlns:a16="http://schemas.microsoft.com/office/drawing/2014/main" id="{FAA1A196-0775-DE92-0B98-6E6179179B3C}"/>
                    </a:ext>
                  </a:extLst>
                </p:cNvPr>
                <p:cNvPicPr/>
                <p:nvPr/>
              </p:nvPicPr>
              <p:blipFill>
                <a:blip r:embed="rId89"/>
                <a:stretch>
                  <a:fillRect/>
                </a:stretch>
              </p:blipFill>
              <p:spPr>
                <a:xfrm>
                  <a:off x="6543151" y="3296141"/>
                  <a:ext cx="12024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92" name="Ink 91">
                  <a:extLst>
                    <a:ext uri="{FF2B5EF4-FFF2-40B4-BE49-F238E27FC236}">
                      <a16:creationId xmlns:a16="http://schemas.microsoft.com/office/drawing/2014/main" id="{60F557C3-F6CD-3417-5777-487EB97201BF}"/>
                    </a:ext>
                  </a:extLst>
                </p14:cNvPr>
                <p14:cNvContentPartPr/>
                <p14:nvPr/>
              </p14:nvContentPartPr>
              <p14:xfrm>
                <a:off x="6561511" y="3913541"/>
                <a:ext cx="83520" cy="77760"/>
              </p14:xfrm>
            </p:contentPart>
          </mc:Choice>
          <mc:Fallback>
            <p:pic>
              <p:nvPicPr>
                <p:cNvPr id="92" name="Ink 91">
                  <a:extLst>
                    <a:ext uri="{FF2B5EF4-FFF2-40B4-BE49-F238E27FC236}">
                      <a16:creationId xmlns:a16="http://schemas.microsoft.com/office/drawing/2014/main" id="{60F557C3-F6CD-3417-5777-487EB97201BF}"/>
                    </a:ext>
                  </a:extLst>
                </p:cNvPr>
                <p:cNvPicPr/>
                <p:nvPr/>
              </p:nvPicPr>
              <p:blipFill>
                <a:blip r:embed="rId91"/>
                <a:stretch>
                  <a:fillRect/>
                </a:stretch>
              </p:blipFill>
              <p:spPr>
                <a:xfrm>
                  <a:off x="6552871" y="3904541"/>
                  <a:ext cx="10116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93" name="Ink 92">
                  <a:extLst>
                    <a:ext uri="{FF2B5EF4-FFF2-40B4-BE49-F238E27FC236}">
                      <a16:creationId xmlns:a16="http://schemas.microsoft.com/office/drawing/2014/main" id="{FA11588E-0003-2F34-07AD-D0ADB07ABF09}"/>
                    </a:ext>
                  </a:extLst>
                </p14:cNvPr>
                <p14:cNvContentPartPr/>
                <p14:nvPr/>
              </p14:nvContentPartPr>
              <p14:xfrm>
                <a:off x="7276831" y="3737141"/>
                <a:ext cx="83160" cy="97200"/>
              </p14:xfrm>
            </p:contentPart>
          </mc:Choice>
          <mc:Fallback>
            <p:pic>
              <p:nvPicPr>
                <p:cNvPr id="93" name="Ink 92">
                  <a:extLst>
                    <a:ext uri="{FF2B5EF4-FFF2-40B4-BE49-F238E27FC236}">
                      <a16:creationId xmlns:a16="http://schemas.microsoft.com/office/drawing/2014/main" id="{FA11588E-0003-2F34-07AD-D0ADB07ABF09}"/>
                    </a:ext>
                  </a:extLst>
                </p:cNvPr>
                <p:cNvPicPr/>
                <p:nvPr/>
              </p:nvPicPr>
              <p:blipFill>
                <a:blip r:embed="rId93"/>
                <a:stretch>
                  <a:fillRect/>
                </a:stretch>
              </p:blipFill>
              <p:spPr>
                <a:xfrm>
                  <a:off x="7268191" y="3728141"/>
                  <a:ext cx="10080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7" name="Ink 56">
                  <a:extLst>
                    <a:ext uri="{FF2B5EF4-FFF2-40B4-BE49-F238E27FC236}">
                      <a16:creationId xmlns:a16="http://schemas.microsoft.com/office/drawing/2014/main" id="{46746E82-2D80-0381-5E1E-4AF93706F24A}"/>
                    </a:ext>
                  </a:extLst>
                </p14:cNvPr>
                <p14:cNvContentPartPr/>
                <p14:nvPr/>
              </p14:nvContentPartPr>
              <p14:xfrm>
                <a:off x="8534671" y="1294181"/>
                <a:ext cx="435600" cy="553680"/>
              </p14:xfrm>
            </p:contentPart>
          </mc:Choice>
          <mc:Fallback>
            <p:pic>
              <p:nvPicPr>
                <p:cNvPr id="57" name="Ink 56">
                  <a:extLst>
                    <a:ext uri="{FF2B5EF4-FFF2-40B4-BE49-F238E27FC236}">
                      <a16:creationId xmlns:a16="http://schemas.microsoft.com/office/drawing/2014/main" id="{46746E82-2D80-0381-5E1E-4AF93706F24A}"/>
                    </a:ext>
                  </a:extLst>
                </p:cNvPr>
                <p:cNvPicPr/>
                <p:nvPr/>
              </p:nvPicPr>
              <p:blipFill>
                <a:blip r:embed="rId95"/>
                <a:stretch>
                  <a:fillRect/>
                </a:stretch>
              </p:blipFill>
              <p:spPr>
                <a:xfrm>
                  <a:off x="8525671" y="1285541"/>
                  <a:ext cx="453240" cy="5713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8" name="Ink 57">
                  <a:extLst>
                    <a:ext uri="{FF2B5EF4-FFF2-40B4-BE49-F238E27FC236}">
                      <a16:creationId xmlns:a16="http://schemas.microsoft.com/office/drawing/2014/main" id="{3416BE5D-A855-27C8-6FD1-80C26EB2D2E2}"/>
                    </a:ext>
                  </a:extLst>
                </p14:cNvPr>
                <p14:cNvContentPartPr/>
                <p14:nvPr/>
              </p14:nvContentPartPr>
              <p14:xfrm>
                <a:off x="8583271" y="1813661"/>
                <a:ext cx="154440" cy="698040"/>
              </p14:xfrm>
            </p:contentPart>
          </mc:Choice>
          <mc:Fallback>
            <p:pic>
              <p:nvPicPr>
                <p:cNvPr id="58" name="Ink 57">
                  <a:extLst>
                    <a:ext uri="{FF2B5EF4-FFF2-40B4-BE49-F238E27FC236}">
                      <a16:creationId xmlns:a16="http://schemas.microsoft.com/office/drawing/2014/main" id="{3416BE5D-A855-27C8-6FD1-80C26EB2D2E2}"/>
                    </a:ext>
                  </a:extLst>
                </p:cNvPr>
                <p:cNvPicPr/>
                <p:nvPr/>
              </p:nvPicPr>
              <p:blipFill>
                <a:blip r:embed="rId97"/>
                <a:stretch>
                  <a:fillRect/>
                </a:stretch>
              </p:blipFill>
              <p:spPr>
                <a:xfrm>
                  <a:off x="8574271" y="1804661"/>
                  <a:ext cx="172080" cy="7156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9" name="Ink 58">
                  <a:extLst>
                    <a:ext uri="{FF2B5EF4-FFF2-40B4-BE49-F238E27FC236}">
                      <a16:creationId xmlns:a16="http://schemas.microsoft.com/office/drawing/2014/main" id="{B60B0E82-8FB5-B798-DC23-5F4ED792CED1}"/>
                    </a:ext>
                  </a:extLst>
                </p14:cNvPr>
                <p14:cNvContentPartPr/>
                <p14:nvPr/>
              </p14:nvContentPartPr>
              <p14:xfrm>
                <a:off x="8721151" y="2428181"/>
                <a:ext cx="809280" cy="370440"/>
              </p14:xfrm>
            </p:contentPart>
          </mc:Choice>
          <mc:Fallback>
            <p:pic>
              <p:nvPicPr>
                <p:cNvPr id="59" name="Ink 58">
                  <a:extLst>
                    <a:ext uri="{FF2B5EF4-FFF2-40B4-BE49-F238E27FC236}">
                      <a16:creationId xmlns:a16="http://schemas.microsoft.com/office/drawing/2014/main" id="{B60B0E82-8FB5-B798-DC23-5F4ED792CED1}"/>
                    </a:ext>
                  </a:extLst>
                </p:cNvPr>
                <p:cNvPicPr/>
                <p:nvPr/>
              </p:nvPicPr>
              <p:blipFill>
                <a:blip r:embed="rId99"/>
                <a:stretch>
                  <a:fillRect/>
                </a:stretch>
              </p:blipFill>
              <p:spPr>
                <a:xfrm>
                  <a:off x="8712511" y="2419541"/>
                  <a:ext cx="826920" cy="3880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0" name="Ink 59">
                  <a:extLst>
                    <a:ext uri="{FF2B5EF4-FFF2-40B4-BE49-F238E27FC236}">
                      <a16:creationId xmlns:a16="http://schemas.microsoft.com/office/drawing/2014/main" id="{775BE042-4A8B-41F2-C3CB-57D4400CF8D0}"/>
                    </a:ext>
                  </a:extLst>
                </p14:cNvPr>
                <p14:cNvContentPartPr/>
                <p14:nvPr/>
              </p14:nvContentPartPr>
              <p14:xfrm>
                <a:off x="9467071" y="2223701"/>
                <a:ext cx="589320" cy="520560"/>
              </p14:xfrm>
            </p:contentPart>
          </mc:Choice>
          <mc:Fallback>
            <p:pic>
              <p:nvPicPr>
                <p:cNvPr id="60" name="Ink 59">
                  <a:extLst>
                    <a:ext uri="{FF2B5EF4-FFF2-40B4-BE49-F238E27FC236}">
                      <a16:creationId xmlns:a16="http://schemas.microsoft.com/office/drawing/2014/main" id="{775BE042-4A8B-41F2-C3CB-57D4400CF8D0}"/>
                    </a:ext>
                  </a:extLst>
                </p:cNvPr>
                <p:cNvPicPr/>
                <p:nvPr/>
              </p:nvPicPr>
              <p:blipFill>
                <a:blip r:embed="rId101"/>
                <a:stretch>
                  <a:fillRect/>
                </a:stretch>
              </p:blipFill>
              <p:spPr>
                <a:xfrm>
                  <a:off x="9458431" y="2215061"/>
                  <a:ext cx="606960" cy="5382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1" name="Ink 60">
                  <a:extLst>
                    <a:ext uri="{FF2B5EF4-FFF2-40B4-BE49-F238E27FC236}">
                      <a16:creationId xmlns:a16="http://schemas.microsoft.com/office/drawing/2014/main" id="{1E2C6CF6-F852-FCB1-D5C1-184811A781E5}"/>
                    </a:ext>
                  </a:extLst>
                </p14:cNvPr>
                <p14:cNvContentPartPr/>
                <p14:nvPr/>
              </p14:nvContentPartPr>
              <p14:xfrm>
                <a:off x="8920591" y="1257821"/>
                <a:ext cx="1108440" cy="955080"/>
              </p14:xfrm>
            </p:contentPart>
          </mc:Choice>
          <mc:Fallback>
            <p:pic>
              <p:nvPicPr>
                <p:cNvPr id="61" name="Ink 60">
                  <a:extLst>
                    <a:ext uri="{FF2B5EF4-FFF2-40B4-BE49-F238E27FC236}">
                      <a16:creationId xmlns:a16="http://schemas.microsoft.com/office/drawing/2014/main" id="{1E2C6CF6-F852-FCB1-D5C1-184811A781E5}"/>
                    </a:ext>
                  </a:extLst>
                </p:cNvPr>
                <p:cNvPicPr/>
                <p:nvPr/>
              </p:nvPicPr>
              <p:blipFill>
                <a:blip r:embed="rId103"/>
                <a:stretch>
                  <a:fillRect/>
                </a:stretch>
              </p:blipFill>
              <p:spPr>
                <a:xfrm>
                  <a:off x="8911951" y="1248821"/>
                  <a:ext cx="1126080" cy="97272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3" name="Ink 62">
                  <a:extLst>
                    <a:ext uri="{FF2B5EF4-FFF2-40B4-BE49-F238E27FC236}">
                      <a16:creationId xmlns:a16="http://schemas.microsoft.com/office/drawing/2014/main" id="{63EFD7B4-816E-1B27-6E03-362FB1AA9F30}"/>
                    </a:ext>
                  </a:extLst>
                </p14:cNvPr>
                <p14:cNvContentPartPr/>
                <p14:nvPr/>
              </p14:nvContentPartPr>
              <p14:xfrm>
                <a:off x="8525311" y="649421"/>
                <a:ext cx="49680" cy="297360"/>
              </p14:xfrm>
            </p:contentPart>
          </mc:Choice>
          <mc:Fallback>
            <p:pic>
              <p:nvPicPr>
                <p:cNvPr id="63" name="Ink 62">
                  <a:extLst>
                    <a:ext uri="{FF2B5EF4-FFF2-40B4-BE49-F238E27FC236}">
                      <a16:creationId xmlns:a16="http://schemas.microsoft.com/office/drawing/2014/main" id="{63EFD7B4-816E-1B27-6E03-362FB1AA9F30}"/>
                    </a:ext>
                  </a:extLst>
                </p:cNvPr>
                <p:cNvPicPr/>
                <p:nvPr/>
              </p:nvPicPr>
              <p:blipFill>
                <a:blip r:embed="rId105"/>
                <a:stretch>
                  <a:fillRect/>
                </a:stretch>
              </p:blipFill>
              <p:spPr>
                <a:xfrm>
                  <a:off x="8516311" y="640781"/>
                  <a:ext cx="67320" cy="3150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4" name="Ink 63">
                  <a:extLst>
                    <a:ext uri="{FF2B5EF4-FFF2-40B4-BE49-F238E27FC236}">
                      <a16:creationId xmlns:a16="http://schemas.microsoft.com/office/drawing/2014/main" id="{182FBC1C-59CB-D8AB-E645-9E853FDAEEB6}"/>
                    </a:ext>
                  </a:extLst>
                </p14:cNvPr>
                <p14:cNvContentPartPr/>
                <p14:nvPr/>
              </p14:nvContentPartPr>
              <p14:xfrm>
                <a:off x="8436031" y="911141"/>
                <a:ext cx="360720" cy="72360"/>
              </p14:xfrm>
            </p:contentPart>
          </mc:Choice>
          <mc:Fallback>
            <p:pic>
              <p:nvPicPr>
                <p:cNvPr id="64" name="Ink 63">
                  <a:extLst>
                    <a:ext uri="{FF2B5EF4-FFF2-40B4-BE49-F238E27FC236}">
                      <a16:creationId xmlns:a16="http://schemas.microsoft.com/office/drawing/2014/main" id="{182FBC1C-59CB-D8AB-E645-9E853FDAEEB6}"/>
                    </a:ext>
                  </a:extLst>
                </p:cNvPr>
                <p:cNvPicPr/>
                <p:nvPr/>
              </p:nvPicPr>
              <p:blipFill>
                <a:blip r:embed="rId107"/>
                <a:stretch>
                  <a:fillRect/>
                </a:stretch>
              </p:blipFill>
              <p:spPr>
                <a:xfrm>
                  <a:off x="8427031" y="902501"/>
                  <a:ext cx="37836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5" name="Ink 64">
                  <a:extLst>
                    <a:ext uri="{FF2B5EF4-FFF2-40B4-BE49-F238E27FC236}">
                      <a16:creationId xmlns:a16="http://schemas.microsoft.com/office/drawing/2014/main" id="{5B65CDF4-E6E9-6552-5367-B789364386EE}"/>
                    </a:ext>
                  </a:extLst>
                </p14:cNvPr>
                <p14:cNvContentPartPr/>
                <p14:nvPr/>
              </p14:nvContentPartPr>
              <p14:xfrm>
                <a:off x="8337391" y="626741"/>
                <a:ext cx="298080" cy="71640"/>
              </p14:xfrm>
            </p:contentPart>
          </mc:Choice>
          <mc:Fallback>
            <p:pic>
              <p:nvPicPr>
                <p:cNvPr id="65" name="Ink 64">
                  <a:extLst>
                    <a:ext uri="{FF2B5EF4-FFF2-40B4-BE49-F238E27FC236}">
                      <a16:creationId xmlns:a16="http://schemas.microsoft.com/office/drawing/2014/main" id="{5B65CDF4-E6E9-6552-5367-B789364386EE}"/>
                    </a:ext>
                  </a:extLst>
                </p:cNvPr>
                <p:cNvPicPr/>
                <p:nvPr/>
              </p:nvPicPr>
              <p:blipFill>
                <a:blip r:embed="rId109"/>
                <a:stretch>
                  <a:fillRect/>
                </a:stretch>
              </p:blipFill>
              <p:spPr>
                <a:xfrm>
                  <a:off x="8328751" y="617741"/>
                  <a:ext cx="31572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6" name="Ink 65">
                  <a:extLst>
                    <a:ext uri="{FF2B5EF4-FFF2-40B4-BE49-F238E27FC236}">
                      <a16:creationId xmlns:a16="http://schemas.microsoft.com/office/drawing/2014/main" id="{195CE92F-3EFC-BA1A-A071-E813C31F41F0}"/>
                    </a:ext>
                  </a:extLst>
                </p14:cNvPr>
                <p14:cNvContentPartPr/>
                <p14:nvPr/>
              </p14:nvContentPartPr>
              <p14:xfrm>
                <a:off x="8787391" y="693341"/>
                <a:ext cx="268200" cy="184680"/>
              </p14:xfrm>
            </p:contentPart>
          </mc:Choice>
          <mc:Fallback>
            <p:pic>
              <p:nvPicPr>
                <p:cNvPr id="66" name="Ink 65">
                  <a:extLst>
                    <a:ext uri="{FF2B5EF4-FFF2-40B4-BE49-F238E27FC236}">
                      <a16:creationId xmlns:a16="http://schemas.microsoft.com/office/drawing/2014/main" id="{195CE92F-3EFC-BA1A-A071-E813C31F41F0}"/>
                    </a:ext>
                  </a:extLst>
                </p:cNvPr>
                <p:cNvPicPr/>
                <p:nvPr/>
              </p:nvPicPr>
              <p:blipFill>
                <a:blip r:embed="rId111"/>
                <a:stretch>
                  <a:fillRect/>
                </a:stretch>
              </p:blipFill>
              <p:spPr>
                <a:xfrm>
                  <a:off x="8778751" y="684701"/>
                  <a:ext cx="28584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7" name="Ink 66">
                  <a:extLst>
                    <a:ext uri="{FF2B5EF4-FFF2-40B4-BE49-F238E27FC236}">
                      <a16:creationId xmlns:a16="http://schemas.microsoft.com/office/drawing/2014/main" id="{70413C83-7F64-FCC8-E60D-BA4F667EA5B6}"/>
                    </a:ext>
                  </a:extLst>
                </p14:cNvPr>
                <p14:cNvContentPartPr/>
                <p14:nvPr/>
              </p14:nvContentPartPr>
              <p14:xfrm>
                <a:off x="9084751" y="691901"/>
                <a:ext cx="243360" cy="141120"/>
              </p14:xfrm>
            </p:contentPart>
          </mc:Choice>
          <mc:Fallback>
            <p:pic>
              <p:nvPicPr>
                <p:cNvPr id="67" name="Ink 66">
                  <a:extLst>
                    <a:ext uri="{FF2B5EF4-FFF2-40B4-BE49-F238E27FC236}">
                      <a16:creationId xmlns:a16="http://schemas.microsoft.com/office/drawing/2014/main" id="{70413C83-7F64-FCC8-E60D-BA4F667EA5B6}"/>
                    </a:ext>
                  </a:extLst>
                </p:cNvPr>
                <p:cNvPicPr/>
                <p:nvPr/>
              </p:nvPicPr>
              <p:blipFill>
                <a:blip r:embed="rId113"/>
                <a:stretch>
                  <a:fillRect/>
                </a:stretch>
              </p:blipFill>
              <p:spPr>
                <a:xfrm>
                  <a:off x="9076111" y="682901"/>
                  <a:ext cx="26100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9" name="Ink 68">
                  <a:extLst>
                    <a:ext uri="{FF2B5EF4-FFF2-40B4-BE49-F238E27FC236}">
                      <a16:creationId xmlns:a16="http://schemas.microsoft.com/office/drawing/2014/main" id="{3D2994DE-4FE2-350A-21D8-6664C4935178}"/>
                    </a:ext>
                  </a:extLst>
                </p14:cNvPr>
                <p14:cNvContentPartPr/>
                <p14:nvPr/>
              </p14:nvContentPartPr>
              <p14:xfrm>
                <a:off x="9399391" y="687221"/>
                <a:ext cx="120240" cy="146160"/>
              </p14:xfrm>
            </p:contentPart>
          </mc:Choice>
          <mc:Fallback>
            <p:pic>
              <p:nvPicPr>
                <p:cNvPr id="69" name="Ink 68">
                  <a:extLst>
                    <a:ext uri="{FF2B5EF4-FFF2-40B4-BE49-F238E27FC236}">
                      <a16:creationId xmlns:a16="http://schemas.microsoft.com/office/drawing/2014/main" id="{3D2994DE-4FE2-350A-21D8-6664C4935178}"/>
                    </a:ext>
                  </a:extLst>
                </p:cNvPr>
                <p:cNvPicPr/>
                <p:nvPr/>
              </p:nvPicPr>
              <p:blipFill>
                <a:blip r:embed="rId115"/>
                <a:stretch>
                  <a:fillRect/>
                </a:stretch>
              </p:blipFill>
              <p:spPr>
                <a:xfrm>
                  <a:off x="9390391" y="678221"/>
                  <a:ext cx="13788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0" name="Ink 69">
                  <a:extLst>
                    <a:ext uri="{FF2B5EF4-FFF2-40B4-BE49-F238E27FC236}">
                      <a16:creationId xmlns:a16="http://schemas.microsoft.com/office/drawing/2014/main" id="{7F2FCA58-9DC6-1861-D34C-C8BD28C1EB10}"/>
                    </a:ext>
                  </a:extLst>
                </p14:cNvPr>
                <p14:cNvContentPartPr/>
                <p14:nvPr/>
              </p14:nvContentPartPr>
              <p14:xfrm>
                <a:off x="9606031" y="652301"/>
                <a:ext cx="171720" cy="160560"/>
              </p14:xfrm>
            </p:contentPart>
          </mc:Choice>
          <mc:Fallback>
            <p:pic>
              <p:nvPicPr>
                <p:cNvPr id="70" name="Ink 69">
                  <a:extLst>
                    <a:ext uri="{FF2B5EF4-FFF2-40B4-BE49-F238E27FC236}">
                      <a16:creationId xmlns:a16="http://schemas.microsoft.com/office/drawing/2014/main" id="{7F2FCA58-9DC6-1861-D34C-C8BD28C1EB10}"/>
                    </a:ext>
                  </a:extLst>
                </p:cNvPr>
                <p:cNvPicPr/>
                <p:nvPr/>
              </p:nvPicPr>
              <p:blipFill>
                <a:blip r:embed="rId117"/>
                <a:stretch>
                  <a:fillRect/>
                </a:stretch>
              </p:blipFill>
              <p:spPr>
                <a:xfrm>
                  <a:off x="9597391" y="643301"/>
                  <a:ext cx="18936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1" name="Ink 70">
                  <a:extLst>
                    <a:ext uri="{FF2B5EF4-FFF2-40B4-BE49-F238E27FC236}">
                      <a16:creationId xmlns:a16="http://schemas.microsoft.com/office/drawing/2014/main" id="{E18B58DC-7ABF-C2C9-E01D-2D64F8EE6E84}"/>
                    </a:ext>
                  </a:extLst>
                </p14:cNvPr>
                <p14:cNvContentPartPr/>
                <p14:nvPr/>
              </p14:nvContentPartPr>
              <p14:xfrm>
                <a:off x="9861631" y="642581"/>
                <a:ext cx="72360" cy="181080"/>
              </p14:xfrm>
            </p:contentPart>
          </mc:Choice>
          <mc:Fallback>
            <p:pic>
              <p:nvPicPr>
                <p:cNvPr id="71" name="Ink 70">
                  <a:extLst>
                    <a:ext uri="{FF2B5EF4-FFF2-40B4-BE49-F238E27FC236}">
                      <a16:creationId xmlns:a16="http://schemas.microsoft.com/office/drawing/2014/main" id="{E18B58DC-7ABF-C2C9-E01D-2D64F8EE6E84}"/>
                    </a:ext>
                  </a:extLst>
                </p:cNvPr>
                <p:cNvPicPr/>
                <p:nvPr/>
              </p:nvPicPr>
              <p:blipFill>
                <a:blip r:embed="rId119"/>
                <a:stretch>
                  <a:fillRect/>
                </a:stretch>
              </p:blipFill>
              <p:spPr>
                <a:xfrm>
                  <a:off x="9852631" y="633941"/>
                  <a:ext cx="9000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2" name="Ink 71">
                  <a:extLst>
                    <a:ext uri="{FF2B5EF4-FFF2-40B4-BE49-F238E27FC236}">
                      <a16:creationId xmlns:a16="http://schemas.microsoft.com/office/drawing/2014/main" id="{E5EEA1D1-2035-2BEB-7A94-8E413A5E99C4}"/>
                    </a:ext>
                  </a:extLst>
                </p14:cNvPr>
                <p14:cNvContentPartPr/>
                <p14:nvPr/>
              </p14:nvContentPartPr>
              <p14:xfrm>
                <a:off x="9779551" y="872621"/>
                <a:ext cx="206280" cy="295200"/>
              </p14:xfrm>
            </p:contentPart>
          </mc:Choice>
          <mc:Fallback>
            <p:pic>
              <p:nvPicPr>
                <p:cNvPr id="72" name="Ink 71">
                  <a:extLst>
                    <a:ext uri="{FF2B5EF4-FFF2-40B4-BE49-F238E27FC236}">
                      <a16:creationId xmlns:a16="http://schemas.microsoft.com/office/drawing/2014/main" id="{E5EEA1D1-2035-2BEB-7A94-8E413A5E99C4}"/>
                    </a:ext>
                  </a:extLst>
                </p:cNvPr>
                <p:cNvPicPr/>
                <p:nvPr/>
              </p:nvPicPr>
              <p:blipFill>
                <a:blip r:embed="rId121"/>
                <a:stretch>
                  <a:fillRect/>
                </a:stretch>
              </p:blipFill>
              <p:spPr>
                <a:xfrm>
                  <a:off x="9770911" y="863621"/>
                  <a:ext cx="223920" cy="3128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3" name="Ink 72">
                  <a:extLst>
                    <a:ext uri="{FF2B5EF4-FFF2-40B4-BE49-F238E27FC236}">
                      <a16:creationId xmlns:a16="http://schemas.microsoft.com/office/drawing/2014/main" id="{F3664B69-627D-B437-5C86-180D680B5237}"/>
                    </a:ext>
                  </a:extLst>
                </p14:cNvPr>
                <p14:cNvContentPartPr/>
                <p14:nvPr/>
              </p14:nvContentPartPr>
              <p14:xfrm>
                <a:off x="10010311" y="1018421"/>
                <a:ext cx="138600" cy="227160"/>
              </p14:xfrm>
            </p:contentPart>
          </mc:Choice>
          <mc:Fallback>
            <p:pic>
              <p:nvPicPr>
                <p:cNvPr id="73" name="Ink 72">
                  <a:extLst>
                    <a:ext uri="{FF2B5EF4-FFF2-40B4-BE49-F238E27FC236}">
                      <a16:creationId xmlns:a16="http://schemas.microsoft.com/office/drawing/2014/main" id="{F3664B69-627D-B437-5C86-180D680B5237}"/>
                    </a:ext>
                  </a:extLst>
                </p:cNvPr>
                <p:cNvPicPr/>
                <p:nvPr/>
              </p:nvPicPr>
              <p:blipFill>
                <a:blip r:embed="rId123"/>
                <a:stretch>
                  <a:fillRect/>
                </a:stretch>
              </p:blipFill>
              <p:spPr>
                <a:xfrm>
                  <a:off x="10001311" y="1009781"/>
                  <a:ext cx="156240" cy="2448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4" name="Ink 73">
                  <a:extLst>
                    <a:ext uri="{FF2B5EF4-FFF2-40B4-BE49-F238E27FC236}">
                      <a16:creationId xmlns:a16="http://schemas.microsoft.com/office/drawing/2014/main" id="{C3C0DC5D-9DB0-6985-63EF-3CB9E85A8D8E}"/>
                    </a:ext>
                  </a:extLst>
                </p14:cNvPr>
                <p14:cNvContentPartPr/>
                <p14:nvPr/>
              </p14:nvContentPartPr>
              <p14:xfrm>
                <a:off x="10234591" y="1005461"/>
                <a:ext cx="102240" cy="144360"/>
              </p14:xfrm>
            </p:contentPart>
          </mc:Choice>
          <mc:Fallback>
            <p:pic>
              <p:nvPicPr>
                <p:cNvPr id="74" name="Ink 73">
                  <a:extLst>
                    <a:ext uri="{FF2B5EF4-FFF2-40B4-BE49-F238E27FC236}">
                      <a16:creationId xmlns:a16="http://schemas.microsoft.com/office/drawing/2014/main" id="{C3C0DC5D-9DB0-6985-63EF-3CB9E85A8D8E}"/>
                    </a:ext>
                  </a:extLst>
                </p:cNvPr>
                <p:cNvPicPr/>
                <p:nvPr/>
              </p:nvPicPr>
              <p:blipFill>
                <a:blip r:embed="rId125"/>
                <a:stretch>
                  <a:fillRect/>
                </a:stretch>
              </p:blipFill>
              <p:spPr>
                <a:xfrm>
                  <a:off x="10225591" y="996461"/>
                  <a:ext cx="11988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5" name="Ink 74">
                  <a:extLst>
                    <a:ext uri="{FF2B5EF4-FFF2-40B4-BE49-F238E27FC236}">
                      <a16:creationId xmlns:a16="http://schemas.microsoft.com/office/drawing/2014/main" id="{DEEFE12D-5B57-D156-D2A5-2845FA7023F6}"/>
                    </a:ext>
                  </a:extLst>
                </p14:cNvPr>
                <p14:cNvContentPartPr/>
                <p14:nvPr/>
              </p14:nvContentPartPr>
              <p14:xfrm>
                <a:off x="10392631" y="912941"/>
                <a:ext cx="73080" cy="216360"/>
              </p14:xfrm>
            </p:contentPart>
          </mc:Choice>
          <mc:Fallback>
            <p:pic>
              <p:nvPicPr>
                <p:cNvPr id="75" name="Ink 74">
                  <a:extLst>
                    <a:ext uri="{FF2B5EF4-FFF2-40B4-BE49-F238E27FC236}">
                      <a16:creationId xmlns:a16="http://schemas.microsoft.com/office/drawing/2014/main" id="{DEEFE12D-5B57-D156-D2A5-2845FA7023F6}"/>
                    </a:ext>
                  </a:extLst>
                </p:cNvPr>
                <p:cNvPicPr/>
                <p:nvPr/>
              </p:nvPicPr>
              <p:blipFill>
                <a:blip r:embed="rId127"/>
                <a:stretch>
                  <a:fillRect/>
                </a:stretch>
              </p:blipFill>
              <p:spPr>
                <a:xfrm>
                  <a:off x="10383631" y="903941"/>
                  <a:ext cx="9072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6" name="Ink 75">
                  <a:extLst>
                    <a:ext uri="{FF2B5EF4-FFF2-40B4-BE49-F238E27FC236}">
                      <a16:creationId xmlns:a16="http://schemas.microsoft.com/office/drawing/2014/main" id="{52A0D8C5-7E12-DF2E-ECA3-934F730E80AC}"/>
                    </a:ext>
                  </a:extLst>
                </p14:cNvPr>
                <p14:cNvContentPartPr/>
                <p14:nvPr/>
              </p14:nvContentPartPr>
              <p14:xfrm>
                <a:off x="10434031" y="961541"/>
                <a:ext cx="212040" cy="137520"/>
              </p14:xfrm>
            </p:contentPart>
          </mc:Choice>
          <mc:Fallback>
            <p:pic>
              <p:nvPicPr>
                <p:cNvPr id="76" name="Ink 75">
                  <a:extLst>
                    <a:ext uri="{FF2B5EF4-FFF2-40B4-BE49-F238E27FC236}">
                      <a16:creationId xmlns:a16="http://schemas.microsoft.com/office/drawing/2014/main" id="{52A0D8C5-7E12-DF2E-ECA3-934F730E80AC}"/>
                    </a:ext>
                  </a:extLst>
                </p:cNvPr>
                <p:cNvPicPr/>
                <p:nvPr/>
              </p:nvPicPr>
              <p:blipFill>
                <a:blip r:embed="rId129"/>
                <a:stretch>
                  <a:fillRect/>
                </a:stretch>
              </p:blipFill>
              <p:spPr>
                <a:xfrm>
                  <a:off x="10425031" y="952901"/>
                  <a:ext cx="22968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7" name="Ink 76">
                  <a:extLst>
                    <a:ext uri="{FF2B5EF4-FFF2-40B4-BE49-F238E27FC236}">
                      <a16:creationId xmlns:a16="http://schemas.microsoft.com/office/drawing/2014/main" id="{1A0EFB01-26F4-8BAD-B9DB-424D8867747E}"/>
                    </a:ext>
                  </a:extLst>
                </p14:cNvPr>
                <p14:cNvContentPartPr/>
                <p14:nvPr/>
              </p14:nvContentPartPr>
              <p14:xfrm>
                <a:off x="10698631" y="967301"/>
                <a:ext cx="235080" cy="123840"/>
              </p14:xfrm>
            </p:contentPart>
          </mc:Choice>
          <mc:Fallback>
            <p:pic>
              <p:nvPicPr>
                <p:cNvPr id="77" name="Ink 76">
                  <a:extLst>
                    <a:ext uri="{FF2B5EF4-FFF2-40B4-BE49-F238E27FC236}">
                      <a16:creationId xmlns:a16="http://schemas.microsoft.com/office/drawing/2014/main" id="{1A0EFB01-26F4-8BAD-B9DB-424D8867747E}"/>
                    </a:ext>
                  </a:extLst>
                </p:cNvPr>
                <p:cNvPicPr/>
                <p:nvPr/>
              </p:nvPicPr>
              <p:blipFill>
                <a:blip r:embed="rId131"/>
                <a:stretch>
                  <a:fillRect/>
                </a:stretch>
              </p:blipFill>
              <p:spPr>
                <a:xfrm>
                  <a:off x="10689631" y="958301"/>
                  <a:ext cx="25272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9" name="Ink 78">
                  <a:extLst>
                    <a:ext uri="{FF2B5EF4-FFF2-40B4-BE49-F238E27FC236}">
                      <a16:creationId xmlns:a16="http://schemas.microsoft.com/office/drawing/2014/main" id="{07A1825B-7D67-2071-A97C-0F03E9AC2B6F}"/>
                    </a:ext>
                  </a:extLst>
                </p14:cNvPr>
                <p14:cNvContentPartPr/>
                <p14:nvPr/>
              </p14:nvContentPartPr>
              <p14:xfrm>
                <a:off x="9018871" y="1458341"/>
                <a:ext cx="368280" cy="911160"/>
              </p14:xfrm>
            </p:contentPart>
          </mc:Choice>
          <mc:Fallback>
            <p:pic>
              <p:nvPicPr>
                <p:cNvPr id="79" name="Ink 78">
                  <a:extLst>
                    <a:ext uri="{FF2B5EF4-FFF2-40B4-BE49-F238E27FC236}">
                      <a16:creationId xmlns:a16="http://schemas.microsoft.com/office/drawing/2014/main" id="{07A1825B-7D67-2071-A97C-0F03E9AC2B6F}"/>
                    </a:ext>
                  </a:extLst>
                </p:cNvPr>
                <p:cNvPicPr/>
                <p:nvPr/>
              </p:nvPicPr>
              <p:blipFill>
                <a:blip r:embed="rId133"/>
                <a:stretch>
                  <a:fillRect/>
                </a:stretch>
              </p:blipFill>
              <p:spPr>
                <a:xfrm>
                  <a:off x="9010231" y="1449701"/>
                  <a:ext cx="385920" cy="9288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0" name="Ink 79">
                  <a:extLst>
                    <a:ext uri="{FF2B5EF4-FFF2-40B4-BE49-F238E27FC236}">
                      <a16:creationId xmlns:a16="http://schemas.microsoft.com/office/drawing/2014/main" id="{E413221A-5164-AB3D-17A1-25FE3DF9297D}"/>
                    </a:ext>
                  </a:extLst>
                </p14:cNvPr>
                <p14:cNvContentPartPr/>
                <p14:nvPr/>
              </p14:nvContentPartPr>
              <p14:xfrm>
                <a:off x="9231271" y="2359421"/>
                <a:ext cx="128520" cy="277560"/>
              </p14:xfrm>
            </p:contentPart>
          </mc:Choice>
          <mc:Fallback>
            <p:pic>
              <p:nvPicPr>
                <p:cNvPr id="80" name="Ink 79">
                  <a:extLst>
                    <a:ext uri="{FF2B5EF4-FFF2-40B4-BE49-F238E27FC236}">
                      <a16:creationId xmlns:a16="http://schemas.microsoft.com/office/drawing/2014/main" id="{E413221A-5164-AB3D-17A1-25FE3DF9297D}"/>
                    </a:ext>
                  </a:extLst>
                </p:cNvPr>
                <p:cNvPicPr/>
                <p:nvPr/>
              </p:nvPicPr>
              <p:blipFill>
                <a:blip r:embed="rId135"/>
                <a:stretch>
                  <a:fillRect/>
                </a:stretch>
              </p:blipFill>
              <p:spPr>
                <a:xfrm>
                  <a:off x="9222271" y="2350781"/>
                  <a:ext cx="146160" cy="2952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1" name="Ink 80">
                  <a:extLst>
                    <a:ext uri="{FF2B5EF4-FFF2-40B4-BE49-F238E27FC236}">
                      <a16:creationId xmlns:a16="http://schemas.microsoft.com/office/drawing/2014/main" id="{F27338D6-8CC2-3EBF-0802-74C3DAC53747}"/>
                    </a:ext>
                  </a:extLst>
                </p14:cNvPr>
                <p14:cNvContentPartPr/>
                <p14:nvPr/>
              </p14:nvContentPartPr>
              <p14:xfrm>
                <a:off x="9261511" y="2346101"/>
                <a:ext cx="64080" cy="254520"/>
              </p14:xfrm>
            </p:contentPart>
          </mc:Choice>
          <mc:Fallback>
            <p:pic>
              <p:nvPicPr>
                <p:cNvPr id="81" name="Ink 80">
                  <a:extLst>
                    <a:ext uri="{FF2B5EF4-FFF2-40B4-BE49-F238E27FC236}">
                      <a16:creationId xmlns:a16="http://schemas.microsoft.com/office/drawing/2014/main" id="{F27338D6-8CC2-3EBF-0802-74C3DAC53747}"/>
                    </a:ext>
                  </a:extLst>
                </p:cNvPr>
                <p:cNvPicPr/>
                <p:nvPr/>
              </p:nvPicPr>
              <p:blipFill>
                <a:blip r:embed="rId137"/>
                <a:stretch>
                  <a:fillRect/>
                </a:stretch>
              </p:blipFill>
              <p:spPr>
                <a:xfrm>
                  <a:off x="9252871" y="2337101"/>
                  <a:ext cx="8172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3" name="Ink 82">
                  <a:extLst>
                    <a:ext uri="{FF2B5EF4-FFF2-40B4-BE49-F238E27FC236}">
                      <a16:creationId xmlns:a16="http://schemas.microsoft.com/office/drawing/2014/main" id="{DF26DF33-964E-3BE8-3EA3-677E747D9C2C}"/>
                    </a:ext>
                  </a:extLst>
                </p14:cNvPr>
                <p14:cNvContentPartPr/>
                <p14:nvPr/>
              </p14:nvContentPartPr>
              <p14:xfrm>
                <a:off x="10365271" y="577421"/>
                <a:ext cx="135360" cy="182520"/>
              </p14:xfrm>
            </p:contentPart>
          </mc:Choice>
          <mc:Fallback>
            <p:pic>
              <p:nvPicPr>
                <p:cNvPr id="83" name="Ink 82">
                  <a:extLst>
                    <a:ext uri="{FF2B5EF4-FFF2-40B4-BE49-F238E27FC236}">
                      <a16:creationId xmlns:a16="http://schemas.microsoft.com/office/drawing/2014/main" id="{DF26DF33-964E-3BE8-3EA3-677E747D9C2C}"/>
                    </a:ext>
                  </a:extLst>
                </p:cNvPr>
                <p:cNvPicPr/>
                <p:nvPr/>
              </p:nvPicPr>
              <p:blipFill>
                <a:blip r:embed="rId139"/>
                <a:stretch>
                  <a:fillRect/>
                </a:stretch>
              </p:blipFill>
              <p:spPr>
                <a:xfrm>
                  <a:off x="10356271" y="568421"/>
                  <a:ext cx="15300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4" name="Ink 83">
                  <a:extLst>
                    <a:ext uri="{FF2B5EF4-FFF2-40B4-BE49-F238E27FC236}">
                      <a16:creationId xmlns:a16="http://schemas.microsoft.com/office/drawing/2014/main" id="{402FB649-7646-D7B6-7068-01A1CD7144D4}"/>
                    </a:ext>
                  </a:extLst>
                </p14:cNvPr>
                <p14:cNvContentPartPr/>
                <p14:nvPr/>
              </p14:nvContentPartPr>
              <p14:xfrm>
                <a:off x="10416031" y="580661"/>
                <a:ext cx="538920" cy="114120"/>
              </p14:xfrm>
            </p:contentPart>
          </mc:Choice>
          <mc:Fallback>
            <p:pic>
              <p:nvPicPr>
                <p:cNvPr id="84" name="Ink 83">
                  <a:extLst>
                    <a:ext uri="{FF2B5EF4-FFF2-40B4-BE49-F238E27FC236}">
                      <a16:creationId xmlns:a16="http://schemas.microsoft.com/office/drawing/2014/main" id="{402FB649-7646-D7B6-7068-01A1CD7144D4}"/>
                    </a:ext>
                  </a:extLst>
                </p:cNvPr>
                <p:cNvPicPr/>
                <p:nvPr/>
              </p:nvPicPr>
              <p:blipFill>
                <a:blip r:embed="rId141"/>
                <a:stretch>
                  <a:fillRect/>
                </a:stretch>
              </p:blipFill>
              <p:spPr>
                <a:xfrm>
                  <a:off x="10407031" y="572021"/>
                  <a:ext cx="55656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6" name="Ink 85">
                  <a:extLst>
                    <a:ext uri="{FF2B5EF4-FFF2-40B4-BE49-F238E27FC236}">
                      <a16:creationId xmlns:a16="http://schemas.microsoft.com/office/drawing/2014/main" id="{EBC3FD07-4E25-D36F-C6AD-91F46083A463}"/>
                    </a:ext>
                  </a:extLst>
                </p14:cNvPr>
                <p14:cNvContentPartPr/>
                <p14:nvPr/>
              </p14:nvContentPartPr>
              <p14:xfrm>
                <a:off x="11060431" y="333341"/>
                <a:ext cx="282600" cy="295560"/>
              </p14:xfrm>
            </p:contentPart>
          </mc:Choice>
          <mc:Fallback>
            <p:pic>
              <p:nvPicPr>
                <p:cNvPr id="86" name="Ink 85">
                  <a:extLst>
                    <a:ext uri="{FF2B5EF4-FFF2-40B4-BE49-F238E27FC236}">
                      <a16:creationId xmlns:a16="http://schemas.microsoft.com/office/drawing/2014/main" id="{EBC3FD07-4E25-D36F-C6AD-91F46083A463}"/>
                    </a:ext>
                  </a:extLst>
                </p:cNvPr>
                <p:cNvPicPr/>
                <p:nvPr/>
              </p:nvPicPr>
              <p:blipFill>
                <a:blip r:embed="rId143"/>
                <a:stretch>
                  <a:fillRect/>
                </a:stretch>
              </p:blipFill>
              <p:spPr>
                <a:xfrm>
                  <a:off x="11051791" y="324701"/>
                  <a:ext cx="300240" cy="31320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7" name="Ink 86">
                  <a:extLst>
                    <a:ext uri="{FF2B5EF4-FFF2-40B4-BE49-F238E27FC236}">
                      <a16:creationId xmlns:a16="http://schemas.microsoft.com/office/drawing/2014/main" id="{32838F97-C04B-A9FF-E5F3-0CC1666A53C2}"/>
                    </a:ext>
                  </a:extLst>
                </p14:cNvPr>
                <p14:cNvContentPartPr/>
                <p14:nvPr/>
              </p14:nvContentPartPr>
              <p14:xfrm>
                <a:off x="11387311" y="451781"/>
                <a:ext cx="96120" cy="119160"/>
              </p14:xfrm>
            </p:contentPart>
          </mc:Choice>
          <mc:Fallback>
            <p:pic>
              <p:nvPicPr>
                <p:cNvPr id="87" name="Ink 86">
                  <a:extLst>
                    <a:ext uri="{FF2B5EF4-FFF2-40B4-BE49-F238E27FC236}">
                      <a16:creationId xmlns:a16="http://schemas.microsoft.com/office/drawing/2014/main" id="{32838F97-C04B-A9FF-E5F3-0CC1666A53C2}"/>
                    </a:ext>
                  </a:extLst>
                </p:cNvPr>
                <p:cNvPicPr/>
                <p:nvPr/>
              </p:nvPicPr>
              <p:blipFill>
                <a:blip r:embed="rId145"/>
                <a:stretch>
                  <a:fillRect/>
                </a:stretch>
              </p:blipFill>
              <p:spPr>
                <a:xfrm>
                  <a:off x="11378671" y="442781"/>
                  <a:ext cx="11376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8" name="Ink 87">
                  <a:extLst>
                    <a:ext uri="{FF2B5EF4-FFF2-40B4-BE49-F238E27FC236}">
                      <a16:creationId xmlns:a16="http://schemas.microsoft.com/office/drawing/2014/main" id="{39B230DB-D8C7-1DE3-C3C4-D79F47279C2F}"/>
                    </a:ext>
                  </a:extLst>
                </p14:cNvPr>
                <p14:cNvContentPartPr/>
                <p14:nvPr/>
              </p14:nvContentPartPr>
              <p14:xfrm>
                <a:off x="11534551" y="428381"/>
                <a:ext cx="107280" cy="123480"/>
              </p14:xfrm>
            </p:contentPart>
          </mc:Choice>
          <mc:Fallback>
            <p:pic>
              <p:nvPicPr>
                <p:cNvPr id="88" name="Ink 87">
                  <a:extLst>
                    <a:ext uri="{FF2B5EF4-FFF2-40B4-BE49-F238E27FC236}">
                      <a16:creationId xmlns:a16="http://schemas.microsoft.com/office/drawing/2014/main" id="{39B230DB-D8C7-1DE3-C3C4-D79F47279C2F}"/>
                    </a:ext>
                  </a:extLst>
                </p:cNvPr>
                <p:cNvPicPr/>
                <p:nvPr/>
              </p:nvPicPr>
              <p:blipFill>
                <a:blip r:embed="rId147"/>
                <a:stretch>
                  <a:fillRect/>
                </a:stretch>
              </p:blipFill>
              <p:spPr>
                <a:xfrm>
                  <a:off x="11525551" y="419741"/>
                  <a:ext cx="12492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9" name="Ink 88">
                  <a:extLst>
                    <a:ext uri="{FF2B5EF4-FFF2-40B4-BE49-F238E27FC236}">
                      <a16:creationId xmlns:a16="http://schemas.microsoft.com/office/drawing/2014/main" id="{51221C73-4239-0EBD-04C8-F0E61AC1EA94}"/>
                    </a:ext>
                  </a:extLst>
                </p14:cNvPr>
                <p14:cNvContentPartPr/>
                <p14:nvPr/>
              </p14:nvContentPartPr>
              <p14:xfrm>
                <a:off x="11689351" y="278621"/>
                <a:ext cx="208800" cy="247320"/>
              </p14:xfrm>
            </p:contentPart>
          </mc:Choice>
          <mc:Fallback>
            <p:pic>
              <p:nvPicPr>
                <p:cNvPr id="89" name="Ink 88">
                  <a:extLst>
                    <a:ext uri="{FF2B5EF4-FFF2-40B4-BE49-F238E27FC236}">
                      <a16:creationId xmlns:a16="http://schemas.microsoft.com/office/drawing/2014/main" id="{51221C73-4239-0EBD-04C8-F0E61AC1EA94}"/>
                    </a:ext>
                  </a:extLst>
                </p:cNvPr>
                <p:cNvPicPr/>
                <p:nvPr/>
              </p:nvPicPr>
              <p:blipFill>
                <a:blip r:embed="rId149"/>
                <a:stretch>
                  <a:fillRect/>
                </a:stretch>
              </p:blipFill>
              <p:spPr>
                <a:xfrm>
                  <a:off x="11680711" y="269981"/>
                  <a:ext cx="226440" cy="26496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5" name="Ink 94">
                  <a:extLst>
                    <a:ext uri="{FF2B5EF4-FFF2-40B4-BE49-F238E27FC236}">
                      <a16:creationId xmlns:a16="http://schemas.microsoft.com/office/drawing/2014/main" id="{99F275A9-6598-2F66-6F79-5A639421BAE8}"/>
                    </a:ext>
                  </a:extLst>
                </p14:cNvPr>
                <p14:cNvContentPartPr/>
                <p14:nvPr/>
              </p14:nvContentPartPr>
              <p14:xfrm>
                <a:off x="10294711" y="1611341"/>
                <a:ext cx="304560" cy="471600"/>
              </p14:xfrm>
            </p:contentPart>
          </mc:Choice>
          <mc:Fallback>
            <p:pic>
              <p:nvPicPr>
                <p:cNvPr id="95" name="Ink 94">
                  <a:extLst>
                    <a:ext uri="{FF2B5EF4-FFF2-40B4-BE49-F238E27FC236}">
                      <a16:creationId xmlns:a16="http://schemas.microsoft.com/office/drawing/2014/main" id="{99F275A9-6598-2F66-6F79-5A639421BAE8}"/>
                    </a:ext>
                  </a:extLst>
                </p:cNvPr>
                <p:cNvPicPr/>
                <p:nvPr/>
              </p:nvPicPr>
              <p:blipFill>
                <a:blip r:embed="rId151"/>
                <a:stretch>
                  <a:fillRect/>
                </a:stretch>
              </p:blipFill>
              <p:spPr>
                <a:xfrm>
                  <a:off x="10285711" y="1602341"/>
                  <a:ext cx="322200" cy="48924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6" name="Ink 95">
                  <a:extLst>
                    <a:ext uri="{FF2B5EF4-FFF2-40B4-BE49-F238E27FC236}">
                      <a16:creationId xmlns:a16="http://schemas.microsoft.com/office/drawing/2014/main" id="{A95E8DB2-522C-E3B8-9D37-512C9CE8C7A3}"/>
                    </a:ext>
                  </a:extLst>
                </p14:cNvPr>
                <p14:cNvContentPartPr/>
                <p14:nvPr/>
              </p14:nvContentPartPr>
              <p14:xfrm>
                <a:off x="10699711" y="1829861"/>
                <a:ext cx="132480" cy="174600"/>
              </p14:xfrm>
            </p:contentPart>
          </mc:Choice>
          <mc:Fallback>
            <p:pic>
              <p:nvPicPr>
                <p:cNvPr id="96" name="Ink 95">
                  <a:extLst>
                    <a:ext uri="{FF2B5EF4-FFF2-40B4-BE49-F238E27FC236}">
                      <a16:creationId xmlns:a16="http://schemas.microsoft.com/office/drawing/2014/main" id="{A95E8DB2-522C-E3B8-9D37-512C9CE8C7A3}"/>
                    </a:ext>
                  </a:extLst>
                </p:cNvPr>
                <p:cNvPicPr/>
                <p:nvPr/>
              </p:nvPicPr>
              <p:blipFill>
                <a:blip r:embed="rId153"/>
                <a:stretch>
                  <a:fillRect/>
                </a:stretch>
              </p:blipFill>
              <p:spPr>
                <a:xfrm>
                  <a:off x="10690711" y="1821221"/>
                  <a:ext cx="15012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7" name="Ink 96">
                  <a:extLst>
                    <a:ext uri="{FF2B5EF4-FFF2-40B4-BE49-F238E27FC236}">
                      <a16:creationId xmlns:a16="http://schemas.microsoft.com/office/drawing/2014/main" id="{BEBFAB33-1727-CE74-2C96-B87F5217F743}"/>
                    </a:ext>
                  </a:extLst>
                </p14:cNvPr>
                <p14:cNvContentPartPr/>
                <p14:nvPr/>
              </p14:nvContentPartPr>
              <p14:xfrm>
                <a:off x="10717711" y="1818341"/>
                <a:ext cx="129600" cy="207360"/>
              </p14:xfrm>
            </p:contentPart>
          </mc:Choice>
          <mc:Fallback>
            <p:pic>
              <p:nvPicPr>
                <p:cNvPr id="97" name="Ink 96">
                  <a:extLst>
                    <a:ext uri="{FF2B5EF4-FFF2-40B4-BE49-F238E27FC236}">
                      <a16:creationId xmlns:a16="http://schemas.microsoft.com/office/drawing/2014/main" id="{BEBFAB33-1727-CE74-2C96-B87F5217F743}"/>
                    </a:ext>
                  </a:extLst>
                </p:cNvPr>
                <p:cNvPicPr/>
                <p:nvPr/>
              </p:nvPicPr>
              <p:blipFill>
                <a:blip r:embed="rId155"/>
                <a:stretch>
                  <a:fillRect/>
                </a:stretch>
              </p:blipFill>
              <p:spPr>
                <a:xfrm>
                  <a:off x="10708711" y="1809701"/>
                  <a:ext cx="147240"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8" name="Ink 97">
                  <a:extLst>
                    <a:ext uri="{FF2B5EF4-FFF2-40B4-BE49-F238E27FC236}">
                      <a16:creationId xmlns:a16="http://schemas.microsoft.com/office/drawing/2014/main" id="{ED8B980A-25C0-911B-EC73-39323DBBD05C}"/>
                    </a:ext>
                  </a:extLst>
                </p14:cNvPr>
                <p14:cNvContentPartPr/>
                <p14:nvPr/>
              </p14:nvContentPartPr>
              <p14:xfrm>
                <a:off x="10895911" y="1697741"/>
                <a:ext cx="447480" cy="387000"/>
              </p14:xfrm>
            </p:contentPart>
          </mc:Choice>
          <mc:Fallback>
            <p:pic>
              <p:nvPicPr>
                <p:cNvPr id="98" name="Ink 97">
                  <a:extLst>
                    <a:ext uri="{FF2B5EF4-FFF2-40B4-BE49-F238E27FC236}">
                      <a16:creationId xmlns:a16="http://schemas.microsoft.com/office/drawing/2014/main" id="{ED8B980A-25C0-911B-EC73-39323DBBD05C}"/>
                    </a:ext>
                  </a:extLst>
                </p:cNvPr>
                <p:cNvPicPr/>
                <p:nvPr/>
              </p:nvPicPr>
              <p:blipFill>
                <a:blip r:embed="rId157"/>
                <a:stretch>
                  <a:fillRect/>
                </a:stretch>
              </p:blipFill>
              <p:spPr>
                <a:xfrm>
                  <a:off x="10887271" y="1688741"/>
                  <a:ext cx="465120" cy="40464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9" name="Ink 98">
                  <a:extLst>
                    <a:ext uri="{FF2B5EF4-FFF2-40B4-BE49-F238E27FC236}">
                      <a16:creationId xmlns:a16="http://schemas.microsoft.com/office/drawing/2014/main" id="{4D1EA931-22B2-01BD-FC2C-CE32BF071EB9}"/>
                    </a:ext>
                  </a:extLst>
                </p14:cNvPr>
                <p14:cNvContentPartPr/>
                <p14:nvPr/>
              </p14:nvContentPartPr>
              <p14:xfrm>
                <a:off x="11385511" y="1838501"/>
                <a:ext cx="14040" cy="4320"/>
              </p14:xfrm>
            </p:contentPart>
          </mc:Choice>
          <mc:Fallback>
            <p:pic>
              <p:nvPicPr>
                <p:cNvPr id="99" name="Ink 98">
                  <a:extLst>
                    <a:ext uri="{FF2B5EF4-FFF2-40B4-BE49-F238E27FC236}">
                      <a16:creationId xmlns:a16="http://schemas.microsoft.com/office/drawing/2014/main" id="{4D1EA931-22B2-01BD-FC2C-CE32BF071EB9}"/>
                    </a:ext>
                  </a:extLst>
                </p:cNvPr>
                <p:cNvPicPr/>
                <p:nvPr/>
              </p:nvPicPr>
              <p:blipFill>
                <a:blip r:embed="rId159"/>
                <a:stretch>
                  <a:fillRect/>
                </a:stretch>
              </p:blipFill>
              <p:spPr>
                <a:xfrm>
                  <a:off x="11376871" y="1829501"/>
                  <a:ext cx="3168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00" name="Ink 99">
                  <a:extLst>
                    <a:ext uri="{FF2B5EF4-FFF2-40B4-BE49-F238E27FC236}">
                      <a16:creationId xmlns:a16="http://schemas.microsoft.com/office/drawing/2014/main" id="{D89BB3D6-9367-79D1-795A-5A332DD0F57C}"/>
                    </a:ext>
                  </a:extLst>
                </p14:cNvPr>
                <p14:cNvContentPartPr/>
                <p14:nvPr/>
              </p14:nvContentPartPr>
              <p14:xfrm>
                <a:off x="10416031" y="2044061"/>
                <a:ext cx="1178640" cy="188280"/>
              </p14:xfrm>
            </p:contentPart>
          </mc:Choice>
          <mc:Fallback>
            <p:pic>
              <p:nvPicPr>
                <p:cNvPr id="100" name="Ink 99">
                  <a:extLst>
                    <a:ext uri="{FF2B5EF4-FFF2-40B4-BE49-F238E27FC236}">
                      <a16:creationId xmlns:a16="http://schemas.microsoft.com/office/drawing/2014/main" id="{D89BB3D6-9367-79D1-795A-5A332DD0F57C}"/>
                    </a:ext>
                  </a:extLst>
                </p:cNvPr>
                <p:cNvPicPr/>
                <p:nvPr/>
              </p:nvPicPr>
              <p:blipFill>
                <a:blip r:embed="rId161"/>
                <a:stretch>
                  <a:fillRect/>
                </a:stretch>
              </p:blipFill>
              <p:spPr>
                <a:xfrm>
                  <a:off x="10407391" y="2035061"/>
                  <a:ext cx="119628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01" name="Ink 100">
                  <a:extLst>
                    <a:ext uri="{FF2B5EF4-FFF2-40B4-BE49-F238E27FC236}">
                      <a16:creationId xmlns:a16="http://schemas.microsoft.com/office/drawing/2014/main" id="{B99733FB-327A-AF3F-754A-3D8A1E78477E}"/>
                    </a:ext>
                  </a:extLst>
                </p14:cNvPr>
                <p14:cNvContentPartPr/>
                <p14:nvPr/>
              </p14:nvContentPartPr>
              <p14:xfrm>
                <a:off x="10931191" y="2342861"/>
                <a:ext cx="169920" cy="153360"/>
              </p14:xfrm>
            </p:contentPart>
          </mc:Choice>
          <mc:Fallback>
            <p:pic>
              <p:nvPicPr>
                <p:cNvPr id="101" name="Ink 100">
                  <a:extLst>
                    <a:ext uri="{FF2B5EF4-FFF2-40B4-BE49-F238E27FC236}">
                      <a16:creationId xmlns:a16="http://schemas.microsoft.com/office/drawing/2014/main" id="{B99733FB-327A-AF3F-754A-3D8A1E78477E}"/>
                    </a:ext>
                  </a:extLst>
                </p:cNvPr>
                <p:cNvPicPr/>
                <p:nvPr/>
              </p:nvPicPr>
              <p:blipFill>
                <a:blip r:embed="rId163"/>
                <a:stretch>
                  <a:fillRect/>
                </a:stretch>
              </p:blipFill>
              <p:spPr>
                <a:xfrm>
                  <a:off x="10922551" y="2333861"/>
                  <a:ext cx="18756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2" name="Ink 101">
                  <a:extLst>
                    <a:ext uri="{FF2B5EF4-FFF2-40B4-BE49-F238E27FC236}">
                      <a16:creationId xmlns:a16="http://schemas.microsoft.com/office/drawing/2014/main" id="{BE15037C-4CE6-5908-59B4-0CCFFEAB116D}"/>
                    </a:ext>
                  </a:extLst>
                </p14:cNvPr>
                <p14:cNvContentPartPr/>
                <p14:nvPr/>
              </p14:nvContentPartPr>
              <p14:xfrm>
                <a:off x="11218111" y="2250701"/>
                <a:ext cx="180360" cy="308520"/>
              </p14:xfrm>
            </p:contentPart>
          </mc:Choice>
          <mc:Fallback>
            <p:pic>
              <p:nvPicPr>
                <p:cNvPr id="102" name="Ink 101">
                  <a:extLst>
                    <a:ext uri="{FF2B5EF4-FFF2-40B4-BE49-F238E27FC236}">
                      <a16:creationId xmlns:a16="http://schemas.microsoft.com/office/drawing/2014/main" id="{BE15037C-4CE6-5908-59B4-0CCFFEAB116D}"/>
                    </a:ext>
                  </a:extLst>
                </p:cNvPr>
                <p:cNvPicPr/>
                <p:nvPr/>
              </p:nvPicPr>
              <p:blipFill>
                <a:blip r:embed="rId165"/>
                <a:stretch>
                  <a:fillRect/>
                </a:stretch>
              </p:blipFill>
              <p:spPr>
                <a:xfrm>
                  <a:off x="11209471" y="2242061"/>
                  <a:ext cx="198000" cy="32616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4" name="Ink 103">
                  <a:extLst>
                    <a:ext uri="{FF2B5EF4-FFF2-40B4-BE49-F238E27FC236}">
                      <a16:creationId xmlns:a16="http://schemas.microsoft.com/office/drawing/2014/main" id="{53B2662F-9D04-6B54-32D5-D6438D3F5979}"/>
                    </a:ext>
                  </a:extLst>
                </p14:cNvPr>
                <p14:cNvContentPartPr/>
                <p14:nvPr/>
              </p14:nvContentPartPr>
              <p14:xfrm>
                <a:off x="10936591" y="2598101"/>
                <a:ext cx="390600" cy="107280"/>
              </p14:xfrm>
            </p:contentPart>
          </mc:Choice>
          <mc:Fallback>
            <p:pic>
              <p:nvPicPr>
                <p:cNvPr id="104" name="Ink 103">
                  <a:extLst>
                    <a:ext uri="{FF2B5EF4-FFF2-40B4-BE49-F238E27FC236}">
                      <a16:creationId xmlns:a16="http://schemas.microsoft.com/office/drawing/2014/main" id="{53B2662F-9D04-6B54-32D5-D6438D3F5979}"/>
                    </a:ext>
                  </a:extLst>
                </p:cNvPr>
                <p:cNvPicPr/>
                <p:nvPr/>
              </p:nvPicPr>
              <p:blipFill>
                <a:blip r:embed="rId167"/>
                <a:stretch>
                  <a:fillRect/>
                </a:stretch>
              </p:blipFill>
              <p:spPr>
                <a:xfrm>
                  <a:off x="10927591" y="2589461"/>
                  <a:ext cx="40824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5" name="Ink 104">
                  <a:extLst>
                    <a:ext uri="{FF2B5EF4-FFF2-40B4-BE49-F238E27FC236}">
                      <a16:creationId xmlns:a16="http://schemas.microsoft.com/office/drawing/2014/main" id="{5C183862-068C-7DB3-E442-717843BFF39B}"/>
                    </a:ext>
                  </a:extLst>
                </p14:cNvPr>
                <p14:cNvContentPartPr/>
                <p14:nvPr/>
              </p14:nvContentPartPr>
              <p14:xfrm>
                <a:off x="11061151" y="2615021"/>
                <a:ext cx="85320" cy="33840"/>
              </p14:xfrm>
            </p:contentPart>
          </mc:Choice>
          <mc:Fallback>
            <p:pic>
              <p:nvPicPr>
                <p:cNvPr id="105" name="Ink 104">
                  <a:extLst>
                    <a:ext uri="{FF2B5EF4-FFF2-40B4-BE49-F238E27FC236}">
                      <a16:creationId xmlns:a16="http://schemas.microsoft.com/office/drawing/2014/main" id="{5C183862-068C-7DB3-E442-717843BFF39B}"/>
                    </a:ext>
                  </a:extLst>
                </p:cNvPr>
                <p:cNvPicPr/>
                <p:nvPr/>
              </p:nvPicPr>
              <p:blipFill>
                <a:blip r:embed="rId169"/>
                <a:stretch>
                  <a:fillRect/>
                </a:stretch>
              </p:blipFill>
              <p:spPr>
                <a:xfrm>
                  <a:off x="11052511" y="2606381"/>
                  <a:ext cx="10296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6" name="Ink 105">
                  <a:extLst>
                    <a:ext uri="{FF2B5EF4-FFF2-40B4-BE49-F238E27FC236}">
                      <a16:creationId xmlns:a16="http://schemas.microsoft.com/office/drawing/2014/main" id="{95132A6D-8E64-D6A9-FAD7-30627696E66D}"/>
                    </a:ext>
                  </a:extLst>
                </p14:cNvPr>
                <p14:cNvContentPartPr/>
                <p14:nvPr/>
              </p14:nvContentPartPr>
              <p14:xfrm>
                <a:off x="11275351" y="2277341"/>
                <a:ext cx="104400" cy="21600"/>
              </p14:xfrm>
            </p:contentPart>
          </mc:Choice>
          <mc:Fallback>
            <p:pic>
              <p:nvPicPr>
                <p:cNvPr id="106" name="Ink 105">
                  <a:extLst>
                    <a:ext uri="{FF2B5EF4-FFF2-40B4-BE49-F238E27FC236}">
                      <a16:creationId xmlns:a16="http://schemas.microsoft.com/office/drawing/2014/main" id="{95132A6D-8E64-D6A9-FAD7-30627696E66D}"/>
                    </a:ext>
                  </a:extLst>
                </p:cNvPr>
                <p:cNvPicPr/>
                <p:nvPr/>
              </p:nvPicPr>
              <p:blipFill>
                <a:blip r:embed="rId171"/>
                <a:stretch>
                  <a:fillRect/>
                </a:stretch>
              </p:blipFill>
              <p:spPr>
                <a:xfrm>
                  <a:off x="11266351" y="2268341"/>
                  <a:ext cx="12204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7" name="Ink 106">
                  <a:extLst>
                    <a:ext uri="{FF2B5EF4-FFF2-40B4-BE49-F238E27FC236}">
                      <a16:creationId xmlns:a16="http://schemas.microsoft.com/office/drawing/2014/main" id="{57EA54B7-7769-5079-2EA0-C4416D20EA87}"/>
                    </a:ext>
                  </a:extLst>
                </p14:cNvPr>
                <p14:cNvContentPartPr/>
                <p14:nvPr/>
              </p14:nvContentPartPr>
              <p14:xfrm>
                <a:off x="10982311" y="2389301"/>
                <a:ext cx="52560" cy="52560"/>
              </p14:xfrm>
            </p:contentPart>
          </mc:Choice>
          <mc:Fallback>
            <p:pic>
              <p:nvPicPr>
                <p:cNvPr id="107" name="Ink 106">
                  <a:extLst>
                    <a:ext uri="{FF2B5EF4-FFF2-40B4-BE49-F238E27FC236}">
                      <a16:creationId xmlns:a16="http://schemas.microsoft.com/office/drawing/2014/main" id="{57EA54B7-7769-5079-2EA0-C4416D20EA87}"/>
                    </a:ext>
                  </a:extLst>
                </p:cNvPr>
                <p:cNvPicPr/>
                <p:nvPr/>
              </p:nvPicPr>
              <p:blipFill>
                <a:blip r:embed="rId173"/>
                <a:stretch>
                  <a:fillRect/>
                </a:stretch>
              </p:blipFill>
              <p:spPr>
                <a:xfrm>
                  <a:off x="10973671" y="2380301"/>
                  <a:ext cx="7020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9" name="Ink 108">
                  <a:extLst>
                    <a:ext uri="{FF2B5EF4-FFF2-40B4-BE49-F238E27FC236}">
                      <a16:creationId xmlns:a16="http://schemas.microsoft.com/office/drawing/2014/main" id="{EBB62EEB-6AFD-5C6F-DCCB-A6673C9560C3}"/>
                    </a:ext>
                  </a:extLst>
                </p14:cNvPr>
                <p14:cNvContentPartPr/>
                <p14:nvPr/>
              </p14:nvContentPartPr>
              <p14:xfrm>
                <a:off x="2706991" y="400661"/>
                <a:ext cx="198000" cy="463680"/>
              </p14:xfrm>
            </p:contentPart>
          </mc:Choice>
          <mc:Fallback>
            <p:pic>
              <p:nvPicPr>
                <p:cNvPr id="109" name="Ink 108">
                  <a:extLst>
                    <a:ext uri="{FF2B5EF4-FFF2-40B4-BE49-F238E27FC236}">
                      <a16:creationId xmlns:a16="http://schemas.microsoft.com/office/drawing/2014/main" id="{EBB62EEB-6AFD-5C6F-DCCB-A6673C9560C3}"/>
                    </a:ext>
                  </a:extLst>
                </p:cNvPr>
                <p:cNvPicPr/>
                <p:nvPr/>
              </p:nvPicPr>
              <p:blipFill>
                <a:blip r:embed="rId175"/>
                <a:stretch>
                  <a:fillRect/>
                </a:stretch>
              </p:blipFill>
              <p:spPr>
                <a:xfrm>
                  <a:off x="2697991" y="392021"/>
                  <a:ext cx="215640" cy="48132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10" name="Ink 109">
                  <a:extLst>
                    <a:ext uri="{FF2B5EF4-FFF2-40B4-BE49-F238E27FC236}">
                      <a16:creationId xmlns:a16="http://schemas.microsoft.com/office/drawing/2014/main" id="{D44C4962-6323-FA33-3EF3-C03BC1201ECA}"/>
                    </a:ext>
                  </a:extLst>
                </p14:cNvPr>
                <p14:cNvContentPartPr/>
                <p14:nvPr/>
              </p14:nvContentPartPr>
              <p14:xfrm>
                <a:off x="2982031" y="211301"/>
                <a:ext cx="212760" cy="849240"/>
              </p14:xfrm>
            </p:contentPart>
          </mc:Choice>
          <mc:Fallback>
            <p:pic>
              <p:nvPicPr>
                <p:cNvPr id="110" name="Ink 109">
                  <a:extLst>
                    <a:ext uri="{FF2B5EF4-FFF2-40B4-BE49-F238E27FC236}">
                      <a16:creationId xmlns:a16="http://schemas.microsoft.com/office/drawing/2014/main" id="{D44C4962-6323-FA33-3EF3-C03BC1201ECA}"/>
                    </a:ext>
                  </a:extLst>
                </p:cNvPr>
                <p:cNvPicPr/>
                <p:nvPr/>
              </p:nvPicPr>
              <p:blipFill>
                <a:blip r:embed="rId177"/>
                <a:stretch>
                  <a:fillRect/>
                </a:stretch>
              </p:blipFill>
              <p:spPr>
                <a:xfrm>
                  <a:off x="2973031" y="202301"/>
                  <a:ext cx="230400" cy="86688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11" name="Ink 110">
                  <a:extLst>
                    <a:ext uri="{FF2B5EF4-FFF2-40B4-BE49-F238E27FC236}">
                      <a16:creationId xmlns:a16="http://schemas.microsoft.com/office/drawing/2014/main" id="{D3E1F004-0DCC-363D-D102-DC96120506B4}"/>
                    </a:ext>
                  </a:extLst>
                </p14:cNvPr>
                <p14:cNvContentPartPr/>
                <p14:nvPr/>
              </p14:nvContentPartPr>
              <p14:xfrm>
                <a:off x="3016951" y="642941"/>
                <a:ext cx="198360" cy="95040"/>
              </p14:xfrm>
            </p:contentPart>
          </mc:Choice>
          <mc:Fallback>
            <p:pic>
              <p:nvPicPr>
                <p:cNvPr id="111" name="Ink 110">
                  <a:extLst>
                    <a:ext uri="{FF2B5EF4-FFF2-40B4-BE49-F238E27FC236}">
                      <a16:creationId xmlns:a16="http://schemas.microsoft.com/office/drawing/2014/main" id="{D3E1F004-0DCC-363D-D102-DC96120506B4}"/>
                    </a:ext>
                  </a:extLst>
                </p:cNvPr>
                <p:cNvPicPr/>
                <p:nvPr/>
              </p:nvPicPr>
              <p:blipFill>
                <a:blip r:embed="rId179"/>
                <a:stretch>
                  <a:fillRect/>
                </a:stretch>
              </p:blipFill>
              <p:spPr>
                <a:xfrm>
                  <a:off x="3008311" y="633941"/>
                  <a:ext cx="21600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12" name="Ink 111">
                  <a:extLst>
                    <a:ext uri="{FF2B5EF4-FFF2-40B4-BE49-F238E27FC236}">
                      <a16:creationId xmlns:a16="http://schemas.microsoft.com/office/drawing/2014/main" id="{321FADF9-955B-B5AE-5C65-034A0BFD5839}"/>
                    </a:ext>
                  </a:extLst>
                </p14:cNvPr>
                <p14:cNvContentPartPr/>
                <p14:nvPr/>
              </p14:nvContentPartPr>
              <p14:xfrm>
                <a:off x="3204511" y="551501"/>
                <a:ext cx="137520" cy="172800"/>
              </p14:xfrm>
            </p:contentPart>
          </mc:Choice>
          <mc:Fallback>
            <p:pic>
              <p:nvPicPr>
                <p:cNvPr id="112" name="Ink 111">
                  <a:extLst>
                    <a:ext uri="{FF2B5EF4-FFF2-40B4-BE49-F238E27FC236}">
                      <a16:creationId xmlns:a16="http://schemas.microsoft.com/office/drawing/2014/main" id="{321FADF9-955B-B5AE-5C65-034A0BFD5839}"/>
                    </a:ext>
                  </a:extLst>
                </p:cNvPr>
                <p:cNvPicPr/>
                <p:nvPr/>
              </p:nvPicPr>
              <p:blipFill>
                <a:blip r:embed="rId181"/>
                <a:stretch>
                  <a:fillRect/>
                </a:stretch>
              </p:blipFill>
              <p:spPr>
                <a:xfrm>
                  <a:off x="3195511" y="542501"/>
                  <a:ext cx="15516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13" name="Ink 112">
                  <a:extLst>
                    <a:ext uri="{FF2B5EF4-FFF2-40B4-BE49-F238E27FC236}">
                      <a16:creationId xmlns:a16="http://schemas.microsoft.com/office/drawing/2014/main" id="{B1DCBAA1-9D50-7DCE-7836-BA7C9B930053}"/>
                    </a:ext>
                  </a:extLst>
                </p14:cNvPr>
                <p14:cNvContentPartPr/>
                <p14:nvPr/>
              </p14:nvContentPartPr>
              <p14:xfrm>
                <a:off x="3370471" y="516941"/>
                <a:ext cx="187200" cy="127440"/>
              </p14:xfrm>
            </p:contentPart>
          </mc:Choice>
          <mc:Fallback>
            <p:pic>
              <p:nvPicPr>
                <p:cNvPr id="113" name="Ink 112">
                  <a:extLst>
                    <a:ext uri="{FF2B5EF4-FFF2-40B4-BE49-F238E27FC236}">
                      <a16:creationId xmlns:a16="http://schemas.microsoft.com/office/drawing/2014/main" id="{B1DCBAA1-9D50-7DCE-7836-BA7C9B930053}"/>
                    </a:ext>
                  </a:extLst>
                </p:cNvPr>
                <p:cNvPicPr/>
                <p:nvPr/>
              </p:nvPicPr>
              <p:blipFill>
                <a:blip r:embed="rId183"/>
                <a:stretch>
                  <a:fillRect/>
                </a:stretch>
              </p:blipFill>
              <p:spPr>
                <a:xfrm>
                  <a:off x="3361831" y="507941"/>
                  <a:ext cx="20484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4" name="Ink 113">
                  <a:extLst>
                    <a:ext uri="{FF2B5EF4-FFF2-40B4-BE49-F238E27FC236}">
                      <a16:creationId xmlns:a16="http://schemas.microsoft.com/office/drawing/2014/main" id="{CA52CCCC-7E52-C3FA-E42A-5B73DFDACDCA}"/>
                    </a:ext>
                  </a:extLst>
                </p14:cNvPr>
                <p14:cNvContentPartPr/>
                <p14:nvPr/>
              </p14:nvContentPartPr>
              <p14:xfrm>
                <a:off x="3567391" y="474821"/>
                <a:ext cx="205920" cy="347760"/>
              </p14:xfrm>
            </p:contentPart>
          </mc:Choice>
          <mc:Fallback>
            <p:pic>
              <p:nvPicPr>
                <p:cNvPr id="114" name="Ink 113">
                  <a:extLst>
                    <a:ext uri="{FF2B5EF4-FFF2-40B4-BE49-F238E27FC236}">
                      <a16:creationId xmlns:a16="http://schemas.microsoft.com/office/drawing/2014/main" id="{CA52CCCC-7E52-C3FA-E42A-5B73DFDACDCA}"/>
                    </a:ext>
                  </a:extLst>
                </p:cNvPr>
                <p:cNvPicPr/>
                <p:nvPr/>
              </p:nvPicPr>
              <p:blipFill>
                <a:blip r:embed="rId185"/>
                <a:stretch>
                  <a:fillRect/>
                </a:stretch>
              </p:blipFill>
              <p:spPr>
                <a:xfrm>
                  <a:off x="3558391" y="466181"/>
                  <a:ext cx="223560" cy="36540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5" name="Ink 114">
                  <a:extLst>
                    <a:ext uri="{FF2B5EF4-FFF2-40B4-BE49-F238E27FC236}">
                      <a16:creationId xmlns:a16="http://schemas.microsoft.com/office/drawing/2014/main" id="{9AA3AB19-3DC2-C2EE-79BE-8D35200C659E}"/>
                    </a:ext>
                  </a:extLst>
                </p14:cNvPr>
                <p14:cNvContentPartPr/>
                <p14:nvPr/>
              </p14:nvContentPartPr>
              <p14:xfrm>
                <a:off x="3728311" y="390221"/>
                <a:ext cx="244440" cy="188280"/>
              </p14:xfrm>
            </p:contentPart>
          </mc:Choice>
          <mc:Fallback>
            <p:pic>
              <p:nvPicPr>
                <p:cNvPr id="115" name="Ink 114">
                  <a:extLst>
                    <a:ext uri="{FF2B5EF4-FFF2-40B4-BE49-F238E27FC236}">
                      <a16:creationId xmlns:a16="http://schemas.microsoft.com/office/drawing/2014/main" id="{9AA3AB19-3DC2-C2EE-79BE-8D35200C659E}"/>
                    </a:ext>
                  </a:extLst>
                </p:cNvPr>
                <p:cNvPicPr/>
                <p:nvPr/>
              </p:nvPicPr>
              <p:blipFill>
                <a:blip r:embed="rId187"/>
                <a:stretch>
                  <a:fillRect/>
                </a:stretch>
              </p:blipFill>
              <p:spPr>
                <a:xfrm>
                  <a:off x="3719311" y="381581"/>
                  <a:ext cx="26208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6" name="Ink 115">
                  <a:extLst>
                    <a:ext uri="{FF2B5EF4-FFF2-40B4-BE49-F238E27FC236}">
                      <a16:creationId xmlns:a16="http://schemas.microsoft.com/office/drawing/2014/main" id="{7A5F03A9-62F5-916D-5F76-3D53AF965BF6}"/>
                    </a:ext>
                  </a:extLst>
                </p14:cNvPr>
                <p14:cNvContentPartPr/>
                <p14:nvPr/>
              </p14:nvContentPartPr>
              <p14:xfrm>
                <a:off x="4033231" y="374741"/>
                <a:ext cx="124560" cy="135360"/>
              </p14:xfrm>
            </p:contentPart>
          </mc:Choice>
          <mc:Fallback>
            <p:pic>
              <p:nvPicPr>
                <p:cNvPr id="116" name="Ink 115">
                  <a:extLst>
                    <a:ext uri="{FF2B5EF4-FFF2-40B4-BE49-F238E27FC236}">
                      <a16:creationId xmlns:a16="http://schemas.microsoft.com/office/drawing/2014/main" id="{7A5F03A9-62F5-916D-5F76-3D53AF965BF6}"/>
                    </a:ext>
                  </a:extLst>
                </p:cNvPr>
                <p:cNvPicPr/>
                <p:nvPr/>
              </p:nvPicPr>
              <p:blipFill>
                <a:blip r:embed="rId189"/>
                <a:stretch>
                  <a:fillRect/>
                </a:stretch>
              </p:blipFill>
              <p:spPr>
                <a:xfrm>
                  <a:off x="4024231" y="365741"/>
                  <a:ext cx="14220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7" name="Ink 116">
                  <a:extLst>
                    <a:ext uri="{FF2B5EF4-FFF2-40B4-BE49-F238E27FC236}">
                      <a16:creationId xmlns:a16="http://schemas.microsoft.com/office/drawing/2014/main" id="{2EBB3CFD-502E-EE37-497A-82BC9E56F709}"/>
                    </a:ext>
                  </a:extLst>
                </p14:cNvPr>
                <p14:cNvContentPartPr/>
                <p14:nvPr/>
              </p14:nvContentPartPr>
              <p14:xfrm>
                <a:off x="4159591" y="333701"/>
                <a:ext cx="157680" cy="124200"/>
              </p14:xfrm>
            </p:contentPart>
          </mc:Choice>
          <mc:Fallback>
            <p:pic>
              <p:nvPicPr>
                <p:cNvPr id="117" name="Ink 116">
                  <a:extLst>
                    <a:ext uri="{FF2B5EF4-FFF2-40B4-BE49-F238E27FC236}">
                      <a16:creationId xmlns:a16="http://schemas.microsoft.com/office/drawing/2014/main" id="{2EBB3CFD-502E-EE37-497A-82BC9E56F709}"/>
                    </a:ext>
                  </a:extLst>
                </p:cNvPr>
                <p:cNvPicPr/>
                <p:nvPr/>
              </p:nvPicPr>
              <p:blipFill>
                <a:blip r:embed="rId191"/>
                <a:stretch>
                  <a:fillRect/>
                </a:stretch>
              </p:blipFill>
              <p:spPr>
                <a:xfrm>
                  <a:off x="4150591" y="325061"/>
                  <a:ext cx="17532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8" name="Ink 117">
                  <a:extLst>
                    <a:ext uri="{FF2B5EF4-FFF2-40B4-BE49-F238E27FC236}">
                      <a16:creationId xmlns:a16="http://schemas.microsoft.com/office/drawing/2014/main" id="{584C818D-E71E-E38C-3914-49E279D4B6AC}"/>
                    </a:ext>
                  </a:extLst>
                </p14:cNvPr>
                <p14:cNvContentPartPr/>
                <p14:nvPr/>
              </p14:nvContentPartPr>
              <p14:xfrm>
                <a:off x="4325911" y="245501"/>
                <a:ext cx="161640" cy="241560"/>
              </p14:xfrm>
            </p:contentPart>
          </mc:Choice>
          <mc:Fallback>
            <p:pic>
              <p:nvPicPr>
                <p:cNvPr id="118" name="Ink 117">
                  <a:extLst>
                    <a:ext uri="{FF2B5EF4-FFF2-40B4-BE49-F238E27FC236}">
                      <a16:creationId xmlns:a16="http://schemas.microsoft.com/office/drawing/2014/main" id="{584C818D-E71E-E38C-3914-49E279D4B6AC}"/>
                    </a:ext>
                  </a:extLst>
                </p:cNvPr>
                <p:cNvPicPr/>
                <p:nvPr/>
              </p:nvPicPr>
              <p:blipFill>
                <a:blip r:embed="rId193"/>
                <a:stretch>
                  <a:fillRect/>
                </a:stretch>
              </p:blipFill>
              <p:spPr>
                <a:xfrm>
                  <a:off x="4317271" y="236861"/>
                  <a:ext cx="17928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19" name="Ink 118">
                  <a:extLst>
                    <a:ext uri="{FF2B5EF4-FFF2-40B4-BE49-F238E27FC236}">
                      <a16:creationId xmlns:a16="http://schemas.microsoft.com/office/drawing/2014/main" id="{26733374-B6CC-AD27-7440-988EABF9B6CB}"/>
                    </a:ext>
                  </a:extLst>
                </p14:cNvPr>
                <p14:cNvContentPartPr/>
                <p14:nvPr/>
              </p14:nvContentPartPr>
              <p14:xfrm>
                <a:off x="4348231" y="329021"/>
                <a:ext cx="112680" cy="15480"/>
              </p14:xfrm>
            </p:contentPart>
          </mc:Choice>
          <mc:Fallback>
            <p:pic>
              <p:nvPicPr>
                <p:cNvPr id="119" name="Ink 118">
                  <a:extLst>
                    <a:ext uri="{FF2B5EF4-FFF2-40B4-BE49-F238E27FC236}">
                      <a16:creationId xmlns:a16="http://schemas.microsoft.com/office/drawing/2014/main" id="{26733374-B6CC-AD27-7440-988EABF9B6CB}"/>
                    </a:ext>
                  </a:extLst>
                </p:cNvPr>
                <p:cNvPicPr/>
                <p:nvPr/>
              </p:nvPicPr>
              <p:blipFill>
                <a:blip r:embed="rId195"/>
                <a:stretch>
                  <a:fillRect/>
                </a:stretch>
              </p:blipFill>
              <p:spPr>
                <a:xfrm>
                  <a:off x="4339591" y="320381"/>
                  <a:ext cx="13032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20" name="Ink 119">
                  <a:extLst>
                    <a:ext uri="{FF2B5EF4-FFF2-40B4-BE49-F238E27FC236}">
                      <a16:creationId xmlns:a16="http://schemas.microsoft.com/office/drawing/2014/main" id="{319381AF-6C8A-28E2-7B08-9DBA3D0A0CD9}"/>
                    </a:ext>
                  </a:extLst>
                </p14:cNvPr>
                <p14:cNvContentPartPr/>
                <p14:nvPr/>
              </p14:nvContentPartPr>
              <p14:xfrm>
                <a:off x="4469191" y="176741"/>
                <a:ext cx="172440" cy="336600"/>
              </p14:xfrm>
            </p:contentPart>
          </mc:Choice>
          <mc:Fallback>
            <p:pic>
              <p:nvPicPr>
                <p:cNvPr id="120" name="Ink 119">
                  <a:extLst>
                    <a:ext uri="{FF2B5EF4-FFF2-40B4-BE49-F238E27FC236}">
                      <a16:creationId xmlns:a16="http://schemas.microsoft.com/office/drawing/2014/main" id="{319381AF-6C8A-28E2-7B08-9DBA3D0A0CD9}"/>
                    </a:ext>
                  </a:extLst>
                </p:cNvPr>
                <p:cNvPicPr/>
                <p:nvPr/>
              </p:nvPicPr>
              <p:blipFill>
                <a:blip r:embed="rId197"/>
                <a:stretch>
                  <a:fillRect/>
                </a:stretch>
              </p:blipFill>
              <p:spPr>
                <a:xfrm>
                  <a:off x="4460551" y="168101"/>
                  <a:ext cx="190080" cy="35424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22" name="Ink 121">
                  <a:extLst>
                    <a:ext uri="{FF2B5EF4-FFF2-40B4-BE49-F238E27FC236}">
                      <a16:creationId xmlns:a16="http://schemas.microsoft.com/office/drawing/2014/main" id="{39159E4C-9F46-D7C0-CD95-94FA3837C5AA}"/>
                    </a:ext>
                  </a:extLst>
                </p14:cNvPr>
                <p14:cNvContentPartPr/>
                <p14:nvPr/>
              </p14:nvContentPartPr>
              <p14:xfrm>
                <a:off x="7317871" y="3523301"/>
                <a:ext cx="341640" cy="325440"/>
              </p14:xfrm>
            </p:contentPart>
          </mc:Choice>
          <mc:Fallback>
            <p:pic>
              <p:nvPicPr>
                <p:cNvPr id="122" name="Ink 121">
                  <a:extLst>
                    <a:ext uri="{FF2B5EF4-FFF2-40B4-BE49-F238E27FC236}">
                      <a16:creationId xmlns:a16="http://schemas.microsoft.com/office/drawing/2014/main" id="{39159E4C-9F46-D7C0-CD95-94FA3837C5AA}"/>
                    </a:ext>
                  </a:extLst>
                </p:cNvPr>
                <p:cNvPicPr/>
                <p:nvPr/>
              </p:nvPicPr>
              <p:blipFill>
                <a:blip r:embed="rId199"/>
                <a:stretch>
                  <a:fillRect/>
                </a:stretch>
              </p:blipFill>
              <p:spPr>
                <a:xfrm>
                  <a:off x="7309231" y="3514301"/>
                  <a:ext cx="359280" cy="34308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23" name="Ink 122">
                  <a:extLst>
                    <a:ext uri="{FF2B5EF4-FFF2-40B4-BE49-F238E27FC236}">
                      <a16:creationId xmlns:a16="http://schemas.microsoft.com/office/drawing/2014/main" id="{32DE8C75-BB45-63AF-45F4-59CE66162556}"/>
                    </a:ext>
                  </a:extLst>
                </p14:cNvPr>
                <p14:cNvContentPartPr/>
                <p14:nvPr/>
              </p14:nvContentPartPr>
              <p14:xfrm>
                <a:off x="7468711" y="3631301"/>
                <a:ext cx="1770840" cy="351000"/>
              </p14:xfrm>
            </p:contentPart>
          </mc:Choice>
          <mc:Fallback>
            <p:pic>
              <p:nvPicPr>
                <p:cNvPr id="123" name="Ink 122">
                  <a:extLst>
                    <a:ext uri="{FF2B5EF4-FFF2-40B4-BE49-F238E27FC236}">
                      <a16:creationId xmlns:a16="http://schemas.microsoft.com/office/drawing/2014/main" id="{32DE8C75-BB45-63AF-45F4-59CE66162556}"/>
                    </a:ext>
                  </a:extLst>
                </p:cNvPr>
                <p:cNvPicPr/>
                <p:nvPr/>
              </p:nvPicPr>
              <p:blipFill>
                <a:blip r:embed="rId201"/>
                <a:stretch>
                  <a:fillRect/>
                </a:stretch>
              </p:blipFill>
              <p:spPr>
                <a:xfrm>
                  <a:off x="7459711" y="3622301"/>
                  <a:ext cx="1788480" cy="36864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25" name="Ink 124">
                  <a:extLst>
                    <a:ext uri="{FF2B5EF4-FFF2-40B4-BE49-F238E27FC236}">
                      <a16:creationId xmlns:a16="http://schemas.microsoft.com/office/drawing/2014/main" id="{3A56CF71-E548-9B3E-6A18-E927B888341C}"/>
                    </a:ext>
                  </a:extLst>
                </p14:cNvPr>
                <p14:cNvContentPartPr/>
                <p14:nvPr/>
              </p14:nvContentPartPr>
              <p14:xfrm>
                <a:off x="9112111" y="4195061"/>
                <a:ext cx="32040" cy="220680"/>
              </p14:xfrm>
            </p:contentPart>
          </mc:Choice>
          <mc:Fallback>
            <p:pic>
              <p:nvPicPr>
                <p:cNvPr id="125" name="Ink 124">
                  <a:extLst>
                    <a:ext uri="{FF2B5EF4-FFF2-40B4-BE49-F238E27FC236}">
                      <a16:creationId xmlns:a16="http://schemas.microsoft.com/office/drawing/2014/main" id="{3A56CF71-E548-9B3E-6A18-E927B888341C}"/>
                    </a:ext>
                  </a:extLst>
                </p:cNvPr>
                <p:cNvPicPr/>
                <p:nvPr/>
              </p:nvPicPr>
              <p:blipFill>
                <a:blip r:embed="rId203"/>
                <a:stretch>
                  <a:fillRect/>
                </a:stretch>
              </p:blipFill>
              <p:spPr>
                <a:xfrm>
                  <a:off x="9103111" y="4186421"/>
                  <a:ext cx="49680" cy="23832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6" name="Ink 125">
                  <a:extLst>
                    <a:ext uri="{FF2B5EF4-FFF2-40B4-BE49-F238E27FC236}">
                      <a16:creationId xmlns:a16="http://schemas.microsoft.com/office/drawing/2014/main" id="{1F4DD59E-F411-E5E4-3D0C-1534F593B01E}"/>
                    </a:ext>
                  </a:extLst>
                </p14:cNvPr>
                <p14:cNvContentPartPr/>
                <p14:nvPr/>
              </p14:nvContentPartPr>
              <p14:xfrm>
                <a:off x="9081871" y="4114061"/>
                <a:ext cx="279360" cy="231480"/>
              </p14:xfrm>
            </p:contentPart>
          </mc:Choice>
          <mc:Fallback>
            <p:pic>
              <p:nvPicPr>
                <p:cNvPr id="126" name="Ink 125">
                  <a:extLst>
                    <a:ext uri="{FF2B5EF4-FFF2-40B4-BE49-F238E27FC236}">
                      <a16:creationId xmlns:a16="http://schemas.microsoft.com/office/drawing/2014/main" id="{1F4DD59E-F411-E5E4-3D0C-1534F593B01E}"/>
                    </a:ext>
                  </a:extLst>
                </p:cNvPr>
                <p:cNvPicPr/>
                <p:nvPr/>
              </p:nvPicPr>
              <p:blipFill>
                <a:blip r:embed="rId205"/>
                <a:stretch>
                  <a:fillRect/>
                </a:stretch>
              </p:blipFill>
              <p:spPr>
                <a:xfrm>
                  <a:off x="9073231" y="4105421"/>
                  <a:ext cx="29700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7" name="Ink 126">
                  <a:extLst>
                    <a:ext uri="{FF2B5EF4-FFF2-40B4-BE49-F238E27FC236}">
                      <a16:creationId xmlns:a16="http://schemas.microsoft.com/office/drawing/2014/main" id="{95EB2637-9A1A-587D-83BE-E7FB65ED9E56}"/>
                    </a:ext>
                  </a:extLst>
                </p14:cNvPr>
                <p14:cNvContentPartPr/>
                <p14:nvPr/>
              </p14:nvContentPartPr>
              <p14:xfrm>
                <a:off x="9528271" y="4176341"/>
                <a:ext cx="108720" cy="126360"/>
              </p14:xfrm>
            </p:contentPart>
          </mc:Choice>
          <mc:Fallback>
            <p:pic>
              <p:nvPicPr>
                <p:cNvPr id="127" name="Ink 126">
                  <a:extLst>
                    <a:ext uri="{FF2B5EF4-FFF2-40B4-BE49-F238E27FC236}">
                      <a16:creationId xmlns:a16="http://schemas.microsoft.com/office/drawing/2014/main" id="{95EB2637-9A1A-587D-83BE-E7FB65ED9E56}"/>
                    </a:ext>
                  </a:extLst>
                </p:cNvPr>
                <p:cNvPicPr/>
                <p:nvPr/>
              </p:nvPicPr>
              <p:blipFill>
                <a:blip r:embed="rId207"/>
                <a:stretch>
                  <a:fillRect/>
                </a:stretch>
              </p:blipFill>
              <p:spPr>
                <a:xfrm>
                  <a:off x="9519271" y="4167701"/>
                  <a:ext cx="12636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28" name="Ink 127">
                  <a:extLst>
                    <a:ext uri="{FF2B5EF4-FFF2-40B4-BE49-F238E27FC236}">
                      <a16:creationId xmlns:a16="http://schemas.microsoft.com/office/drawing/2014/main" id="{DD170E2B-56F6-87D9-4299-93CC74605BEE}"/>
                    </a:ext>
                  </a:extLst>
                </p14:cNvPr>
                <p14:cNvContentPartPr/>
                <p14:nvPr/>
              </p14:nvContentPartPr>
              <p14:xfrm>
                <a:off x="9774511" y="4101101"/>
                <a:ext cx="148680" cy="177120"/>
              </p14:xfrm>
            </p:contentPart>
          </mc:Choice>
          <mc:Fallback>
            <p:pic>
              <p:nvPicPr>
                <p:cNvPr id="128" name="Ink 127">
                  <a:extLst>
                    <a:ext uri="{FF2B5EF4-FFF2-40B4-BE49-F238E27FC236}">
                      <a16:creationId xmlns:a16="http://schemas.microsoft.com/office/drawing/2014/main" id="{DD170E2B-56F6-87D9-4299-93CC74605BEE}"/>
                    </a:ext>
                  </a:extLst>
                </p:cNvPr>
                <p:cNvPicPr/>
                <p:nvPr/>
              </p:nvPicPr>
              <p:blipFill>
                <a:blip r:embed="rId209"/>
                <a:stretch>
                  <a:fillRect/>
                </a:stretch>
              </p:blipFill>
              <p:spPr>
                <a:xfrm>
                  <a:off x="9765511" y="4092461"/>
                  <a:ext cx="16632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29" name="Ink 128">
                  <a:extLst>
                    <a:ext uri="{FF2B5EF4-FFF2-40B4-BE49-F238E27FC236}">
                      <a16:creationId xmlns:a16="http://schemas.microsoft.com/office/drawing/2014/main" id="{A0F9A193-9F1D-AC3B-B660-22C65FB997F0}"/>
                    </a:ext>
                  </a:extLst>
                </p14:cNvPr>
                <p14:cNvContentPartPr/>
                <p14:nvPr/>
              </p14:nvContentPartPr>
              <p14:xfrm>
                <a:off x="10058551" y="3924701"/>
                <a:ext cx="268200" cy="321120"/>
              </p14:xfrm>
            </p:contentPart>
          </mc:Choice>
          <mc:Fallback>
            <p:pic>
              <p:nvPicPr>
                <p:cNvPr id="129" name="Ink 128">
                  <a:extLst>
                    <a:ext uri="{FF2B5EF4-FFF2-40B4-BE49-F238E27FC236}">
                      <a16:creationId xmlns:a16="http://schemas.microsoft.com/office/drawing/2014/main" id="{A0F9A193-9F1D-AC3B-B660-22C65FB997F0}"/>
                    </a:ext>
                  </a:extLst>
                </p:cNvPr>
                <p:cNvPicPr/>
                <p:nvPr/>
              </p:nvPicPr>
              <p:blipFill>
                <a:blip r:embed="rId211"/>
                <a:stretch>
                  <a:fillRect/>
                </a:stretch>
              </p:blipFill>
              <p:spPr>
                <a:xfrm>
                  <a:off x="10049551" y="3916061"/>
                  <a:ext cx="285840" cy="33876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30" name="Ink 129">
                  <a:extLst>
                    <a:ext uri="{FF2B5EF4-FFF2-40B4-BE49-F238E27FC236}">
                      <a16:creationId xmlns:a16="http://schemas.microsoft.com/office/drawing/2014/main" id="{B6B396A4-3F9B-2881-33D8-B54D56EE1EA9}"/>
                    </a:ext>
                  </a:extLst>
                </p14:cNvPr>
                <p14:cNvContentPartPr/>
                <p14:nvPr/>
              </p14:nvContentPartPr>
              <p14:xfrm>
                <a:off x="9333511" y="4424741"/>
                <a:ext cx="131040" cy="304200"/>
              </p14:xfrm>
            </p:contentPart>
          </mc:Choice>
          <mc:Fallback>
            <p:pic>
              <p:nvPicPr>
                <p:cNvPr id="130" name="Ink 129">
                  <a:extLst>
                    <a:ext uri="{FF2B5EF4-FFF2-40B4-BE49-F238E27FC236}">
                      <a16:creationId xmlns:a16="http://schemas.microsoft.com/office/drawing/2014/main" id="{B6B396A4-3F9B-2881-33D8-B54D56EE1EA9}"/>
                    </a:ext>
                  </a:extLst>
                </p:cNvPr>
                <p:cNvPicPr/>
                <p:nvPr/>
              </p:nvPicPr>
              <p:blipFill>
                <a:blip r:embed="rId213"/>
                <a:stretch>
                  <a:fillRect/>
                </a:stretch>
              </p:blipFill>
              <p:spPr>
                <a:xfrm>
                  <a:off x="9324511" y="4416101"/>
                  <a:ext cx="148680" cy="32184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31" name="Ink 130">
                  <a:extLst>
                    <a:ext uri="{FF2B5EF4-FFF2-40B4-BE49-F238E27FC236}">
                      <a16:creationId xmlns:a16="http://schemas.microsoft.com/office/drawing/2014/main" id="{5344FED2-D406-27FD-7286-86148395F019}"/>
                    </a:ext>
                  </a:extLst>
                </p14:cNvPr>
                <p14:cNvContentPartPr/>
                <p14:nvPr/>
              </p14:nvContentPartPr>
              <p14:xfrm>
                <a:off x="9562471" y="4430141"/>
                <a:ext cx="205560" cy="252000"/>
              </p14:xfrm>
            </p:contentPart>
          </mc:Choice>
          <mc:Fallback>
            <p:pic>
              <p:nvPicPr>
                <p:cNvPr id="131" name="Ink 130">
                  <a:extLst>
                    <a:ext uri="{FF2B5EF4-FFF2-40B4-BE49-F238E27FC236}">
                      <a16:creationId xmlns:a16="http://schemas.microsoft.com/office/drawing/2014/main" id="{5344FED2-D406-27FD-7286-86148395F019}"/>
                    </a:ext>
                  </a:extLst>
                </p:cNvPr>
                <p:cNvPicPr/>
                <p:nvPr/>
              </p:nvPicPr>
              <p:blipFill>
                <a:blip r:embed="rId215"/>
                <a:stretch>
                  <a:fillRect/>
                </a:stretch>
              </p:blipFill>
              <p:spPr>
                <a:xfrm>
                  <a:off x="9553471" y="4421141"/>
                  <a:ext cx="223200" cy="26964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32" name="Ink 131">
                  <a:extLst>
                    <a:ext uri="{FF2B5EF4-FFF2-40B4-BE49-F238E27FC236}">
                      <a16:creationId xmlns:a16="http://schemas.microsoft.com/office/drawing/2014/main" id="{880D73D0-08C7-EE9D-64F3-8118483C566A}"/>
                    </a:ext>
                  </a:extLst>
                </p14:cNvPr>
                <p14:cNvContentPartPr/>
                <p14:nvPr/>
              </p14:nvContentPartPr>
              <p14:xfrm>
                <a:off x="9813751" y="4483421"/>
                <a:ext cx="198000" cy="156240"/>
              </p14:xfrm>
            </p:contentPart>
          </mc:Choice>
          <mc:Fallback>
            <p:pic>
              <p:nvPicPr>
                <p:cNvPr id="132" name="Ink 131">
                  <a:extLst>
                    <a:ext uri="{FF2B5EF4-FFF2-40B4-BE49-F238E27FC236}">
                      <a16:creationId xmlns:a16="http://schemas.microsoft.com/office/drawing/2014/main" id="{880D73D0-08C7-EE9D-64F3-8118483C566A}"/>
                    </a:ext>
                  </a:extLst>
                </p:cNvPr>
                <p:cNvPicPr/>
                <p:nvPr/>
              </p:nvPicPr>
              <p:blipFill>
                <a:blip r:embed="rId217"/>
                <a:stretch>
                  <a:fillRect/>
                </a:stretch>
              </p:blipFill>
              <p:spPr>
                <a:xfrm>
                  <a:off x="9805111" y="4474781"/>
                  <a:ext cx="21564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33" name="Ink 132">
                  <a:extLst>
                    <a:ext uri="{FF2B5EF4-FFF2-40B4-BE49-F238E27FC236}">
                      <a16:creationId xmlns:a16="http://schemas.microsoft.com/office/drawing/2014/main" id="{1670A5FF-0A67-B1F6-DB0F-3D5C20BE4DD7}"/>
                    </a:ext>
                  </a:extLst>
                </p14:cNvPr>
                <p14:cNvContentPartPr/>
                <p14:nvPr/>
              </p14:nvContentPartPr>
              <p14:xfrm>
                <a:off x="10057111" y="4428341"/>
                <a:ext cx="45360" cy="187200"/>
              </p14:xfrm>
            </p:contentPart>
          </mc:Choice>
          <mc:Fallback>
            <p:pic>
              <p:nvPicPr>
                <p:cNvPr id="133" name="Ink 132">
                  <a:extLst>
                    <a:ext uri="{FF2B5EF4-FFF2-40B4-BE49-F238E27FC236}">
                      <a16:creationId xmlns:a16="http://schemas.microsoft.com/office/drawing/2014/main" id="{1670A5FF-0A67-B1F6-DB0F-3D5C20BE4DD7}"/>
                    </a:ext>
                  </a:extLst>
                </p:cNvPr>
                <p:cNvPicPr/>
                <p:nvPr/>
              </p:nvPicPr>
              <p:blipFill>
                <a:blip r:embed="rId219"/>
                <a:stretch>
                  <a:fillRect/>
                </a:stretch>
              </p:blipFill>
              <p:spPr>
                <a:xfrm>
                  <a:off x="10048471" y="4419341"/>
                  <a:ext cx="6300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34" name="Ink 133">
                  <a:extLst>
                    <a:ext uri="{FF2B5EF4-FFF2-40B4-BE49-F238E27FC236}">
                      <a16:creationId xmlns:a16="http://schemas.microsoft.com/office/drawing/2014/main" id="{BDF98218-D7A1-F24B-21C1-C43B878569F6}"/>
                    </a:ext>
                  </a:extLst>
                </p14:cNvPr>
                <p14:cNvContentPartPr/>
                <p14:nvPr/>
              </p14:nvContentPartPr>
              <p14:xfrm>
                <a:off x="10027231" y="4463621"/>
                <a:ext cx="275040" cy="158040"/>
              </p14:xfrm>
            </p:contentPart>
          </mc:Choice>
          <mc:Fallback>
            <p:pic>
              <p:nvPicPr>
                <p:cNvPr id="134" name="Ink 133">
                  <a:extLst>
                    <a:ext uri="{FF2B5EF4-FFF2-40B4-BE49-F238E27FC236}">
                      <a16:creationId xmlns:a16="http://schemas.microsoft.com/office/drawing/2014/main" id="{BDF98218-D7A1-F24B-21C1-C43B878569F6}"/>
                    </a:ext>
                  </a:extLst>
                </p:cNvPr>
                <p:cNvPicPr/>
                <p:nvPr/>
              </p:nvPicPr>
              <p:blipFill>
                <a:blip r:embed="rId221"/>
                <a:stretch>
                  <a:fillRect/>
                </a:stretch>
              </p:blipFill>
              <p:spPr>
                <a:xfrm>
                  <a:off x="10018231" y="4454621"/>
                  <a:ext cx="29268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35" name="Ink 134">
                  <a:extLst>
                    <a:ext uri="{FF2B5EF4-FFF2-40B4-BE49-F238E27FC236}">
                      <a16:creationId xmlns:a16="http://schemas.microsoft.com/office/drawing/2014/main" id="{CE598257-DEE3-7E74-50C5-05D0EAB4B792}"/>
                    </a:ext>
                  </a:extLst>
                </p14:cNvPr>
                <p14:cNvContentPartPr/>
                <p14:nvPr/>
              </p14:nvContentPartPr>
              <p14:xfrm>
                <a:off x="10307311" y="4361381"/>
                <a:ext cx="112320" cy="264960"/>
              </p14:xfrm>
            </p:contentPart>
          </mc:Choice>
          <mc:Fallback>
            <p:pic>
              <p:nvPicPr>
                <p:cNvPr id="135" name="Ink 134">
                  <a:extLst>
                    <a:ext uri="{FF2B5EF4-FFF2-40B4-BE49-F238E27FC236}">
                      <a16:creationId xmlns:a16="http://schemas.microsoft.com/office/drawing/2014/main" id="{CE598257-DEE3-7E74-50C5-05D0EAB4B792}"/>
                    </a:ext>
                  </a:extLst>
                </p:cNvPr>
                <p:cNvPicPr/>
                <p:nvPr/>
              </p:nvPicPr>
              <p:blipFill>
                <a:blip r:embed="rId223"/>
                <a:stretch>
                  <a:fillRect/>
                </a:stretch>
              </p:blipFill>
              <p:spPr>
                <a:xfrm>
                  <a:off x="10298311" y="4352381"/>
                  <a:ext cx="129960" cy="28260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44" name="Ink 143">
                  <a:extLst>
                    <a:ext uri="{FF2B5EF4-FFF2-40B4-BE49-F238E27FC236}">
                      <a16:creationId xmlns:a16="http://schemas.microsoft.com/office/drawing/2014/main" id="{FF5AD1B0-20C4-413F-8EE5-DED97DB0DF2D}"/>
                    </a:ext>
                  </a:extLst>
                </p14:cNvPr>
                <p14:cNvContentPartPr/>
                <p14:nvPr/>
              </p14:nvContentPartPr>
              <p14:xfrm>
                <a:off x="8493631" y="2693141"/>
                <a:ext cx="605160" cy="699120"/>
              </p14:xfrm>
            </p:contentPart>
          </mc:Choice>
          <mc:Fallback>
            <p:pic>
              <p:nvPicPr>
                <p:cNvPr id="144" name="Ink 143">
                  <a:extLst>
                    <a:ext uri="{FF2B5EF4-FFF2-40B4-BE49-F238E27FC236}">
                      <a16:creationId xmlns:a16="http://schemas.microsoft.com/office/drawing/2014/main" id="{FF5AD1B0-20C4-413F-8EE5-DED97DB0DF2D}"/>
                    </a:ext>
                  </a:extLst>
                </p:cNvPr>
                <p:cNvPicPr/>
                <p:nvPr/>
              </p:nvPicPr>
              <p:blipFill>
                <a:blip r:embed="rId225"/>
                <a:stretch>
                  <a:fillRect/>
                </a:stretch>
              </p:blipFill>
              <p:spPr>
                <a:xfrm>
                  <a:off x="8484631" y="2684141"/>
                  <a:ext cx="622800" cy="71676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45" name="Ink 144">
                  <a:extLst>
                    <a:ext uri="{FF2B5EF4-FFF2-40B4-BE49-F238E27FC236}">
                      <a16:creationId xmlns:a16="http://schemas.microsoft.com/office/drawing/2014/main" id="{43DA7098-0649-A8DC-F1AE-38E76AE1C44B}"/>
                    </a:ext>
                  </a:extLst>
                </p14:cNvPr>
                <p14:cNvContentPartPr/>
                <p14:nvPr/>
              </p14:nvContentPartPr>
              <p14:xfrm>
                <a:off x="8410111" y="3230261"/>
                <a:ext cx="263880" cy="282240"/>
              </p14:xfrm>
            </p:contentPart>
          </mc:Choice>
          <mc:Fallback>
            <p:pic>
              <p:nvPicPr>
                <p:cNvPr id="145" name="Ink 144">
                  <a:extLst>
                    <a:ext uri="{FF2B5EF4-FFF2-40B4-BE49-F238E27FC236}">
                      <a16:creationId xmlns:a16="http://schemas.microsoft.com/office/drawing/2014/main" id="{43DA7098-0649-A8DC-F1AE-38E76AE1C44B}"/>
                    </a:ext>
                  </a:extLst>
                </p:cNvPr>
                <p:cNvPicPr/>
                <p:nvPr/>
              </p:nvPicPr>
              <p:blipFill>
                <a:blip r:embed="rId227"/>
                <a:stretch>
                  <a:fillRect/>
                </a:stretch>
              </p:blipFill>
              <p:spPr>
                <a:xfrm>
                  <a:off x="8401471" y="3221261"/>
                  <a:ext cx="281520" cy="29988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47" name="Ink 146">
                  <a:extLst>
                    <a:ext uri="{FF2B5EF4-FFF2-40B4-BE49-F238E27FC236}">
                      <a16:creationId xmlns:a16="http://schemas.microsoft.com/office/drawing/2014/main" id="{261AA9D4-EC9C-F132-07F4-2E4504C233DE}"/>
                    </a:ext>
                  </a:extLst>
                </p14:cNvPr>
                <p14:cNvContentPartPr/>
                <p14:nvPr/>
              </p14:nvContentPartPr>
              <p14:xfrm>
                <a:off x="9743551" y="2599181"/>
                <a:ext cx="275400" cy="439200"/>
              </p14:xfrm>
            </p:contentPart>
          </mc:Choice>
          <mc:Fallback>
            <p:pic>
              <p:nvPicPr>
                <p:cNvPr id="147" name="Ink 146">
                  <a:extLst>
                    <a:ext uri="{FF2B5EF4-FFF2-40B4-BE49-F238E27FC236}">
                      <a16:creationId xmlns:a16="http://schemas.microsoft.com/office/drawing/2014/main" id="{261AA9D4-EC9C-F132-07F4-2E4504C233DE}"/>
                    </a:ext>
                  </a:extLst>
                </p:cNvPr>
                <p:cNvPicPr/>
                <p:nvPr/>
              </p:nvPicPr>
              <p:blipFill>
                <a:blip r:embed="rId229"/>
                <a:stretch>
                  <a:fillRect/>
                </a:stretch>
              </p:blipFill>
              <p:spPr>
                <a:xfrm>
                  <a:off x="9734551" y="2590181"/>
                  <a:ext cx="293040" cy="45684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48" name="Ink 147">
                  <a:extLst>
                    <a:ext uri="{FF2B5EF4-FFF2-40B4-BE49-F238E27FC236}">
                      <a16:creationId xmlns:a16="http://schemas.microsoft.com/office/drawing/2014/main" id="{384359B5-2628-7AA8-1A70-E3FFE8645B1C}"/>
                    </a:ext>
                  </a:extLst>
                </p14:cNvPr>
                <p14:cNvContentPartPr/>
                <p14:nvPr/>
              </p14:nvContentPartPr>
              <p14:xfrm>
                <a:off x="9727351" y="2437901"/>
                <a:ext cx="220320" cy="324360"/>
              </p14:xfrm>
            </p:contentPart>
          </mc:Choice>
          <mc:Fallback>
            <p:pic>
              <p:nvPicPr>
                <p:cNvPr id="148" name="Ink 147">
                  <a:extLst>
                    <a:ext uri="{FF2B5EF4-FFF2-40B4-BE49-F238E27FC236}">
                      <a16:creationId xmlns:a16="http://schemas.microsoft.com/office/drawing/2014/main" id="{384359B5-2628-7AA8-1A70-E3FFE8645B1C}"/>
                    </a:ext>
                  </a:extLst>
                </p:cNvPr>
                <p:cNvPicPr/>
                <p:nvPr/>
              </p:nvPicPr>
              <p:blipFill>
                <a:blip r:embed="rId231"/>
                <a:stretch>
                  <a:fillRect/>
                </a:stretch>
              </p:blipFill>
              <p:spPr>
                <a:xfrm>
                  <a:off x="9718711" y="2429261"/>
                  <a:ext cx="237960" cy="34200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49" name="Ink 148">
                  <a:extLst>
                    <a:ext uri="{FF2B5EF4-FFF2-40B4-BE49-F238E27FC236}">
                      <a16:creationId xmlns:a16="http://schemas.microsoft.com/office/drawing/2014/main" id="{C6C4EFF8-B777-B048-546E-88D0C7CA0A84}"/>
                    </a:ext>
                  </a:extLst>
                </p14:cNvPr>
                <p14:cNvContentPartPr/>
                <p14:nvPr/>
              </p14:nvContentPartPr>
              <p14:xfrm>
                <a:off x="9882151" y="3195341"/>
                <a:ext cx="321120" cy="488880"/>
              </p14:xfrm>
            </p:contentPart>
          </mc:Choice>
          <mc:Fallback>
            <p:pic>
              <p:nvPicPr>
                <p:cNvPr id="149" name="Ink 148">
                  <a:extLst>
                    <a:ext uri="{FF2B5EF4-FFF2-40B4-BE49-F238E27FC236}">
                      <a16:creationId xmlns:a16="http://schemas.microsoft.com/office/drawing/2014/main" id="{C6C4EFF8-B777-B048-546E-88D0C7CA0A84}"/>
                    </a:ext>
                  </a:extLst>
                </p:cNvPr>
                <p:cNvPicPr/>
                <p:nvPr/>
              </p:nvPicPr>
              <p:blipFill>
                <a:blip r:embed="rId233"/>
                <a:stretch>
                  <a:fillRect/>
                </a:stretch>
              </p:blipFill>
              <p:spPr>
                <a:xfrm>
                  <a:off x="9873151" y="3186341"/>
                  <a:ext cx="338760" cy="50652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50" name="Ink 149">
                  <a:extLst>
                    <a:ext uri="{FF2B5EF4-FFF2-40B4-BE49-F238E27FC236}">
                      <a16:creationId xmlns:a16="http://schemas.microsoft.com/office/drawing/2014/main" id="{C57D21EA-D60B-159D-B1D7-DA62287BA0E1}"/>
                    </a:ext>
                  </a:extLst>
                </p14:cNvPr>
                <p14:cNvContentPartPr/>
                <p14:nvPr/>
              </p14:nvContentPartPr>
              <p14:xfrm>
                <a:off x="10323871" y="3411701"/>
                <a:ext cx="44280" cy="202680"/>
              </p14:xfrm>
            </p:contentPart>
          </mc:Choice>
          <mc:Fallback>
            <p:pic>
              <p:nvPicPr>
                <p:cNvPr id="150" name="Ink 149">
                  <a:extLst>
                    <a:ext uri="{FF2B5EF4-FFF2-40B4-BE49-F238E27FC236}">
                      <a16:creationId xmlns:a16="http://schemas.microsoft.com/office/drawing/2014/main" id="{C57D21EA-D60B-159D-B1D7-DA62287BA0E1}"/>
                    </a:ext>
                  </a:extLst>
                </p:cNvPr>
                <p:cNvPicPr/>
                <p:nvPr/>
              </p:nvPicPr>
              <p:blipFill>
                <a:blip r:embed="rId235"/>
                <a:stretch>
                  <a:fillRect/>
                </a:stretch>
              </p:blipFill>
              <p:spPr>
                <a:xfrm>
                  <a:off x="10314871" y="3402701"/>
                  <a:ext cx="6192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51" name="Ink 150">
                  <a:extLst>
                    <a:ext uri="{FF2B5EF4-FFF2-40B4-BE49-F238E27FC236}">
                      <a16:creationId xmlns:a16="http://schemas.microsoft.com/office/drawing/2014/main" id="{57B5F23F-7D3D-A354-3F96-787DAAA6A9D0}"/>
                    </a:ext>
                  </a:extLst>
                </p14:cNvPr>
                <p14:cNvContentPartPr/>
                <p14:nvPr/>
              </p14:nvContentPartPr>
              <p14:xfrm>
                <a:off x="10392631" y="3254381"/>
                <a:ext cx="11880" cy="66960"/>
              </p14:xfrm>
            </p:contentPart>
          </mc:Choice>
          <mc:Fallback>
            <p:pic>
              <p:nvPicPr>
                <p:cNvPr id="151" name="Ink 150">
                  <a:extLst>
                    <a:ext uri="{FF2B5EF4-FFF2-40B4-BE49-F238E27FC236}">
                      <a16:creationId xmlns:a16="http://schemas.microsoft.com/office/drawing/2014/main" id="{57B5F23F-7D3D-A354-3F96-787DAAA6A9D0}"/>
                    </a:ext>
                  </a:extLst>
                </p:cNvPr>
                <p:cNvPicPr/>
                <p:nvPr/>
              </p:nvPicPr>
              <p:blipFill>
                <a:blip r:embed="rId237"/>
                <a:stretch>
                  <a:fillRect/>
                </a:stretch>
              </p:blipFill>
              <p:spPr>
                <a:xfrm>
                  <a:off x="10383631" y="3245381"/>
                  <a:ext cx="2952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52" name="Ink 151">
                  <a:extLst>
                    <a:ext uri="{FF2B5EF4-FFF2-40B4-BE49-F238E27FC236}">
                      <a16:creationId xmlns:a16="http://schemas.microsoft.com/office/drawing/2014/main" id="{61FFB97B-2EC3-FF95-9E31-0ADC5F4270FE}"/>
                    </a:ext>
                  </a:extLst>
                </p14:cNvPr>
                <p14:cNvContentPartPr/>
                <p14:nvPr/>
              </p14:nvContentPartPr>
              <p14:xfrm>
                <a:off x="10500631" y="3276341"/>
                <a:ext cx="518400" cy="293040"/>
              </p14:xfrm>
            </p:contentPart>
          </mc:Choice>
          <mc:Fallback>
            <p:pic>
              <p:nvPicPr>
                <p:cNvPr id="152" name="Ink 151">
                  <a:extLst>
                    <a:ext uri="{FF2B5EF4-FFF2-40B4-BE49-F238E27FC236}">
                      <a16:creationId xmlns:a16="http://schemas.microsoft.com/office/drawing/2014/main" id="{61FFB97B-2EC3-FF95-9E31-0ADC5F4270FE}"/>
                    </a:ext>
                  </a:extLst>
                </p:cNvPr>
                <p:cNvPicPr/>
                <p:nvPr/>
              </p:nvPicPr>
              <p:blipFill>
                <a:blip r:embed="rId239"/>
                <a:stretch>
                  <a:fillRect/>
                </a:stretch>
              </p:blipFill>
              <p:spPr>
                <a:xfrm>
                  <a:off x="10491991" y="3267701"/>
                  <a:ext cx="536040" cy="31068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53" name="Ink 152">
                  <a:extLst>
                    <a:ext uri="{FF2B5EF4-FFF2-40B4-BE49-F238E27FC236}">
                      <a16:creationId xmlns:a16="http://schemas.microsoft.com/office/drawing/2014/main" id="{69170830-2912-D3F2-5741-87D802235F0B}"/>
                    </a:ext>
                  </a:extLst>
                </p14:cNvPr>
                <p14:cNvContentPartPr/>
                <p14:nvPr/>
              </p14:nvContentPartPr>
              <p14:xfrm>
                <a:off x="9508111" y="2904461"/>
                <a:ext cx="1899720" cy="954360"/>
              </p14:xfrm>
            </p:contentPart>
          </mc:Choice>
          <mc:Fallback>
            <p:pic>
              <p:nvPicPr>
                <p:cNvPr id="153" name="Ink 152">
                  <a:extLst>
                    <a:ext uri="{FF2B5EF4-FFF2-40B4-BE49-F238E27FC236}">
                      <a16:creationId xmlns:a16="http://schemas.microsoft.com/office/drawing/2014/main" id="{69170830-2912-D3F2-5741-87D802235F0B}"/>
                    </a:ext>
                  </a:extLst>
                </p:cNvPr>
                <p:cNvPicPr/>
                <p:nvPr/>
              </p:nvPicPr>
              <p:blipFill>
                <a:blip r:embed="rId241"/>
                <a:stretch>
                  <a:fillRect/>
                </a:stretch>
              </p:blipFill>
              <p:spPr>
                <a:xfrm>
                  <a:off x="9499471" y="2895821"/>
                  <a:ext cx="1917360" cy="97200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55" name="Ink 154">
                  <a:extLst>
                    <a:ext uri="{FF2B5EF4-FFF2-40B4-BE49-F238E27FC236}">
                      <a16:creationId xmlns:a16="http://schemas.microsoft.com/office/drawing/2014/main" id="{B94AAD56-02BF-8ED1-172C-C957B666A146}"/>
                    </a:ext>
                  </a:extLst>
                </p14:cNvPr>
                <p14:cNvContentPartPr/>
                <p14:nvPr/>
              </p14:nvContentPartPr>
              <p14:xfrm>
                <a:off x="10522951" y="3558941"/>
                <a:ext cx="341640" cy="57960"/>
              </p14:xfrm>
            </p:contentPart>
          </mc:Choice>
          <mc:Fallback>
            <p:pic>
              <p:nvPicPr>
                <p:cNvPr id="155" name="Ink 154">
                  <a:extLst>
                    <a:ext uri="{FF2B5EF4-FFF2-40B4-BE49-F238E27FC236}">
                      <a16:creationId xmlns:a16="http://schemas.microsoft.com/office/drawing/2014/main" id="{B94AAD56-02BF-8ED1-172C-C957B666A146}"/>
                    </a:ext>
                  </a:extLst>
                </p:cNvPr>
                <p:cNvPicPr/>
                <p:nvPr/>
              </p:nvPicPr>
              <p:blipFill>
                <a:blip r:embed="rId243"/>
                <a:stretch>
                  <a:fillRect/>
                </a:stretch>
              </p:blipFill>
              <p:spPr>
                <a:xfrm>
                  <a:off x="10514311" y="3550301"/>
                  <a:ext cx="35928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56" name="Ink 155">
                  <a:extLst>
                    <a:ext uri="{FF2B5EF4-FFF2-40B4-BE49-F238E27FC236}">
                      <a16:creationId xmlns:a16="http://schemas.microsoft.com/office/drawing/2014/main" id="{B373518F-E9AD-C10F-FF7B-331C3DFF73CE}"/>
                    </a:ext>
                  </a:extLst>
                </p14:cNvPr>
                <p14:cNvContentPartPr/>
                <p14:nvPr/>
              </p14:nvContentPartPr>
              <p14:xfrm>
                <a:off x="10599271" y="3633101"/>
                <a:ext cx="356040" cy="44280"/>
              </p14:xfrm>
            </p:contentPart>
          </mc:Choice>
          <mc:Fallback>
            <p:pic>
              <p:nvPicPr>
                <p:cNvPr id="156" name="Ink 155">
                  <a:extLst>
                    <a:ext uri="{FF2B5EF4-FFF2-40B4-BE49-F238E27FC236}">
                      <a16:creationId xmlns:a16="http://schemas.microsoft.com/office/drawing/2014/main" id="{B373518F-E9AD-C10F-FF7B-331C3DFF73CE}"/>
                    </a:ext>
                  </a:extLst>
                </p:cNvPr>
                <p:cNvPicPr/>
                <p:nvPr/>
              </p:nvPicPr>
              <p:blipFill>
                <a:blip r:embed="rId245"/>
                <a:stretch>
                  <a:fillRect/>
                </a:stretch>
              </p:blipFill>
              <p:spPr>
                <a:xfrm>
                  <a:off x="10590271" y="3624101"/>
                  <a:ext cx="37368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58" name="Ink 157">
                  <a:extLst>
                    <a:ext uri="{FF2B5EF4-FFF2-40B4-BE49-F238E27FC236}">
                      <a16:creationId xmlns:a16="http://schemas.microsoft.com/office/drawing/2014/main" id="{0A3D7CEB-25D2-6956-023A-9EEBF3A10AD3}"/>
                    </a:ext>
                  </a:extLst>
                </p14:cNvPr>
                <p14:cNvContentPartPr/>
                <p14:nvPr/>
              </p14:nvContentPartPr>
              <p14:xfrm>
                <a:off x="10943071" y="3980141"/>
                <a:ext cx="186840" cy="513720"/>
              </p14:xfrm>
            </p:contentPart>
          </mc:Choice>
          <mc:Fallback>
            <p:pic>
              <p:nvPicPr>
                <p:cNvPr id="158" name="Ink 157">
                  <a:extLst>
                    <a:ext uri="{FF2B5EF4-FFF2-40B4-BE49-F238E27FC236}">
                      <a16:creationId xmlns:a16="http://schemas.microsoft.com/office/drawing/2014/main" id="{0A3D7CEB-25D2-6956-023A-9EEBF3A10AD3}"/>
                    </a:ext>
                  </a:extLst>
                </p:cNvPr>
                <p:cNvPicPr/>
                <p:nvPr/>
              </p:nvPicPr>
              <p:blipFill>
                <a:blip r:embed="rId247"/>
                <a:stretch>
                  <a:fillRect/>
                </a:stretch>
              </p:blipFill>
              <p:spPr>
                <a:xfrm>
                  <a:off x="10934071" y="3971141"/>
                  <a:ext cx="204480" cy="53136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59" name="Ink 158">
                  <a:extLst>
                    <a:ext uri="{FF2B5EF4-FFF2-40B4-BE49-F238E27FC236}">
                      <a16:creationId xmlns:a16="http://schemas.microsoft.com/office/drawing/2014/main" id="{5FB77EA4-EE22-306C-8032-0BBF5CBFA06E}"/>
                    </a:ext>
                  </a:extLst>
                </p14:cNvPr>
                <p14:cNvContentPartPr/>
                <p14:nvPr/>
              </p14:nvContentPartPr>
              <p14:xfrm>
                <a:off x="10854151" y="3839021"/>
                <a:ext cx="209880" cy="230760"/>
              </p14:xfrm>
            </p:contentPart>
          </mc:Choice>
          <mc:Fallback>
            <p:pic>
              <p:nvPicPr>
                <p:cNvPr id="159" name="Ink 158">
                  <a:extLst>
                    <a:ext uri="{FF2B5EF4-FFF2-40B4-BE49-F238E27FC236}">
                      <a16:creationId xmlns:a16="http://schemas.microsoft.com/office/drawing/2014/main" id="{5FB77EA4-EE22-306C-8032-0BBF5CBFA06E}"/>
                    </a:ext>
                  </a:extLst>
                </p:cNvPr>
                <p:cNvPicPr/>
                <p:nvPr/>
              </p:nvPicPr>
              <p:blipFill>
                <a:blip r:embed="rId249"/>
                <a:stretch>
                  <a:fillRect/>
                </a:stretch>
              </p:blipFill>
              <p:spPr>
                <a:xfrm>
                  <a:off x="10845151" y="3830381"/>
                  <a:ext cx="22752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60" name="Ink 159">
                  <a:extLst>
                    <a:ext uri="{FF2B5EF4-FFF2-40B4-BE49-F238E27FC236}">
                      <a16:creationId xmlns:a16="http://schemas.microsoft.com/office/drawing/2014/main" id="{DDF7B64E-4743-FBAF-9DC9-9B49653CFE3C}"/>
                    </a:ext>
                  </a:extLst>
                </p14:cNvPr>
                <p14:cNvContentPartPr/>
                <p14:nvPr/>
              </p14:nvContentPartPr>
              <p14:xfrm>
                <a:off x="10845511" y="4461461"/>
                <a:ext cx="998640" cy="465480"/>
              </p14:xfrm>
            </p:contentPart>
          </mc:Choice>
          <mc:Fallback>
            <p:pic>
              <p:nvPicPr>
                <p:cNvPr id="160" name="Ink 159">
                  <a:extLst>
                    <a:ext uri="{FF2B5EF4-FFF2-40B4-BE49-F238E27FC236}">
                      <a16:creationId xmlns:a16="http://schemas.microsoft.com/office/drawing/2014/main" id="{DDF7B64E-4743-FBAF-9DC9-9B49653CFE3C}"/>
                    </a:ext>
                  </a:extLst>
                </p:cNvPr>
                <p:cNvPicPr/>
                <p:nvPr/>
              </p:nvPicPr>
              <p:blipFill>
                <a:blip r:embed="rId251"/>
                <a:stretch>
                  <a:fillRect/>
                </a:stretch>
              </p:blipFill>
              <p:spPr>
                <a:xfrm>
                  <a:off x="10836511" y="4452821"/>
                  <a:ext cx="1016280" cy="48312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61" name="Ink 160">
                  <a:extLst>
                    <a:ext uri="{FF2B5EF4-FFF2-40B4-BE49-F238E27FC236}">
                      <a16:creationId xmlns:a16="http://schemas.microsoft.com/office/drawing/2014/main" id="{BEDE2336-3730-4677-BF52-07624B2D0407}"/>
                    </a:ext>
                  </a:extLst>
                </p14:cNvPr>
                <p14:cNvContentPartPr/>
                <p14:nvPr/>
              </p14:nvContentPartPr>
              <p14:xfrm>
                <a:off x="10659031" y="4224581"/>
                <a:ext cx="1384920" cy="928080"/>
              </p14:xfrm>
            </p:contentPart>
          </mc:Choice>
          <mc:Fallback>
            <p:pic>
              <p:nvPicPr>
                <p:cNvPr id="161" name="Ink 160">
                  <a:extLst>
                    <a:ext uri="{FF2B5EF4-FFF2-40B4-BE49-F238E27FC236}">
                      <a16:creationId xmlns:a16="http://schemas.microsoft.com/office/drawing/2014/main" id="{BEDE2336-3730-4677-BF52-07624B2D0407}"/>
                    </a:ext>
                  </a:extLst>
                </p:cNvPr>
                <p:cNvPicPr/>
                <p:nvPr/>
              </p:nvPicPr>
              <p:blipFill>
                <a:blip r:embed="rId253"/>
                <a:stretch>
                  <a:fillRect/>
                </a:stretch>
              </p:blipFill>
              <p:spPr>
                <a:xfrm>
                  <a:off x="10650031" y="4215941"/>
                  <a:ext cx="1402560" cy="94572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63" name="Ink 162">
                  <a:extLst>
                    <a:ext uri="{FF2B5EF4-FFF2-40B4-BE49-F238E27FC236}">
                      <a16:creationId xmlns:a16="http://schemas.microsoft.com/office/drawing/2014/main" id="{EA852EA8-71AE-3325-BFAC-3E0897A600C5}"/>
                    </a:ext>
                  </a:extLst>
                </p14:cNvPr>
                <p14:cNvContentPartPr/>
                <p14:nvPr/>
              </p14:nvContentPartPr>
              <p14:xfrm>
                <a:off x="4995511" y="4904621"/>
                <a:ext cx="5663160" cy="1418400"/>
              </p14:xfrm>
            </p:contentPart>
          </mc:Choice>
          <mc:Fallback>
            <p:pic>
              <p:nvPicPr>
                <p:cNvPr id="163" name="Ink 162">
                  <a:extLst>
                    <a:ext uri="{FF2B5EF4-FFF2-40B4-BE49-F238E27FC236}">
                      <a16:creationId xmlns:a16="http://schemas.microsoft.com/office/drawing/2014/main" id="{EA852EA8-71AE-3325-BFAC-3E0897A600C5}"/>
                    </a:ext>
                  </a:extLst>
                </p:cNvPr>
                <p:cNvPicPr/>
                <p:nvPr/>
              </p:nvPicPr>
              <p:blipFill>
                <a:blip r:embed="rId255"/>
                <a:stretch>
                  <a:fillRect/>
                </a:stretch>
              </p:blipFill>
              <p:spPr>
                <a:xfrm>
                  <a:off x="4986871" y="4895981"/>
                  <a:ext cx="5680800" cy="143604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64" name="Ink 163">
                  <a:extLst>
                    <a:ext uri="{FF2B5EF4-FFF2-40B4-BE49-F238E27FC236}">
                      <a16:creationId xmlns:a16="http://schemas.microsoft.com/office/drawing/2014/main" id="{8B676BE9-C797-0D08-16D0-7DC67A2FF7E2}"/>
                    </a:ext>
                  </a:extLst>
                </p14:cNvPr>
                <p14:cNvContentPartPr/>
                <p14:nvPr/>
              </p14:nvContentPartPr>
              <p14:xfrm>
                <a:off x="4923151" y="5949701"/>
                <a:ext cx="278280" cy="303120"/>
              </p14:xfrm>
            </p:contentPart>
          </mc:Choice>
          <mc:Fallback>
            <p:pic>
              <p:nvPicPr>
                <p:cNvPr id="164" name="Ink 163">
                  <a:extLst>
                    <a:ext uri="{FF2B5EF4-FFF2-40B4-BE49-F238E27FC236}">
                      <a16:creationId xmlns:a16="http://schemas.microsoft.com/office/drawing/2014/main" id="{8B676BE9-C797-0D08-16D0-7DC67A2FF7E2}"/>
                    </a:ext>
                  </a:extLst>
                </p:cNvPr>
                <p:cNvPicPr/>
                <p:nvPr/>
              </p:nvPicPr>
              <p:blipFill>
                <a:blip r:embed="rId257"/>
                <a:stretch>
                  <a:fillRect/>
                </a:stretch>
              </p:blipFill>
              <p:spPr>
                <a:xfrm>
                  <a:off x="4914511" y="5941061"/>
                  <a:ext cx="295920" cy="32076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66" name="Ink 165">
                  <a:extLst>
                    <a:ext uri="{FF2B5EF4-FFF2-40B4-BE49-F238E27FC236}">
                      <a16:creationId xmlns:a16="http://schemas.microsoft.com/office/drawing/2014/main" id="{95AA502A-460C-8554-8610-D0952AAB86AC}"/>
                    </a:ext>
                  </a:extLst>
                </p14:cNvPr>
                <p14:cNvContentPartPr/>
                <p14:nvPr/>
              </p14:nvContentPartPr>
              <p14:xfrm>
                <a:off x="500191" y="5581421"/>
                <a:ext cx="31320" cy="273960"/>
              </p14:xfrm>
            </p:contentPart>
          </mc:Choice>
          <mc:Fallback>
            <p:pic>
              <p:nvPicPr>
                <p:cNvPr id="166" name="Ink 165">
                  <a:extLst>
                    <a:ext uri="{FF2B5EF4-FFF2-40B4-BE49-F238E27FC236}">
                      <a16:creationId xmlns:a16="http://schemas.microsoft.com/office/drawing/2014/main" id="{95AA502A-460C-8554-8610-D0952AAB86AC}"/>
                    </a:ext>
                  </a:extLst>
                </p:cNvPr>
                <p:cNvPicPr/>
                <p:nvPr/>
              </p:nvPicPr>
              <p:blipFill>
                <a:blip r:embed="rId259"/>
                <a:stretch>
                  <a:fillRect/>
                </a:stretch>
              </p:blipFill>
              <p:spPr>
                <a:xfrm>
                  <a:off x="491191" y="5572421"/>
                  <a:ext cx="48960" cy="29160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67" name="Ink 166">
                  <a:extLst>
                    <a:ext uri="{FF2B5EF4-FFF2-40B4-BE49-F238E27FC236}">
                      <a16:creationId xmlns:a16="http://schemas.microsoft.com/office/drawing/2014/main" id="{8C2554DB-2557-95F0-B8FB-1CEE88F88EA1}"/>
                    </a:ext>
                  </a:extLst>
                </p14:cNvPr>
                <p14:cNvContentPartPr/>
                <p14:nvPr/>
              </p14:nvContentPartPr>
              <p14:xfrm>
                <a:off x="418831" y="5587541"/>
                <a:ext cx="290520" cy="200880"/>
              </p14:xfrm>
            </p:contentPart>
          </mc:Choice>
          <mc:Fallback>
            <p:pic>
              <p:nvPicPr>
                <p:cNvPr id="167" name="Ink 166">
                  <a:extLst>
                    <a:ext uri="{FF2B5EF4-FFF2-40B4-BE49-F238E27FC236}">
                      <a16:creationId xmlns:a16="http://schemas.microsoft.com/office/drawing/2014/main" id="{8C2554DB-2557-95F0-B8FB-1CEE88F88EA1}"/>
                    </a:ext>
                  </a:extLst>
                </p:cNvPr>
                <p:cNvPicPr/>
                <p:nvPr/>
              </p:nvPicPr>
              <p:blipFill>
                <a:blip r:embed="rId261"/>
                <a:stretch>
                  <a:fillRect/>
                </a:stretch>
              </p:blipFill>
              <p:spPr>
                <a:xfrm>
                  <a:off x="409831" y="5578901"/>
                  <a:ext cx="30816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68" name="Ink 167">
                  <a:extLst>
                    <a:ext uri="{FF2B5EF4-FFF2-40B4-BE49-F238E27FC236}">
                      <a16:creationId xmlns:a16="http://schemas.microsoft.com/office/drawing/2014/main" id="{666AE5D7-9B6C-4E1E-5706-C604939B9AF8}"/>
                    </a:ext>
                  </a:extLst>
                </p14:cNvPr>
                <p14:cNvContentPartPr/>
                <p14:nvPr/>
              </p14:nvContentPartPr>
              <p14:xfrm>
                <a:off x="786391" y="5590061"/>
                <a:ext cx="39960" cy="160560"/>
              </p14:xfrm>
            </p:contentPart>
          </mc:Choice>
          <mc:Fallback>
            <p:pic>
              <p:nvPicPr>
                <p:cNvPr id="168" name="Ink 167">
                  <a:extLst>
                    <a:ext uri="{FF2B5EF4-FFF2-40B4-BE49-F238E27FC236}">
                      <a16:creationId xmlns:a16="http://schemas.microsoft.com/office/drawing/2014/main" id="{666AE5D7-9B6C-4E1E-5706-C604939B9AF8}"/>
                    </a:ext>
                  </a:extLst>
                </p:cNvPr>
                <p:cNvPicPr/>
                <p:nvPr/>
              </p:nvPicPr>
              <p:blipFill>
                <a:blip r:embed="rId263"/>
                <a:stretch>
                  <a:fillRect/>
                </a:stretch>
              </p:blipFill>
              <p:spPr>
                <a:xfrm>
                  <a:off x="777391" y="5581421"/>
                  <a:ext cx="5760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69" name="Ink 168">
                  <a:extLst>
                    <a:ext uri="{FF2B5EF4-FFF2-40B4-BE49-F238E27FC236}">
                      <a16:creationId xmlns:a16="http://schemas.microsoft.com/office/drawing/2014/main" id="{308BAAD0-C447-12A3-FE7C-57EDE83143D4}"/>
                    </a:ext>
                  </a:extLst>
                </p14:cNvPr>
                <p14:cNvContentPartPr/>
                <p14:nvPr/>
              </p14:nvContentPartPr>
              <p14:xfrm>
                <a:off x="857671" y="5625701"/>
                <a:ext cx="119160" cy="136440"/>
              </p14:xfrm>
            </p:contentPart>
          </mc:Choice>
          <mc:Fallback>
            <p:pic>
              <p:nvPicPr>
                <p:cNvPr id="169" name="Ink 168">
                  <a:extLst>
                    <a:ext uri="{FF2B5EF4-FFF2-40B4-BE49-F238E27FC236}">
                      <a16:creationId xmlns:a16="http://schemas.microsoft.com/office/drawing/2014/main" id="{308BAAD0-C447-12A3-FE7C-57EDE83143D4}"/>
                    </a:ext>
                  </a:extLst>
                </p:cNvPr>
                <p:cNvPicPr/>
                <p:nvPr/>
              </p:nvPicPr>
              <p:blipFill>
                <a:blip r:embed="rId265"/>
                <a:stretch>
                  <a:fillRect/>
                </a:stretch>
              </p:blipFill>
              <p:spPr>
                <a:xfrm>
                  <a:off x="849031" y="5617061"/>
                  <a:ext cx="13680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70" name="Ink 169">
                  <a:extLst>
                    <a:ext uri="{FF2B5EF4-FFF2-40B4-BE49-F238E27FC236}">
                      <a16:creationId xmlns:a16="http://schemas.microsoft.com/office/drawing/2014/main" id="{7BEBFD3F-C6E4-13D7-2722-E001CE68E651}"/>
                    </a:ext>
                  </a:extLst>
                </p14:cNvPr>
                <p14:cNvContentPartPr/>
                <p14:nvPr/>
              </p14:nvContentPartPr>
              <p14:xfrm>
                <a:off x="1022191" y="5722181"/>
                <a:ext cx="360" cy="360"/>
              </p14:xfrm>
            </p:contentPart>
          </mc:Choice>
          <mc:Fallback>
            <p:pic>
              <p:nvPicPr>
                <p:cNvPr id="170" name="Ink 169">
                  <a:extLst>
                    <a:ext uri="{FF2B5EF4-FFF2-40B4-BE49-F238E27FC236}">
                      <a16:creationId xmlns:a16="http://schemas.microsoft.com/office/drawing/2014/main" id="{7BEBFD3F-C6E4-13D7-2722-E001CE68E651}"/>
                    </a:ext>
                  </a:extLst>
                </p:cNvPr>
                <p:cNvPicPr/>
                <p:nvPr/>
              </p:nvPicPr>
              <p:blipFill>
                <a:blip r:embed="rId267"/>
                <a:stretch>
                  <a:fillRect/>
                </a:stretch>
              </p:blipFill>
              <p:spPr>
                <a:xfrm>
                  <a:off x="1013551" y="5713541"/>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71" name="Ink 170">
                  <a:extLst>
                    <a:ext uri="{FF2B5EF4-FFF2-40B4-BE49-F238E27FC236}">
                      <a16:creationId xmlns:a16="http://schemas.microsoft.com/office/drawing/2014/main" id="{86728219-A85F-A407-C4C0-DBC203DCB8E7}"/>
                    </a:ext>
                  </a:extLst>
                </p14:cNvPr>
                <p14:cNvContentPartPr/>
                <p14:nvPr/>
              </p14:nvContentPartPr>
              <p14:xfrm>
                <a:off x="1032631" y="5625701"/>
                <a:ext cx="223560" cy="312840"/>
              </p14:xfrm>
            </p:contentPart>
          </mc:Choice>
          <mc:Fallback>
            <p:pic>
              <p:nvPicPr>
                <p:cNvPr id="171" name="Ink 170">
                  <a:extLst>
                    <a:ext uri="{FF2B5EF4-FFF2-40B4-BE49-F238E27FC236}">
                      <a16:creationId xmlns:a16="http://schemas.microsoft.com/office/drawing/2014/main" id="{86728219-A85F-A407-C4C0-DBC203DCB8E7}"/>
                    </a:ext>
                  </a:extLst>
                </p:cNvPr>
                <p:cNvPicPr/>
                <p:nvPr/>
              </p:nvPicPr>
              <p:blipFill>
                <a:blip r:embed="rId269"/>
                <a:stretch>
                  <a:fillRect/>
                </a:stretch>
              </p:blipFill>
              <p:spPr>
                <a:xfrm>
                  <a:off x="1023631" y="5616701"/>
                  <a:ext cx="241200" cy="33048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72" name="Ink 171">
                  <a:extLst>
                    <a:ext uri="{FF2B5EF4-FFF2-40B4-BE49-F238E27FC236}">
                      <a16:creationId xmlns:a16="http://schemas.microsoft.com/office/drawing/2014/main" id="{CC34DCE3-7490-F3D1-114A-D56615E18712}"/>
                    </a:ext>
                  </a:extLst>
                </p14:cNvPr>
                <p14:cNvContentPartPr/>
                <p14:nvPr/>
              </p14:nvContentPartPr>
              <p14:xfrm>
                <a:off x="1307311" y="5603741"/>
                <a:ext cx="122400" cy="89280"/>
              </p14:xfrm>
            </p:contentPart>
          </mc:Choice>
          <mc:Fallback>
            <p:pic>
              <p:nvPicPr>
                <p:cNvPr id="172" name="Ink 171">
                  <a:extLst>
                    <a:ext uri="{FF2B5EF4-FFF2-40B4-BE49-F238E27FC236}">
                      <a16:creationId xmlns:a16="http://schemas.microsoft.com/office/drawing/2014/main" id="{CC34DCE3-7490-F3D1-114A-D56615E18712}"/>
                    </a:ext>
                  </a:extLst>
                </p:cNvPr>
                <p:cNvPicPr/>
                <p:nvPr/>
              </p:nvPicPr>
              <p:blipFill>
                <a:blip r:embed="rId271"/>
                <a:stretch>
                  <a:fillRect/>
                </a:stretch>
              </p:blipFill>
              <p:spPr>
                <a:xfrm>
                  <a:off x="1298671" y="5594741"/>
                  <a:ext cx="14004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73" name="Ink 172">
                  <a:extLst>
                    <a:ext uri="{FF2B5EF4-FFF2-40B4-BE49-F238E27FC236}">
                      <a16:creationId xmlns:a16="http://schemas.microsoft.com/office/drawing/2014/main" id="{874C088D-286F-29B0-8708-6CEAB28542E4}"/>
                    </a:ext>
                  </a:extLst>
                </p14:cNvPr>
                <p14:cNvContentPartPr/>
                <p14:nvPr/>
              </p14:nvContentPartPr>
              <p14:xfrm>
                <a:off x="1484431" y="5495381"/>
                <a:ext cx="26640" cy="253800"/>
              </p14:xfrm>
            </p:contentPart>
          </mc:Choice>
          <mc:Fallback>
            <p:pic>
              <p:nvPicPr>
                <p:cNvPr id="173" name="Ink 172">
                  <a:extLst>
                    <a:ext uri="{FF2B5EF4-FFF2-40B4-BE49-F238E27FC236}">
                      <a16:creationId xmlns:a16="http://schemas.microsoft.com/office/drawing/2014/main" id="{874C088D-286F-29B0-8708-6CEAB28542E4}"/>
                    </a:ext>
                  </a:extLst>
                </p:cNvPr>
                <p:cNvPicPr/>
                <p:nvPr/>
              </p:nvPicPr>
              <p:blipFill>
                <a:blip r:embed="rId273"/>
                <a:stretch>
                  <a:fillRect/>
                </a:stretch>
              </p:blipFill>
              <p:spPr>
                <a:xfrm>
                  <a:off x="1475791" y="5486381"/>
                  <a:ext cx="4428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74" name="Ink 173">
                  <a:extLst>
                    <a:ext uri="{FF2B5EF4-FFF2-40B4-BE49-F238E27FC236}">
                      <a16:creationId xmlns:a16="http://schemas.microsoft.com/office/drawing/2014/main" id="{99C8A1B2-37DC-8A01-9550-92FCA85F37D1}"/>
                    </a:ext>
                  </a:extLst>
                </p14:cNvPr>
                <p14:cNvContentPartPr/>
                <p14:nvPr/>
              </p14:nvContentPartPr>
              <p14:xfrm>
                <a:off x="1472551" y="5616701"/>
                <a:ext cx="81360" cy="17640"/>
              </p14:xfrm>
            </p:contentPart>
          </mc:Choice>
          <mc:Fallback>
            <p:pic>
              <p:nvPicPr>
                <p:cNvPr id="174" name="Ink 173">
                  <a:extLst>
                    <a:ext uri="{FF2B5EF4-FFF2-40B4-BE49-F238E27FC236}">
                      <a16:creationId xmlns:a16="http://schemas.microsoft.com/office/drawing/2014/main" id="{99C8A1B2-37DC-8A01-9550-92FCA85F37D1}"/>
                    </a:ext>
                  </a:extLst>
                </p:cNvPr>
                <p:cNvPicPr/>
                <p:nvPr/>
              </p:nvPicPr>
              <p:blipFill>
                <a:blip r:embed="rId275"/>
                <a:stretch>
                  <a:fillRect/>
                </a:stretch>
              </p:blipFill>
              <p:spPr>
                <a:xfrm>
                  <a:off x="1463551" y="5607701"/>
                  <a:ext cx="9900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75" name="Ink 174">
                  <a:extLst>
                    <a:ext uri="{FF2B5EF4-FFF2-40B4-BE49-F238E27FC236}">
                      <a16:creationId xmlns:a16="http://schemas.microsoft.com/office/drawing/2014/main" id="{8642128C-67E3-44C9-F1FC-559137F8EB56}"/>
                    </a:ext>
                  </a:extLst>
                </p14:cNvPr>
                <p14:cNvContentPartPr/>
                <p14:nvPr/>
              </p14:nvContentPartPr>
              <p14:xfrm>
                <a:off x="1565071" y="5544341"/>
                <a:ext cx="180720" cy="182160"/>
              </p14:xfrm>
            </p:contentPart>
          </mc:Choice>
          <mc:Fallback>
            <p:pic>
              <p:nvPicPr>
                <p:cNvPr id="175" name="Ink 174">
                  <a:extLst>
                    <a:ext uri="{FF2B5EF4-FFF2-40B4-BE49-F238E27FC236}">
                      <a16:creationId xmlns:a16="http://schemas.microsoft.com/office/drawing/2014/main" id="{8642128C-67E3-44C9-F1FC-559137F8EB56}"/>
                    </a:ext>
                  </a:extLst>
                </p:cNvPr>
                <p:cNvPicPr/>
                <p:nvPr/>
              </p:nvPicPr>
              <p:blipFill>
                <a:blip r:embed="rId277"/>
                <a:stretch>
                  <a:fillRect/>
                </a:stretch>
              </p:blipFill>
              <p:spPr>
                <a:xfrm>
                  <a:off x="1556071" y="5535701"/>
                  <a:ext cx="19836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76" name="Ink 175">
                  <a:extLst>
                    <a:ext uri="{FF2B5EF4-FFF2-40B4-BE49-F238E27FC236}">
                      <a16:creationId xmlns:a16="http://schemas.microsoft.com/office/drawing/2014/main" id="{1B87DFB3-A36B-8EC8-61EE-9056D5293696}"/>
                    </a:ext>
                  </a:extLst>
                </p14:cNvPr>
                <p14:cNvContentPartPr/>
                <p14:nvPr/>
              </p14:nvContentPartPr>
              <p14:xfrm>
                <a:off x="1773511" y="5478101"/>
                <a:ext cx="6480" cy="8640"/>
              </p14:xfrm>
            </p:contentPart>
          </mc:Choice>
          <mc:Fallback>
            <p:pic>
              <p:nvPicPr>
                <p:cNvPr id="176" name="Ink 175">
                  <a:extLst>
                    <a:ext uri="{FF2B5EF4-FFF2-40B4-BE49-F238E27FC236}">
                      <a16:creationId xmlns:a16="http://schemas.microsoft.com/office/drawing/2014/main" id="{1B87DFB3-A36B-8EC8-61EE-9056D5293696}"/>
                    </a:ext>
                  </a:extLst>
                </p:cNvPr>
                <p:cNvPicPr/>
                <p:nvPr/>
              </p:nvPicPr>
              <p:blipFill>
                <a:blip r:embed="rId279"/>
                <a:stretch>
                  <a:fillRect/>
                </a:stretch>
              </p:blipFill>
              <p:spPr>
                <a:xfrm>
                  <a:off x="1764511" y="5469101"/>
                  <a:ext cx="2412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77" name="Ink 176">
                  <a:extLst>
                    <a:ext uri="{FF2B5EF4-FFF2-40B4-BE49-F238E27FC236}">
                      <a16:creationId xmlns:a16="http://schemas.microsoft.com/office/drawing/2014/main" id="{F317C074-35BA-365B-0B55-8DAA79AB6BD4}"/>
                    </a:ext>
                  </a:extLst>
                </p14:cNvPr>
                <p14:cNvContentPartPr/>
                <p14:nvPr/>
              </p14:nvContentPartPr>
              <p14:xfrm>
                <a:off x="1846951" y="5554781"/>
                <a:ext cx="317880" cy="129240"/>
              </p14:xfrm>
            </p:contentPart>
          </mc:Choice>
          <mc:Fallback>
            <p:pic>
              <p:nvPicPr>
                <p:cNvPr id="177" name="Ink 176">
                  <a:extLst>
                    <a:ext uri="{FF2B5EF4-FFF2-40B4-BE49-F238E27FC236}">
                      <a16:creationId xmlns:a16="http://schemas.microsoft.com/office/drawing/2014/main" id="{F317C074-35BA-365B-0B55-8DAA79AB6BD4}"/>
                    </a:ext>
                  </a:extLst>
                </p:cNvPr>
                <p:cNvPicPr/>
                <p:nvPr/>
              </p:nvPicPr>
              <p:blipFill>
                <a:blip r:embed="rId281"/>
                <a:stretch>
                  <a:fillRect/>
                </a:stretch>
              </p:blipFill>
              <p:spPr>
                <a:xfrm>
                  <a:off x="1837951" y="5546141"/>
                  <a:ext cx="33552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78" name="Ink 177">
                  <a:extLst>
                    <a:ext uri="{FF2B5EF4-FFF2-40B4-BE49-F238E27FC236}">
                      <a16:creationId xmlns:a16="http://schemas.microsoft.com/office/drawing/2014/main" id="{1216919F-2124-C262-9A55-EE6824995AFE}"/>
                    </a:ext>
                  </a:extLst>
                </p14:cNvPr>
                <p14:cNvContentPartPr/>
                <p14:nvPr/>
              </p14:nvContentPartPr>
              <p14:xfrm>
                <a:off x="2223871" y="5516981"/>
                <a:ext cx="78840" cy="173880"/>
              </p14:xfrm>
            </p:contentPart>
          </mc:Choice>
          <mc:Fallback>
            <p:pic>
              <p:nvPicPr>
                <p:cNvPr id="178" name="Ink 177">
                  <a:extLst>
                    <a:ext uri="{FF2B5EF4-FFF2-40B4-BE49-F238E27FC236}">
                      <a16:creationId xmlns:a16="http://schemas.microsoft.com/office/drawing/2014/main" id="{1216919F-2124-C262-9A55-EE6824995AFE}"/>
                    </a:ext>
                  </a:extLst>
                </p:cNvPr>
                <p:cNvPicPr/>
                <p:nvPr/>
              </p:nvPicPr>
              <p:blipFill>
                <a:blip r:embed="rId283"/>
                <a:stretch>
                  <a:fillRect/>
                </a:stretch>
              </p:blipFill>
              <p:spPr>
                <a:xfrm>
                  <a:off x="2214871" y="5507981"/>
                  <a:ext cx="9648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79" name="Ink 178">
                  <a:extLst>
                    <a:ext uri="{FF2B5EF4-FFF2-40B4-BE49-F238E27FC236}">
                      <a16:creationId xmlns:a16="http://schemas.microsoft.com/office/drawing/2014/main" id="{1B35A4B5-26DB-3201-0179-A858D5FBC9CA}"/>
                    </a:ext>
                  </a:extLst>
                </p14:cNvPr>
                <p14:cNvContentPartPr/>
                <p14:nvPr/>
              </p14:nvContentPartPr>
              <p14:xfrm>
                <a:off x="2365711" y="5524181"/>
                <a:ext cx="71280" cy="208080"/>
              </p14:xfrm>
            </p:contentPart>
          </mc:Choice>
          <mc:Fallback>
            <p:pic>
              <p:nvPicPr>
                <p:cNvPr id="179" name="Ink 178">
                  <a:extLst>
                    <a:ext uri="{FF2B5EF4-FFF2-40B4-BE49-F238E27FC236}">
                      <a16:creationId xmlns:a16="http://schemas.microsoft.com/office/drawing/2014/main" id="{1B35A4B5-26DB-3201-0179-A858D5FBC9CA}"/>
                    </a:ext>
                  </a:extLst>
                </p:cNvPr>
                <p:cNvPicPr/>
                <p:nvPr/>
              </p:nvPicPr>
              <p:blipFill>
                <a:blip r:embed="rId285"/>
                <a:stretch>
                  <a:fillRect/>
                </a:stretch>
              </p:blipFill>
              <p:spPr>
                <a:xfrm>
                  <a:off x="2357071" y="5515181"/>
                  <a:ext cx="8892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80" name="Ink 179">
                  <a:extLst>
                    <a:ext uri="{FF2B5EF4-FFF2-40B4-BE49-F238E27FC236}">
                      <a16:creationId xmlns:a16="http://schemas.microsoft.com/office/drawing/2014/main" id="{F40DA15E-952E-B6F5-67F0-9F73264F64D7}"/>
                    </a:ext>
                  </a:extLst>
                </p14:cNvPr>
                <p14:cNvContentPartPr/>
                <p14:nvPr/>
              </p14:nvContentPartPr>
              <p14:xfrm>
                <a:off x="2512231" y="5636501"/>
                <a:ext cx="31680" cy="27000"/>
              </p14:xfrm>
            </p:contentPart>
          </mc:Choice>
          <mc:Fallback>
            <p:pic>
              <p:nvPicPr>
                <p:cNvPr id="180" name="Ink 179">
                  <a:extLst>
                    <a:ext uri="{FF2B5EF4-FFF2-40B4-BE49-F238E27FC236}">
                      <a16:creationId xmlns:a16="http://schemas.microsoft.com/office/drawing/2014/main" id="{F40DA15E-952E-B6F5-67F0-9F73264F64D7}"/>
                    </a:ext>
                  </a:extLst>
                </p:cNvPr>
                <p:cNvPicPr/>
                <p:nvPr/>
              </p:nvPicPr>
              <p:blipFill>
                <a:blip r:embed="rId287"/>
                <a:stretch>
                  <a:fillRect/>
                </a:stretch>
              </p:blipFill>
              <p:spPr>
                <a:xfrm>
                  <a:off x="2503231" y="5627861"/>
                  <a:ext cx="4932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82" name="Ink 181">
                  <a:extLst>
                    <a:ext uri="{FF2B5EF4-FFF2-40B4-BE49-F238E27FC236}">
                      <a16:creationId xmlns:a16="http://schemas.microsoft.com/office/drawing/2014/main" id="{B9E024FD-3597-1BE8-55D6-035E3CE88B7B}"/>
                    </a:ext>
                  </a:extLst>
                </p14:cNvPr>
                <p14:cNvContentPartPr/>
                <p14:nvPr/>
              </p14:nvContentPartPr>
              <p14:xfrm>
                <a:off x="2692591" y="5498261"/>
                <a:ext cx="178200" cy="146160"/>
              </p14:xfrm>
            </p:contentPart>
          </mc:Choice>
          <mc:Fallback>
            <p:pic>
              <p:nvPicPr>
                <p:cNvPr id="182" name="Ink 181">
                  <a:extLst>
                    <a:ext uri="{FF2B5EF4-FFF2-40B4-BE49-F238E27FC236}">
                      <a16:creationId xmlns:a16="http://schemas.microsoft.com/office/drawing/2014/main" id="{B9E024FD-3597-1BE8-55D6-035E3CE88B7B}"/>
                    </a:ext>
                  </a:extLst>
                </p:cNvPr>
                <p:cNvPicPr/>
                <p:nvPr/>
              </p:nvPicPr>
              <p:blipFill>
                <a:blip r:embed="rId289"/>
                <a:stretch>
                  <a:fillRect/>
                </a:stretch>
              </p:blipFill>
              <p:spPr>
                <a:xfrm>
                  <a:off x="2683951" y="5489621"/>
                  <a:ext cx="19584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83" name="Ink 182">
                  <a:extLst>
                    <a:ext uri="{FF2B5EF4-FFF2-40B4-BE49-F238E27FC236}">
                      <a16:creationId xmlns:a16="http://schemas.microsoft.com/office/drawing/2014/main" id="{E688C35D-70BE-9EB6-CF1F-66F24C2E3719}"/>
                    </a:ext>
                  </a:extLst>
                </p14:cNvPr>
                <p14:cNvContentPartPr/>
                <p14:nvPr/>
              </p14:nvContentPartPr>
              <p14:xfrm>
                <a:off x="2972311" y="5399261"/>
                <a:ext cx="114840" cy="235080"/>
              </p14:xfrm>
            </p:contentPart>
          </mc:Choice>
          <mc:Fallback>
            <p:pic>
              <p:nvPicPr>
                <p:cNvPr id="183" name="Ink 182">
                  <a:extLst>
                    <a:ext uri="{FF2B5EF4-FFF2-40B4-BE49-F238E27FC236}">
                      <a16:creationId xmlns:a16="http://schemas.microsoft.com/office/drawing/2014/main" id="{E688C35D-70BE-9EB6-CF1F-66F24C2E3719}"/>
                    </a:ext>
                  </a:extLst>
                </p:cNvPr>
                <p:cNvPicPr/>
                <p:nvPr/>
              </p:nvPicPr>
              <p:blipFill>
                <a:blip r:embed="rId291"/>
                <a:stretch>
                  <a:fillRect/>
                </a:stretch>
              </p:blipFill>
              <p:spPr>
                <a:xfrm>
                  <a:off x="2963671" y="5390261"/>
                  <a:ext cx="132480" cy="25272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84" name="Ink 183">
                  <a:extLst>
                    <a:ext uri="{FF2B5EF4-FFF2-40B4-BE49-F238E27FC236}">
                      <a16:creationId xmlns:a16="http://schemas.microsoft.com/office/drawing/2014/main" id="{7BF57019-B54C-8946-047F-5FE3EE5A3696}"/>
                    </a:ext>
                  </a:extLst>
                </p14:cNvPr>
                <p14:cNvContentPartPr/>
                <p14:nvPr/>
              </p14:nvContentPartPr>
              <p14:xfrm>
                <a:off x="3151591" y="5394581"/>
                <a:ext cx="142200" cy="260280"/>
              </p14:xfrm>
            </p:contentPart>
          </mc:Choice>
          <mc:Fallback>
            <p:pic>
              <p:nvPicPr>
                <p:cNvPr id="184" name="Ink 183">
                  <a:extLst>
                    <a:ext uri="{FF2B5EF4-FFF2-40B4-BE49-F238E27FC236}">
                      <a16:creationId xmlns:a16="http://schemas.microsoft.com/office/drawing/2014/main" id="{7BF57019-B54C-8946-047F-5FE3EE5A3696}"/>
                    </a:ext>
                  </a:extLst>
                </p:cNvPr>
                <p:cNvPicPr/>
                <p:nvPr/>
              </p:nvPicPr>
              <p:blipFill>
                <a:blip r:embed="rId293"/>
                <a:stretch>
                  <a:fillRect/>
                </a:stretch>
              </p:blipFill>
              <p:spPr>
                <a:xfrm>
                  <a:off x="3142591" y="5385941"/>
                  <a:ext cx="159840" cy="27792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85" name="Ink 184">
                  <a:extLst>
                    <a:ext uri="{FF2B5EF4-FFF2-40B4-BE49-F238E27FC236}">
                      <a16:creationId xmlns:a16="http://schemas.microsoft.com/office/drawing/2014/main" id="{B92E513E-0ECA-98AB-EF3F-E904C99709C3}"/>
                    </a:ext>
                  </a:extLst>
                </p14:cNvPr>
                <p14:cNvContentPartPr/>
                <p14:nvPr/>
              </p14:nvContentPartPr>
              <p14:xfrm>
                <a:off x="3421951" y="5444621"/>
                <a:ext cx="19440" cy="184320"/>
              </p14:xfrm>
            </p:contentPart>
          </mc:Choice>
          <mc:Fallback>
            <p:pic>
              <p:nvPicPr>
                <p:cNvPr id="185" name="Ink 184">
                  <a:extLst>
                    <a:ext uri="{FF2B5EF4-FFF2-40B4-BE49-F238E27FC236}">
                      <a16:creationId xmlns:a16="http://schemas.microsoft.com/office/drawing/2014/main" id="{B92E513E-0ECA-98AB-EF3F-E904C99709C3}"/>
                    </a:ext>
                  </a:extLst>
                </p:cNvPr>
                <p:cNvPicPr/>
                <p:nvPr/>
              </p:nvPicPr>
              <p:blipFill>
                <a:blip r:embed="rId295"/>
                <a:stretch>
                  <a:fillRect/>
                </a:stretch>
              </p:blipFill>
              <p:spPr>
                <a:xfrm>
                  <a:off x="3413311" y="5435621"/>
                  <a:ext cx="3708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86" name="Ink 185">
                  <a:extLst>
                    <a:ext uri="{FF2B5EF4-FFF2-40B4-BE49-F238E27FC236}">
                      <a16:creationId xmlns:a16="http://schemas.microsoft.com/office/drawing/2014/main" id="{A7CD0A6A-5DA8-B3A9-C468-C9EE8E290EDD}"/>
                    </a:ext>
                  </a:extLst>
                </p14:cNvPr>
                <p14:cNvContentPartPr/>
                <p14:nvPr/>
              </p14:nvContentPartPr>
              <p14:xfrm>
                <a:off x="3315031" y="5039261"/>
                <a:ext cx="373320" cy="681120"/>
              </p14:xfrm>
            </p:contentPart>
          </mc:Choice>
          <mc:Fallback>
            <p:pic>
              <p:nvPicPr>
                <p:cNvPr id="186" name="Ink 185">
                  <a:extLst>
                    <a:ext uri="{FF2B5EF4-FFF2-40B4-BE49-F238E27FC236}">
                      <a16:creationId xmlns:a16="http://schemas.microsoft.com/office/drawing/2014/main" id="{A7CD0A6A-5DA8-B3A9-C468-C9EE8E290EDD}"/>
                    </a:ext>
                  </a:extLst>
                </p:cNvPr>
                <p:cNvPicPr/>
                <p:nvPr/>
              </p:nvPicPr>
              <p:blipFill>
                <a:blip r:embed="rId297"/>
                <a:stretch>
                  <a:fillRect/>
                </a:stretch>
              </p:blipFill>
              <p:spPr>
                <a:xfrm>
                  <a:off x="3306031" y="5030261"/>
                  <a:ext cx="390960" cy="69876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87" name="Ink 186">
                  <a:extLst>
                    <a:ext uri="{FF2B5EF4-FFF2-40B4-BE49-F238E27FC236}">
                      <a16:creationId xmlns:a16="http://schemas.microsoft.com/office/drawing/2014/main" id="{51A73E2D-A38A-5B6F-872D-FED5D7A43C40}"/>
                    </a:ext>
                  </a:extLst>
                </p14:cNvPr>
                <p14:cNvContentPartPr/>
                <p14:nvPr/>
              </p14:nvContentPartPr>
              <p14:xfrm>
                <a:off x="3706711" y="5535701"/>
                <a:ext cx="82800" cy="106920"/>
              </p14:xfrm>
            </p:contentPart>
          </mc:Choice>
          <mc:Fallback>
            <p:pic>
              <p:nvPicPr>
                <p:cNvPr id="187" name="Ink 186">
                  <a:extLst>
                    <a:ext uri="{FF2B5EF4-FFF2-40B4-BE49-F238E27FC236}">
                      <a16:creationId xmlns:a16="http://schemas.microsoft.com/office/drawing/2014/main" id="{51A73E2D-A38A-5B6F-872D-FED5D7A43C40}"/>
                    </a:ext>
                  </a:extLst>
                </p:cNvPr>
                <p:cNvPicPr/>
                <p:nvPr/>
              </p:nvPicPr>
              <p:blipFill>
                <a:blip r:embed="rId299"/>
                <a:stretch>
                  <a:fillRect/>
                </a:stretch>
              </p:blipFill>
              <p:spPr>
                <a:xfrm>
                  <a:off x="3698071" y="5527061"/>
                  <a:ext cx="10044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88" name="Ink 187">
                  <a:extLst>
                    <a:ext uri="{FF2B5EF4-FFF2-40B4-BE49-F238E27FC236}">
                      <a16:creationId xmlns:a16="http://schemas.microsoft.com/office/drawing/2014/main" id="{DC7F079B-3E03-56C9-F215-D2ECB73544A2}"/>
                    </a:ext>
                  </a:extLst>
                </p14:cNvPr>
                <p14:cNvContentPartPr/>
                <p14:nvPr/>
              </p14:nvContentPartPr>
              <p14:xfrm>
                <a:off x="3853591" y="5504021"/>
                <a:ext cx="99720" cy="254160"/>
              </p14:xfrm>
            </p:contentPart>
          </mc:Choice>
          <mc:Fallback>
            <p:pic>
              <p:nvPicPr>
                <p:cNvPr id="188" name="Ink 187">
                  <a:extLst>
                    <a:ext uri="{FF2B5EF4-FFF2-40B4-BE49-F238E27FC236}">
                      <a16:creationId xmlns:a16="http://schemas.microsoft.com/office/drawing/2014/main" id="{DC7F079B-3E03-56C9-F215-D2ECB73544A2}"/>
                    </a:ext>
                  </a:extLst>
                </p:cNvPr>
                <p:cNvPicPr/>
                <p:nvPr/>
              </p:nvPicPr>
              <p:blipFill>
                <a:blip r:embed="rId301"/>
                <a:stretch>
                  <a:fillRect/>
                </a:stretch>
              </p:blipFill>
              <p:spPr>
                <a:xfrm>
                  <a:off x="3844951" y="5495381"/>
                  <a:ext cx="117360" cy="27180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89" name="Ink 188">
                  <a:extLst>
                    <a:ext uri="{FF2B5EF4-FFF2-40B4-BE49-F238E27FC236}">
                      <a16:creationId xmlns:a16="http://schemas.microsoft.com/office/drawing/2014/main" id="{20B9883E-B5DA-037C-0983-B7A948F3BBEF}"/>
                    </a:ext>
                  </a:extLst>
                </p14:cNvPr>
                <p14:cNvContentPartPr/>
                <p14:nvPr/>
              </p14:nvContentPartPr>
              <p14:xfrm>
                <a:off x="4026391" y="5516981"/>
                <a:ext cx="69840" cy="128160"/>
              </p14:xfrm>
            </p:contentPart>
          </mc:Choice>
          <mc:Fallback>
            <p:pic>
              <p:nvPicPr>
                <p:cNvPr id="189" name="Ink 188">
                  <a:extLst>
                    <a:ext uri="{FF2B5EF4-FFF2-40B4-BE49-F238E27FC236}">
                      <a16:creationId xmlns:a16="http://schemas.microsoft.com/office/drawing/2014/main" id="{20B9883E-B5DA-037C-0983-B7A948F3BBEF}"/>
                    </a:ext>
                  </a:extLst>
                </p:cNvPr>
                <p:cNvPicPr/>
                <p:nvPr/>
              </p:nvPicPr>
              <p:blipFill>
                <a:blip r:embed="rId303"/>
                <a:stretch>
                  <a:fillRect/>
                </a:stretch>
              </p:blipFill>
              <p:spPr>
                <a:xfrm>
                  <a:off x="4017751" y="5507981"/>
                  <a:ext cx="8748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90" name="Ink 189">
                  <a:extLst>
                    <a:ext uri="{FF2B5EF4-FFF2-40B4-BE49-F238E27FC236}">
                      <a16:creationId xmlns:a16="http://schemas.microsoft.com/office/drawing/2014/main" id="{3B3F126F-A3A1-4699-B993-8E052B7DF58E}"/>
                    </a:ext>
                  </a:extLst>
                </p14:cNvPr>
                <p14:cNvContentPartPr/>
                <p14:nvPr/>
              </p14:nvContentPartPr>
              <p14:xfrm>
                <a:off x="4154191" y="5507261"/>
                <a:ext cx="119880" cy="105480"/>
              </p14:xfrm>
            </p:contentPart>
          </mc:Choice>
          <mc:Fallback>
            <p:pic>
              <p:nvPicPr>
                <p:cNvPr id="190" name="Ink 189">
                  <a:extLst>
                    <a:ext uri="{FF2B5EF4-FFF2-40B4-BE49-F238E27FC236}">
                      <a16:creationId xmlns:a16="http://schemas.microsoft.com/office/drawing/2014/main" id="{3B3F126F-A3A1-4699-B993-8E052B7DF58E}"/>
                    </a:ext>
                  </a:extLst>
                </p:cNvPr>
                <p:cNvPicPr/>
                <p:nvPr/>
              </p:nvPicPr>
              <p:blipFill>
                <a:blip r:embed="rId305"/>
                <a:stretch>
                  <a:fillRect/>
                </a:stretch>
              </p:blipFill>
              <p:spPr>
                <a:xfrm>
                  <a:off x="4145191" y="5498261"/>
                  <a:ext cx="13752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91" name="Ink 190">
                  <a:extLst>
                    <a:ext uri="{FF2B5EF4-FFF2-40B4-BE49-F238E27FC236}">
                      <a16:creationId xmlns:a16="http://schemas.microsoft.com/office/drawing/2014/main" id="{C557CAEF-33E3-F82F-C4E8-91442DD8183D}"/>
                    </a:ext>
                  </a:extLst>
                </p14:cNvPr>
                <p14:cNvContentPartPr/>
                <p14:nvPr/>
              </p14:nvContentPartPr>
              <p14:xfrm>
                <a:off x="4336351" y="5370101"/>
                <a:ext cx="99360" cy="255240"/>
              </p14:xfrm>
            </p:contentPart>
          </mc:Choice>
          <mc:Fallback>
            <p:pic>
              <p:nvPicPr>
                <p:cNvPr id="191" name="Ink 190">
                  <a:extLst>
                    <a:ext uri="{FF2B5EF4-FFF2-40B4-BE49-F238E27FC236}">
                      <a16:creationId xmlns:a16="http://schemas.microsoft.com/office/drawing/2014/main" id="{C557CAEF-33E3-F82F-C4E8-91442DD8183D}"/>
                    </a:ext>
                  </a:extLst>
                </p:cNvPr>
                <p:cNvPicPr/>
                <p:nvPr/>
              </p:nvPicPr>
              <p:blipFill>
                <a:blip r:embed="rId307"/>
                <a:stretch>
                  <a:fillRect/>
                </a:stretch>
              </p:blipFill>
              <p:spPr>
                <a:xfrm>
                  <a:off x="4327351" y="5361101"/>
                  <a:ext cx="117000" cy="27288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92" name="Ink 191">
                  <a:extLst>
                    <a:ext uri="{FF2B5EF4-FFF2-40B4-BE49-F238E27FC236}">
                      <a16:creationId xmlns:a16="http://schemas.microsoft.com/office/drawing/2014/main" id="{98B8E274-44FE-10C8-6146-A8ED89C2FE20}"/>
                    </a:ext>
                  </a:extLst>
                </p14:cNvPr>
                <p14:cNvContentPartPr/>
                <p14:nvPr/>
              </p14:nvContentPartPr>
              <p14:xfrm>
                <a:off x="4493311" y="5500061"/>
                <a:ext cx="71280" cy="125640"/>
              </p14:xfrm>
            </p:contentPart>
          </mc:Choice>
          <mc:Fallback>
            <p:pic>
              <p:nvPicPr>
                <p:cNvPr id="192" name="Ink 191">
                  <a:extLst>
                    <a:ext uri="{FF2B5EF4-FFF2-40B4-BE49-F238E27FC236}">
                      <a16:creationId xmlns:a16="http://schemas.microsoft.com/office/drawing/2014/main" id="{98B8E274-44FE-10C8-6146-A8ED89C2FE20}"/>
                    </a:ext>
                  </a:extLst>
                </p:cNvPr>
                <p:cNvPicPr/>
                <p:nvPr/>
              </p:nvPicPr>
              <p:blipFill>
                <a:blip r:embed="rId309"/>
                <a:stretch>
                  <a:fillRect/>
                </a:stretch>
              </p:blipFill>
              <p:spPr>
                <a:xfrm>
                  <a:off x="4484311" y="5491421"/>
                  <a:ext cx="8892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93" name="Ink 192">
                  <a:extLst>
                    <a:ext uri="{FF2B5EF4-FFF2-40B4-BE49-F238E27FC236}">
                      <a16:creationId xmlns:a16="http://schemas.microsoft.com/office/drawing/2014/main" id="{2A78E187-03C6-7E73-ADA2-F4DE2FEF7109}"/>
                    </a:ext>
                  </a:extLst>
                </p14:cNvPr>
                <p14:cNvContentPartPr/>
                <p14:nvPr/>
              </p14:nvContentPartPr>
              <p14:xfrm>
                <a:off x="4616431" y="5502941"/>
                <a:ext cx="102960" cy="120240"/>
              </p14:xfrm>
            </p:contentPart>
          </mc:Choice>
          <mc:Fallback>
            <p:pic>
              <p:nvPicPr>
                <p:cNvPr id="193" name="Ink 192">
                  <a:extLst>
                    <a:ext uri="{FF2B5EF4-FFF2-40B4-BE49-F238E27FC236}">
                      <a16:creationId xmlns:a16="http://schemas.microsoft.com/office/drawing/2014/main" id="{2A78E187-03C6-7E73-ADA2-F4DE2FEF7109}"/>
                    </a:ext>
                  </a:extLst>
                </p:cNvPr>
                <p:cNvPicPr/>
                <p:nvPr/>
              </p:nvPicPr>
              <p:blipFill>
                <a:blip r:embed="rId311"/>
                <a:stretch>
                  <a:fillRect/>
                </a:stretch>
              </p:blipFill>
              <p:spPr>
                <a:xfrm>
                  <a:off x="4607791" y="5493941"/>
                  <a:ext cx="12060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94" name="Ink 193">
                  <a:extLst>
                    <a:ext uri="{FF2B5EF4-FFF2-40B4-BE49-F238E27FC236}">
                      <a16:creationId xmlns:a16="http://schemas.microsoft.com/office/drawing/2014/main" id="{A501B98A-8BDE-D5D5-2529-8AD3AAE35A09}"/>
                    </a:ext>
                  </a:extLst>
                </p14:cNvPr>
                <p14:cNvContentPartPr/>
                <p14:nvPr/>
              </p14:nvContentPartPr>
              <p14:xfrm>
                <a:off x="4768711" y="5370461"/>
                <a:ext cx="126360" cy="264240"/>
              </p14:xfrm>
            </p:contentPart>
          </mc:Choice>
          <mc:Fallback>
            <p:pic>
              <p:nvPicPr>
                <p:cNvPr id="194" name="Ink 193">
                  <a:extLst>
                    <a:ext uri="{FF2B5EF4-FFF2-40B4-BE49-F238E27FC236}">
                      <a16:creationId xmlns:a16="http://schemas.microsoft.com/office/drawing/2014/main" id="{A501B98A-8BDE-D5D5-2529-8AD3AAE35A09}"/>
                    </a:ext>
                  </a:extLst>
                </p:cNvPr>
                <p:cNvPicPr/>
                <p:nvPr/>
              </p:nvPicPr>
              <p:blipFill>
                <a:blip r:embed="rId313"/>
                <a:stretch>
                  <a:fillRect/>
                </a:stretch>
              </p:blipFill>
              <p:spPr>
                <a:xfrm>
                  <a:off x="4759711" y="5361461"/>
                  <a:ext cx="144000" cy="28188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95" name="Ink 194">
                  <a:extLst>
                    <a:ext uri="{FF2B5EF4-FFF2-40B4-BE49-F238E27FC236}">
                      <a16:creationId xmlns:a16="http://schemas.microsoft.com/office/drawing/2014/main" id="{4DA20484-15FE-E4D9-E5A9-B1BFCF3C40C6}"/>
                    </a:ext>
                  </a:extLst>
                </p14:cNvPr>
                <p14:cNvContentPartPr/>
                <p14:nvPr/>
              </p14:nvContentPartPr>
              <p14:xfrm>
                <a:off x="4821271" y="5476301"/>
                <a:ext cx="110880" cy="10440"/>
              </p14:xfrm>
            </p:contentPart>
          </mc:Choice>
          <mc:Fallback>
            <p:pic>
              <p:nvPicPr>
                <p:cNvPr id="195" name="Ink 194">
                  <a:extLst>
                    <a:ext uri="{FF2B5EF4-FFF2-40B4-BE49-F238E27FC236}">
                      <a16:creationId xmlns:a16="http://schemas.microsoft.com/office/drawing/2014/main" id="{4DA20484-15FE-E4D9-E5A9-B1BFCF3C40C6}"/>
                    </a:ext>
                  </a:extLst>
                </p:cNvPr>
                <p:cNvPicPr/>
                <p:nvPr/>
              </p:nvPicPr>
              <p:blipFill>
                <a:blip r:embed="rId315"/>
                <a:stretch>
                  <a:fillRect/>
                </a:stretch>
              </p:blipFill>
              <p:spPr>
                <a:xfrm>
                  <a:off x="4812271" y="5467661"/>
                  <a:ext cx="12852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96" name="Ink 195">
                  <a:extLst>
                    <a:ext uri="{FF2B5EF4-FFF2-40B4-BE49-F238E27FC236}">
                      <a16:creationId xmlns:a16="http://schemas.microsoft.com/office/drawing/2014/main" id="{6A8D7280-7EF0-76D6-F80C-D4FF13436AF8}"/>
                    </a:ext>
                  </a:extLst>
                </p14:cNvPr>
                <p14:cNvContentPartPr/>
                <p14:nvPr/>
              </p14:nvContentPartPr>
              <p14:xfrm>
                <a:off x="2664151" y="5731181"/>
                <a:ext cx="2327040" cy="228240"/>
              </p14:xfrm>
            </p:contentPart>
          </mc:Choice>
          <mc:Fallback>
            <p:pic>
              <p:nvPicPr>
                <p:cNvPr id="196" name="Ink 195">
                  <a:extLst>
                    <a:ext uri="{FF2B5EF4-FFF2-40B4-BE49-F238E27FC236}">
                      <a16:creationId xmlns:a16="http://schemas.microsoft.com/office/drawing/2014/main" id="{6A8D7280-7EF0-76D6-F80C-D4FF13436AF8}"/>
                    </a:ext>
                  </a:extLst>
                </p:cNvPr>
                <p:cNvPicPr/>
                <p:nvPr/>
              </p:nvPicPr>
              <p:blipFill>
                <a:blip r:embed="rId317"/>
                <a:stretch>
                  <a:fillRect/>
                </a:stretch>
              </p:blipFill>
              <p:spPr>
                <a:xfrm>
                  <a:off x="2655511" y="5722181"/>
                  <a:ext cx="2344680"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98" name="Ink 197">
                  <a:extLst>
                    <a:ext uri="{FF2B5EF4-FFF2-40B4-BE49-F238E27FC236}">
                      <a16:creationId xmlns:a16="http://schemas.microsoft.com/office/drawing/2014/main" id="{A83E0809-66BD-9BF8-406E-B9FA591D19F5}"/>
                    </a:ext>
                  </a:extLst>
                </p14:cNvPr>
                <p14:cNvContentPartPr/>
                <p14:nvPr/>
              </p14:nvContentPartPr>
              <p14:xfrm>
                <a:off x="1503151" y="5869781"/>
                <a:ext cx="21240" cy="502920"/>
              </p14:xfrm>
            </p:contentPart>
          </mc:Choice>
          <mc:Fallback>
            <p:pic>
              <p:nvPicPr>
                <p:cNvPr id="198" name="Ink 197">
                  <a:extLst>
                    <a:ext uri="{FF2B5EF4-FFF2-40B4-BE49-F238E27FC236}">
                      <a16:creationId xmlns:a16="http://schemas.microsoft.com/office/drawing/2014/main" id="{A83E0809-66BD-9BF8-406E-B9FA591D19F5}"/>
                    </a:ext>
                  </a:extLst>
                </p:cNvPr>
                <p:cNvPicPr/>
                <p:nvPr/>
              </p:nvPicPr>
              <p:blipFill>
                <a:blip r:embed="rId319"/>
                <a:stretch>
                  <a:fillRect/>
                </a:stretch>
              </p:blipFill>
              <p:spPr>
                <a:xfrm>
                  <a:off x="1494511" y="5861141"/>
                  <a:ext cx="38880" cy="52056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99" name="Ink 198">
                  <a:extLst>
                    <a:ext uri="{FF2B5EF4-FFF2-40B4-BE49-F238E27FC236}">
                      <a16:creationId xmlns:a16="http://schemas.microsoft.com/office/drawing/2014/main" id="{1DA09524-FF3A-2242-5745-E3B8D6C10BAD}"/>
                    </a:ext>
                  </a:extLst>
                </p14:cNvPr>
                <p14:cNvContentPartPr/>
                <p14:nvPr/>
              </p14:nvContentPartPr>
              <p14:xfrm>
                <a:off x="1349071" y="5874821"/>
                <a:ext cx="283680" cy="174960"/>
              </p14:xfrm>
            </p:contentPart>
          </mc:Choice>
          <mc:Fallback>
            <p:pic>
              <p:nvPicPr>
                <p:cNvPr id="199" name="Ink 198">
                  <a:extLst>
                    <a:ext uri="{FF2B5EF4-FFF2-40B4-BE49-F238E27FC236}">
                      <a16:creationId xmlns:a16="http://schemas.microsoft.com/office/drawing/2014/main" id="{1DA09524-FF3A-2242-5745-E3B8D6C10BAD}"/>
                    </a:ext>
                  </a:extLst>
                </p:cNvPr>
                <p:cNvPicPr/>
                <p:nvPr/>
              </p:nvPicPr>
              <p:blipFill>
                <a:blip r:embed="rId321"/>
                <a:stretch>
                  <a:fillRect/>
                </a:stretch>
              </p:blipFill>
              <p:spPr>
                <a:xfrm>
                  <a:off x="1340431" y="5866181"/>
                  <a:ext cx="30132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200" name="Ink 199">
                  <a:extLst>
                    <a:ext uri="{FF2B5EF4-FFF2-40B4-BE49-F238E27FC236}">
                      <a16:creationId xmlns:a16="http://schemas.microsoft.com/office/drawing/2014/main" id="{7F00DAA7-6742-6AE2-F011-C4C44E469461}"/>
                    </a:ext>
                  </a:extLst>
                </p14:cNvPr>
                <p14:cNvContentPartPr/>
                <p14:nvPr/>
              </p14:nvContentPartPr>
              <p14:xfrm>
                <a:off x="1346911" y="6458381"/>
                <a:ext cx="30240" cy="198000"/>
              </p14:xfrm>
            </p:contentPart>
          </mc:Choice>
          <mc:Fallback>
            <p:pic>
              <p:nvPicPr>
                <p:cNvPr id="200" name="Ink 199">
                  <a:extLst>
                    <a:ext uri="{FF2B5EF4-FFF2-40B4-BE49-F238E27FC236}">
                      <a16:creationId xmlns:a16="http://schemas.microsoft.com/office/drawing/2014/main" id="{7F00DAA7-6742-6AE2-F011-C4C44E469461}"/>
                    </a:ext>
                  </a:extLst>
                </p:cNvPr>
                <p:cNvPicPr/>
                <p:nvPr/>
              </p:nvPicPr>
              <p:blipFill>
                <a:blip r:embed="rId323"/>
                <a:stretch>
                  <a:fillRect/>
                </a:stretch>
              </p:blipFill>
              <p:spPr>
                <a:xfrm>
                  <a:off x="1338271" y="6449741"/>
                  <a:ext cx="4788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201" name="Ink 200">
                  <a:extLst>
                    <a:ext uri="{FF2B5EF4-FFF2-40B4-BE49-F238E27FC236}">
                      <a16:creationId xmlns:a16="http://schemas.microsoft.com/office/drawing/2014/main" id="{5526979D-16A5-9D78-A91E-BFF5FBC11C06}"/>
                    </a:ext>
                  </a:extLst>
                </p14:cNvPr>
                <p14:cNvContentPartPr/>
                <p14:nvPr/>
              </p14:nvContentPartPr>
              <p14:xfrm>
                <a:off x="1225591" y="6438941"/>
                <a:ext cx="231480" cy="217800"/>
              </p14:xfrm>
            </p:contentPart>
          </mc:Choice>
          <mc:Fallback>
            <p:pic>
              <p:nvPicPr>
                <p:cNvPr id="201" name="Ink 200">
                  <a:extLst>
                    <a:ext uri="{FF2B5EF4-FFF2-40B4-BE49-F238E27FC236}">
                      <a16:creationId xmlns:a16="http://schemas.microsoft.com/office/drawing/2014/main" id="{5526979D-16A5-9D78-A91E-BFF5FBC11C06}"/>
                    </a:ext>
                  </a:extLst>
                </p:cNvPr>
                <p:cNvPicPr/>
                <p:nvPr/>
              </p:nvPicPr>
              <p:blipFill>
                <a:blip r:embed="rId325"/>
                <a:stretch>
                  <a:fillRect/>
                </a:stretch>
              </p:blipFill>
              <p:spPr>
                <a:xfrm>
                  <a:off x="1216591" y="6429941"/>
                  <a:ext cx="24912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202" name="Ink 201">
                  <a:extLst>
                    <a:ext uri="{FF2B5EF4-FFF2-40B4-BE49-F238E27FC236}">
                      <a16:creationId xmlns:a16="http://schemas.microsoft.com/office/drawing/2014/main" id="{53165621-2E1E-8472-F0C8-9F7D025ED50E}"/>
                    </a:ext>
                  </a:extLst>
                </p14:cNvPr>
                <p14:cNvContentPartPr/>
                <p14:nvPr/>
              </p14:nvContentPartPr>
              <p14:xfrm>
                <a:off x="1436191" y="6433181"/>
                <a:ext cx="178920" cy="205200"/>
              </p14:xfrm>
            </p:contentPart>
          </mc:Choice>
          <mc:Fallback>
            <p:pic>
              <p:nvPicPr>
                <p:cNvPr id="202" name="Ink 201">
                  <a:extLst>
                    <a:ext uri="{FF2B5EF4-FFF2-40B4-BE49-F238E27FC236}">
                      <a16:creationId xmlns:a16="http://schemas.microsoft.com/office/drawing/2014/main" id="{53165621-2E1E-8472-F0C8-9F7D025ED50E}"/>
                    </a:ext>
                  </a:extLst>
                </p:cNvPr>
                <p:cNvPicPr/>
                <p:nvPr/>
              </p:nvPicPr>
              <p:blipFill>
                <a:blip r:embed="rId327"/>
                <a:stretch>
                  <a:fillRect/>
                </a:stretch>
              </p:blipFill>
              <p:spPr>
                <a:xfrm>
                  <a:off x="1427191" y="6424541"/>
                  <a:ext cx="19656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203" name="Ink 202">
                  <a:extLst>
                    <a:ext uri="{FF2B5EF4-FFF2-40B4-BE49-F238E27FC236}">
                      <a16:creationId xmlns:a16="http://schemas.microsoft.com/office/drawing/2014/main" id="{1A5E1BC4-4F5C-F8BC-BDED-7736AB190C29}"/>
                    </a:ext>
                  </a:extLst>
                </p14:cNvPr>
                <p14:cNvContentPartPr/>
                <p14:nvPr/>
              </p14:nvContentPartPr>
              <p14:xfrm>
                <a:off x="1042351" y="6395021"/>
                <a:ext cx="164520" cy="357120"/>
              </p14:xfrm>
            </p:contentPart>
          </mc:Choice>
          <mc:Fallback>
            <p:pic>
              <p:nvPicPr>
                <p:cNvPr id="203" name="Ink 202">
                  <a:extLst>
                    <a:ext uri="{FF2B5EF4-FFF2-40B4-BE49-F238E27FC236}">
                      <a16:creationId xmlns:a16="http://schemas.microsoft.com/office/drawing/2014/main" id="{1A5E1BC4-4F5C-F8BC-BDED-7736AB190C29}"/>
                    </a:ext>
                  </a:extLst>
                </p:cNvPr>
                <p:cNvPicPr/>
                <p:nvPr/>
              </p:nvPicPr>
              <p:blipFill>
                <a:blip r:embed="rId329"/>
                <a:stretch>
                  <a:fillRect/>
                </a:stretch>
              </p:blipFill>
              <p:spPr>
                <a:xfrm>
                  <a:off x="1033711" y="6386021"/>
                  <a:ext cx="182160" cy="37476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204" name="Ink 203">
                  <a:extLst>
                    <a:ext uri="{FF2B5EF4-FFF2-40B4-BE49-F238E27FC236}">
                      <a16:creationId xmlns:a16="http://schemas.microsoft.com/office/drawing/2014/main" id="{4DE3E068-F6E7-2B53-F030-00CAE9EDC052}"/>
                    </a:ext>
                  </a:extLst>
                </p14:cNvPr>
                <p14:cNvContentPartPr/>
                <p14:nvPr/>
              </p14:nvContentPartPr>
              <p14:xfrm>
                <a:off x="1737151" y="6400781"/>
                <a:ext cx="72360" cy="326160"/>
              </p14:xfrm>
            </p:contentPart>
          </mc:Choice>
          <mc:Fallback>
            <p:pic>
              <p:nvPicPr>
                <p:cNvPr id="204" name="Ink 203">
                  <a:extLst>
                    <a:ext uri="{FF2B5EF4-FFF2-40B4-BE49-F238E27FC236}">
                      <a16:creationId xmlns:a16="http://schemas.microsoft.com/office/drawing/2014/main" id="{4DE3E068-F6E7-2B53-F030-00CAE9EDC052}"/>
                    </a:ext>
                  </a:extLst>
                </p:cNvPr>
                <p:cNvPicPr/>
                <p:nvPr/>
              </p:nvPicPr>
              <p:blipFill>
                <a:blip r:embed="rId331"/>
                <a:stretch>
                  <a:fillRect/>
                </a:stretch>
              </p:blipFill>
              <p:spPr>
                <a:xfrm>
                  <a:off x="1728511" y="6392141"/>
                  <a:ext cx="90000" cy="34380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137" name="Ink 136">
                  <a:extLst>
                    <a:ext uri="{FF2B5EF4-FFF2-40B4-BE49-F238E27FC236}">
                      <a16:creationId xmlns:a16="http://schemas.microsoft.com/office/drawing/2014/main" id="{8AA6BD83-0480-6682-B27B-EFEFF3BAC4DA}"/>
                    </a:ext>
                  </a:extLst>
                </p14:cNvPr>
                <p14:cNvContentPartPr/>
                <p14:nvPr/>
              </p14:nvContentPartPr>
              <p14:xfrm>
                <a:off x="3563071" y="3555701"/>
                <a:ext cx="1414440" cy="780840"/>
              </p14:xfrm>
            </p:contentPart>
          </mc:Choice>
          <mc:Fallback>
            <p:pic>
              <p:nvPicPr>
                <p:cNvPr id="137" name="Ink 136">
                  <a:extLst>
                    <a:ext uri="{FF2B5EF4-FFF2-40B4-BE49-F238E27FC236}">
                      <a16:creationId xmlns:a16="http://schemas.microsoft.com/office/drawing/2014/main" id="{8AA6BD83-0480-6682-B27B-EFEFF3BAC4DA}"/>
                    </a:ext>
                  </a:extLst>
                </p:cNvPr>
                <p:cNvPicPr/>
                <p:nvPr/>
              </p:nvPicPr>
              <p:blipFill>
                <a:blip r:embed="rId333"/>
                <a:stretch>
                  <a:fillRect/>
                </a:stretch>
              </p:blipFill>
              <p:spPr>
                <a:xfrm>
                  <a:off x="3554431" y="3547061"/>
                  <a:ext cx="1432080" cy="79848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138" name="Ink 137">
                  <a:extLst>
                    <a:ext uri="{FF2B5EF4-FFF2-40B4-BE49-F238E27FC236}">
                      <a16:creationId xmlns:a16="http://schemas.microsoft.com/office/drawing/2014/main" id="{0C055912-2F58-6EFB-82A6-42DEF90D407E}"/>
                    </a:ext>
                  </a:extLst>
                </p14:cNvPr>
                <p14:cNvContentPartPr/>
                <p14:nvPr/>
              </p14:nvContentPartPr>
              <p14:xfrm>
                <a:off x="4864111" y="3432221"/>
                <a:ext cx="246960" cy="231120"/>
              </p14:xfrm>
            </p:contentPart>
          </mc:Choice>
          <mc:Fallback>
            <p:pic>
              <p:nvPicPr>
                <p:cNvPr id="138" name="Ink 137">
                  <a:extLst>
                    <a:ext uri="{FF2B5EF4-FFF2-40B4-BE49-F238E27FC236}">
                      <a16:creationId xmlns:a16="http://schemas.microsoft.com/office/drawing/2014/main" id="{0C055912-2F58-6EFB-82A6-42DEF90D407E}"/>
                    </a:ext>
                  </a:extLst>
                </p:cNvPr>
                <p:cNvPicPr/>
                <p:nvPr/>
              </p:nvPicPr>
              <p:blipFill>
                <a:blip r:embed="rId335"/>
                <a:stretch>
                  <a:fillRect/>
                </a:stretch>
              </p:blipFill>
              <p:spPr>
                <a:xfrm>
                  <a:off x="4855111" y="3423221"/>
                  <a:ext cx="264600" cy="24876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139" name="Ink 138">
                  <a:extLst>
                    <a:ext uri="{FF2B5EF4-FFF2-40B4-BE49-F238E27FC236}">
                      <a16:creationId xmlns:a16="http://schemas.microsoft.com/office/drawing/2014/main" id="{7CE34328-C2AD-31FC-EB85-E02F6ADE5B48}"/>
                    </a:ext>
                  </a:extLst>
                </p14:cNvPr>
                <p14:cNvContentPartPr/>
                <p14:nvPr/>
              </p14:nvContentPartPr>
              <p14:xfrm>
                <a:off x="2700871" y="4534541"/>
                <a:ext cx="357840" cy="402840"/>
              </p14:xfrm>
            </p:contentPart>
          </mc:Choice>
          <mc:Fallback>
            <p:pic>
              <p:nvPicPr>
                <p:cNvPr id="139" name="Ink 138">
                  <a:extLst>
                    <a:ext uri="{FF2B5EF4-FFF2-40B4-BE49-F238E27FC236}">
                      <a16:creationId xmlns:a16="http://schemas.microsoft.com/office/drawing/2014/main" id="{7CE34328-C2AD-31FC-EB85-E02F6ADE5B48}"/>
                    </a:ext>
                  </a:extLst>
                </p:cNvPr>
                <p:cNvPicPr/>
                <p:nvPr/>
              </p:nvPicPr>
              <p:blipFill>
                <a:blip r:embed="rId337"/>
                <a:stretch>
                  <a:fillRect/>
                </a:stretch>
              </p:blipFill>
              <p:spPr>
                <a:xfrm>
                  <a:off x="2691871" y="4525541"/>
                  <a:ext cx="375480" cy="42048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140" name="Ink 139">
                  <a:extLst>
                    <a:ext uri="{FF2B5EF4-FFF2-40B4-BE49-F238E27FC236}">
                      <a16:creationId xmlns:a16="http://schemas.microsoft.com/office/drawing/2014/main" id="{8AEFC26F-5668-F021-6998-B44B52FD5AC5}"/>
                    </a:ext>
                  </a:extLst>
                </p14:cNvPr>
                <p14:cNvContentPartPr/>
                <p14:nvPr/>
              </p14:nvContentPartPr>
              <p14:xfrm>
                <a:off x="2790511" y="4697621"/>
                <a:ext cx="182160" cy="90720"/>
              </p14:xfrm>
            </p:contentPart>
          </mc:Choice>
          <mc:Fallback>
            <p:pic>
              <p:nvPicPr>
                <p:cNvPr id="140" name="Ink 139">
                  <a:extLst>
                    <a:ext uri="{FF2B5EF4-FFF2-40B4-BE49-F238E27FC236}">
                      <a16:creationId xmlns:a16="http://schemas.microsoft.com/office/drawing/2014/main" id="{8AEFC26F-5668-F021-6998-B44B52FD5AC5}"/>
                    </a:ext>
                  </a:extLst>
                </p:cNvPr>
                <p:cNvPicPr/>
                <p:nvPr/>
              </p:nvPicPr>
              <p:blipFill>
                <a:blip r:embed="rId339"/>
                <a:stretch>
                  <a:fillRect/>
                </a:stretch>
              </p:blipFill>
              <p:spPr>
                <a:xfrm>
                  <a:off x="2781871" y="4688621"/>
                  <a:ext cx="19980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141" name="Ink 140">
                  <a:extLst>
                    <a:ext uri="{FF2B5EF4-FFF2-40B4-BE49-F238E27FC236}">
                      <a16:creationId xmlns:a16="http://schemas.microsoft.com/office/drawing/2014/main" id="{C000EF7A-E256-C15D-53E1-E2F752928992}"/>
                    </a:ext>
                  </a:extLst>
                </p14:cNvPr>
                <p14:cNvContentPartPr/>
                <p14:nvPr/>
              </p14:nvContentPartPr>
              <p14:xfrm>
                <a:off x="3055111" y="4580621"/>
                <a:ext cx="237960" cy="416520"/>
              </p14:xfrm>
            </p:contentPart>
          </mc:Choice>
          <mc:Fallback>
            <p:pic>
              <p:nvPicPr>
                <p:cNvPr id="141" name="Ink 140">
                  <a:extLst>
                    <a:ext uri="{FF2B5EF4-FFF2-40B4-BE49-F238E27FC236}">
                      <a16:creationId xmlns:a16="http://schemas.microsoft.com/office/drawing/2014/main" id="{C000EF7A-E256-C15D-53E1-E2F752928992}"/>
                    </a:ext>
                  </a:extLst>
                </p:cNvPr>
                <p:cNvPicPr/>
                <p:nvPr/>
              </p:nvPicPr>
              <p:blipFill>
                <a:blip r:embed="rId341"/>
                <a:stretch>
                  <a:fillRect/>
                </a:stretch>
              </p:blipFill>
              <p:spPr>
                <a:xfrm>
                  <a:off x="3046471" y="4571981"/>
                  <a:ext cx="255600" cy="43416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142" name="Ink 141">
                  <a:extLst>
                    <a:ext uri="{FF2B5EF4-FFF2-40B4-BE49-F238E27FC236}">
                      <a16:creationId xmlns:a16="http://schemas.microsoft.com/office/drawing/2014/main" id="{9BE180AE-AE1E-EA78-48D5-91B2E9263254}"/>
                    </a:ext>
                  </a:extLst>
                </p14:cNvPr>
                <p14:cNvContentPartPr/>
                <p14:nvPr/>
              </p14:nvContentPartPr>
              <p14:xfrm>
                <a:off x="3362551" y="4483061"/>
                <a:ext cx="231480" cy="383760"/>
              </p14:xfrm>
            </p:contentPart>
          </mc:Choice>
          <mc:Fallback>
            <p:pic>
              <p:nvPicPr>
                <p:cNvPr id="142" name="Ink 141">
                  <a:extLst>
                    <a:ext uri="{FF2B5EF4-FFF2-40B4-BE49-F238E27FC236}">
                      <a16:creationId xmlns:a16="http://schemas.microsoft.com/office/drawing/2014/main" id="{9BE180AE-AE1E-EA78-48D5-91B2E9263254}"/>
                    </a:ext>
                  </a:extLst>
                </p:cNvPr>
                <p:cNvPicPr/>
                <p:nvPr/>
              </p:nvPicPr>
              <p:blipFill>
                <a:blip r:embed="rId343"/>
                <a:stretch>
                  <a:fillRect/>
                </a:stretch>
              </p:blipFill>
              <p:spPr>
                <a:xfrm>
                  <a:off x="3353911" y="4474061"/>
                  <a:ext cx="249120" cy="40140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206" name="Ink 205">
                  <a:extLst>
                    <a:ext uri="{FF2B5EF4-FFF2-40B4-BE49-F238E27FC236}">
                      <a16:creationId xmlns:a16="http://schemas.microsoft.com/office/drawing/2014/main" id="{3D2E1E56-B0CA-0974-2CD9-C05D46497353}"/>
                    </a:ext>
                  </a:extLst>
                </p14:cNvPr>
                <p14:cNvContentPartPr/>
                <p14:nvPr/>
              </p14:nvContentPartPr>
              <p14:xfrm>
                <a:off x="1547071" y="2320181"/>
                <a:ext cx="1103760" cy="2664360"/>
              </p14:xfrm>
            </p:contentPart>
          </mc:Choice>
          <mc:Fallback>
            <p:pic>
              <p:nvPicPr>
                <p:cNvPr id="206" name="Ink 205">
                  <a:extLst>
                    <a:ext uri="{FF2B5EF4-FFF2-40B4-BE49-F238E27FC236}">
                      <a16:creationId xmlns:a16="http://schemas.microsoft.com/office/drawing/2014/main" id="{3D2E1E56-B0CA-0974-2CD9-C05D46497353}"/>
                    </a:ext>
                  </a:extLst>
                </p:cNvPr>
                <p:cNvPicPr/>
                <p:nvPr/>
              </p:nvPicPr>
              <p:blipFill>
                <a:blip r:embed="rId345"/>
                <a:stretch>
                  <a:fillRect/>
                </a:stretch>
              </p:blipFill>
              <p:spPr>
                <a:xfrm>
                  <a:off x="1538431" y="2311181"/>
                  <a:ext cx="1121400" cy="268200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07" name="Ink 206">
                  <a:extLst>
                    <a:ext uri="{FF2B5EF4-FFF2-40B4-BE49-F238E27FC236}">
                      <a16:creationId xmlns:a16="http://schemas.microsoft.com/office/drawing/2014/main" id="{2BD973B5-FC96-7465-FC30-882948888457}"/>
                    </a:ext>
                  </a:extLst>
                </p14:cNvPr>
                <p14:cNvContentPartPr/>
                <p14:nvPr/>
              </p14:nvContentPartPr>
              <p14:xfrm>
                <a:off x="2495311" y="4984541"/>
                <a:ext cx="196200" cy="64440"/>
              </p14:xfrm>
            </p:contentPart>
          </mc:Choice>
          <mc:Fallback>
            <p:pic>
              <p:nvPicPr>
                <p:cNvPr id="207" name="Ink 206">
                  <a:extLst>
                    <a:ext uri="{FF2B5EF4-FFF2-40B4-BE49-F238E27FC236}">
                      <a16:creationId xmlns:a16="http://schemas.microsoft.com/office/drawing/2014/main" id="{2BD973B5-FC96-7465-FC30-882948888457}"/>
                    </a:ext>
                  </a:extLst>
                </p:cNvPr>
                <p:cNvPicPr/>
                <p:nvPr/>
              </p:nvPicPr>
              <p:blipFill>
                <a:blip r:embed="rId347"/>
                <a:stretch>
                  <a:fillRect/>
                </a:stretch>
              </p:blipFill>
              <p:spPr>
                <a:xfrm>
                  <a:off x="2486671" y="4975901"/>
                  <a:ext cx="21384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09" name="Ink 208">
                  <a:extLst>
                    <a:ext uri="{FF2B5EF4-FFF2-40B4-BE49-F238E27FC236}">
                      <a16:creationId xmlns:a16="http://schemas.microsoft.com/office/drawing/2014/main" id="{1F5A786D-D858-1B65-828D-CC3307BF7472}"/>
                    </a:ext>
                  </a:extLst>
                </p14:cNvPr>
                <p14:cNvContentPartPr/>
                <p14:nvPr/>
              </p14:nvContentPartPr>
              <p14:xfrm>
                <a:off x="4935391" y="5439221"/>
                <a:ext cx="69480" cy="311040"/>
              </p14:xfrm>
            </p:contentPart>
          </mc:Choice>
          <mc:Fallback>
            <p:pic>
              <p:nvPicPr>
                <p:cNvPr id="209" name="Ink 208">
                  <a:extLst>
                    <a:ext uri="{FF2B5EF4-FFF2-40B4-BE49-F238E27FC236}">
                      <a16:creationId xmlns:a16="http://schemas.microsoft.com/office/drawing/2014/main" id="{1F5A786D-D858-1B65-828D-CC3307BF7472}"/>
                    </a:ext>
                  </a:extLst>
                </p:cNvPr>
                <p:cNvPicPr/>
                <p:nvPr/>
              </p:nvPicPr>
              <p:blipFill>
                <a:blip r:embed="rId349"/>
                <a:stretch>
                  <a:fillRect/>
                </a:stretch>
              </p:blipFill>
              <p:spPr>
                <a:xfrm>
                  <a:off x="4926751" y="5430581"/>
                  <a:ext cx="87120" cy="32868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10" name="Ink 209">
                  <a:extLst>
                    <a:ext uri="{FF2B5EF4-FFF2-40B4-BE49-F238E27FC236}">
                      <a16:creationId xmlns:a16="http://schemas.microsoft.com/office/drawing/2014/main" id="{59F7ED09-18BE-CF95-9F05-39976C1917A2}"/>
                    </a:ext>
                  </a:extLst>
                </p14:cNvPr>
                <p14:cNvContentPartPr/>
                <p14:nvPr/>
              </p14:nvContentPartPr>
              <p14:xfrm>
                <a:off x="5188831" y="5533181"/>
                <a:ext cx="199800" cy="162360"/>
              </p14:xfrm>
            </p:contentPart>
          </mc:Choice>
          <mc:Fallback>
            <p:pic>
              <p:nvPicPr>
                <p:cNvPr id="210" name="Ink 209">
                  <a:extLst>
                    <a:ext uri="{FF2B5EF4-FFF2-40B4-BE49-F238E27FC236}">
                      <a16:creationId xmlns:a16="http://schemas.microsoft.com/office/drawing/2014/main" id="{59F7ED09-18BE-CF95-9F05-39976C1917A2}"/>
                    </a:ext>
                  </a:extLst>
                </p:cNvPr>
                <p:cNvPicPr/>
                <p:nvPr/>
              </p:nvPicPr>
              <p:blipFill>
                <a:blip r:embed="rId351"/>
                <a:stretch>
                  <a:fillRect/>
                </a:stretch>
              </p:blipFill>
              <p:spPr>
                <a:xfrm>
                  <a:off x="5179831" y="5524541"/>
                  <a:ext cx="21744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11" name="Ink 210">
                  <a:extLst>
                    <a:ext uri="{FF2B5EF4-FFF2-40B4-BE49-F238E27FC236}">
                      <a16:creationId xmlns:a16="http://schemas.microsoft.com/office/drawing/2014/main" id="{CAA8BAF6-A1F6-2B3C-61FC-963DBCF10755}"/>
                    </a:ext>
                  </a:extLst>
                </p14:cNvPr>
                <p14:cNvContentPartPr/>
                <p14:nvPr/>
              </p14:nvContentPartPr>
              <p14:xfrm>
                <a:off x="5437591" y="5313941"/>
                <a:ext cx="233640" cy="595800"/>
              </p14:xfrm>
            </p:contentPart>
          </mc:Choice>
          <mc:Fallback>
            <p:pic>
              <p:nvPicPr>
                <p:cNvPr id="211" name="Ink 210">
                  <a:extLst>
                    <a:ext uri="{FF2B5EF4-FFF2-40B4-BE49-F238E27FC236}">
                      <a16:creationId xmlns:a16="http://schemas.microsoft.com/office/drawing/2014/main" id="{CAA8BAF6-A1F6-2B3C-61FC-963DBCF10755}"/>
                    </a:ext>
                  </a:extLst>
                </p:cNvPr>
                <p:cNvPicPr/>
                <p:nvPr/>
              </p:nvPicPr>
              <p:blipFill>
                <a:blip r:embed="rId353"/>
                <a:stretch>
                  <a:fillRect/>
                </a:stretch>
              </p:blipFill>
              <p:spPr>
                <a:xfrm>
                  <a:off x="5428951" y="5304941"/>
                  <a:ext cx="251280" cy="61344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12" name="Ink 211">
                  <a:extLst>
                    <a:ext uri="{FF2B5EF4-FFF2-40B4-BE49-F238E27FC236}">
                      <a16:creationId xmlns:a16="http://schemas.microsoft.com/office/drawing/2014/main" id="{9CAE1558-9820-6AAA-5A14-43E066294FE2}"/>
                    </a:ext>
                  </a:extLst>
                </p14:cNvPr>
                <p14:cNvContentPartPr/>
                <p14:nvPr/>
              </p14:nvContentPartPr>
              <p14:xfrm>
                <a:off x="5417431" y="5583581"/>
                <a:ext cx="177120" cy="50760"/>
              </p14:xfrm>
            </p:contentPart>
          </mc:Choice>
          <mc:Fallback>
            <p:pic>
              <p:nvPicPr>
                <p:cNvPr id="212" name="Ink 211">
                  <a:extLst>
                    <a:ext uri="{FF2B5EF4-FFF2-40B4-BE49-F238E27FC236}">
                      <a16:creationId xmlns:a16="http://schemas.microsoft.com/office/drawing/2014/main" id="{9CAE1558-9820-6AAA-5A14-43E066294FE2}"/>
                    </a:ext>
                  </a:extLst>
                </p:cNvPr>
                <p:cNvPicPr/>
                <p:nvPr/>
              </p:nvPicPr>
              <p:blipFill>
                <a:blip r:embed="rId355"/>
                <a:stretch>
                  <a:fillRect/>
                </a:stretch>
              </p:blipFill>
              <p:spPr>
                <a:xfrm>
                  <a:off x="5408791" y="5574581"/>
                  <a:ext cx="19476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13" name="Ink 212">
                  <a:extLst>
                    <a:ext uri="{FF2B5EF4-FFF2-40B4-BE49-F238E27FC236}">
                      <a16:creationId xmlns:a16="http://schemas.microsoft.com/office/drawing/2014/main" id="{6432B880-B8E8-A67B-3F21-3DF32C6AEB9E}"/>
                    </a:ext>
                  </a:extLst>
                </p14:cNvPr>
                <p14:cNvContentPartPr/>
                <p14:nvPr/>
              </p14:nvContentPartPr>
              <p14:xfrm>
                <a:off x="5613631" y="5575661"/>
                <a:ext cx="118440" cy="290520"/>
              </p14:xfrm>
            </p:contentPart>
          </mc:Choice>
          <mc:Fallback>
            <p:pic>
              <p:nvPicPr>
                <p:cNvPr id="213" name="Ink 212">
                  <a:extLst>
                    <a:ext uri="{FF2B5EF4-FFF2-40B4-BE49-F238E27FC236}">
                      <a16:creationId xmlns:a16="http://schemas.microsoft.com/office/drawing/2014/main" id="{6432B880-B8E8-A67B-3F21-3DF32C6AEB9E}"/>
                    </a:ext>
                  </a:extLst>
                </p:cNvPr>
                <p:cNvPicPr/>
                <p:nvPr/>
              </p:nvPicPr>
              <p:blipFill>
                <a:blip r:embed="rId357"/>
                <a:stretch>
                  <a:fillRect/>
                </a:stretch>
              </p:blipFill>
              <p:spPr>
                <a:xfrm>
                  <a:off x="5604991" y="5567021"/>
                  <a:ext cx="136080" cy="30816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214" name="Ink 213">
                  <a:extLst>
                    <a:ext uri="{FF2B5EF4-FFF2-40B4-BE49-F238E27FC236}">
                      <a16:creationId xmlns:a16="http://schemas.microsoft.com/office/drawing/2014/main" id="{7EB8DBBF-201D-6128-EC8A-51B4E4261D71}"/>
                    </a:ext>
                  </a:extLst>
                </p14:cNvPr>
                <p14:cNvContentPartPr/>
                <p14:nvPr/>
              </p14:nvContentPartPr>
              <p14:xfrm>
                <a:off x="5739631" y="5478821"/>
                <a:ext cx="148680" cy="353520"/>
              </p14:xfrm>
            </p:contentPart>
          </mc:Choice>
          <mc:Fallback>
            <p:pic>
              <p:nvPicPr>
                <p:cNvPr id="214" name="Ink 213">
                  <a:extLst>
                    <a:ext uri="{FF2B5EF4-FFF2-40B4-BE49-F238E27FC236}">
                      <a16:creationId xmlns:a16="http://schemas.microsoft.com/office/drawing/2014/main" id="{7EB8DBBF-201D-6128-EC8A-51B4E4261D71}"/>
                    </a:ext>
                  </a:extLst>
                </p:cNvPr>
                <p:cNvPicPr/>
                <p:nvPr/>
              </p:nvPicPr>
              <p:blipFill>
                <a:blip r:embed="rId359"/>
                <a:stretch>
                  <a:fillRect/>
                </a:stretch>
              </p:blipFill>
              <p:spPr>
                <a:xfrm>
                  <a:off x="5730631" y="5470181"/>
                  <a:ext cx="166320" cy="37116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15" name="Ink 214">
                  <a:extLst>
                    <a:ext uri="{FF2B5EF4-FFF2-40B4-BE49-F238E27FC236}">
                      <a16:creationId xmlns:a16="http://schemas.microsoft.com/office/drawing/2014/main" id="{8FB75C08-A6AC-6AC0-4006-601F4FB1B124}"/>
                    </a:ext>
                  </a:extLst>
                </p14:cNvPr>
                <p14:cNvContentPartPr/>
                <p14:nvPr/>
              </p14:nvContentPartPr>
              <p14:xfrm>
                <a:off x="2617711" y="4867181"/>
                <a:ext cx="2544480" cy="456840"/>
              </p14:xfrm>
            </p:contentPart>
          </mc:Choice>
          <mc:Fallback>
            <p:pic>
              <p:nvPicPr>
                <p:cNvPr id="215" name="Ink 214">
                  <a:extLst>
                    <a:ext uri="{FF2B5EF4-FFF2-40B4-BE49-F238E27FC236}">
                      <a16:creationId xmlns:a16="http://schemas.microsoft.com/office/drawing/2014/main" id="{8FB75C08-A6AC-6AC0-4006-601F4FB1B124}"/>
                    </a:ext>
                  </a:extLst>
                </p:cNvPr>
                <p:cNvPicPr/>
                <p:nvPr/>
              </p:nvPicPr>
              <p:blipFill>
                <a:blip r:embed="rId361"/>
                <a:stretch>
                  <a:fillRect/>
                </a:stretch>
              </p:blipFill>
              <p:spPr>
                <a:xfrm>
                  <a:off x="2609071" y="4858181"/>
                  <a:ext cx="2562120" cy="47448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16" name="Ink 215">
                  <a:extLst>
                    <a:ext uri="{FF2B5EF4-FFF2-40B4-BE49-F238E27FC236}">
                      <a16:creationId xmlns:a16="http://schemas.microsoft.com/office/drawing/2014/main" id="{3D4B7A4B-EFDC-FC8F-27B0-A43A5237C1FA}"/>
                    </a:ext>
                  </a:extLst>
                </p14:cNvPr>
                <p14:cNvContentPartPr/>
                <p14:nvPr/>
              </p14:nvContentPartPr>
              <p14:xfrm>
                <a:off x="5021431" y="5278301"/>
                <a:ext cx="192960" cy="82440"/>
              </p14:xfrm>
            </p:contentPart>
          </mc:Choice>
          <mc:Fallback>
            <p:pic>
              <p:nvPicPr>
                <p:cNvPr id="216" name="Ink 215">
                  <a:extLst>
                    <a:ext uri="{FF2B5EF4-FFF2-40B4-BE49-F238E27FC236}">
                      <a16:creationId xmlns:a16="http://schemas.microsoft.com/office/drawing/2014/main" id="{3D4B7A4B-EFDC-FC8F-27B0-A43A5237C1FA}"/>
                    </a:ext>
                  </a:extLst>
                </p:cNvPr>
                <p:cNvPicPr/>
                <p:nvPr/>
              </p:nvPicPr>
              <p:blipFill>
                <a:blip r:embed="rId363"/>
                <a:stretch>
                  <a:fillRect/>
                </a:stretch>
              </p:blipFill>
              <p:spPr>
                <a:xfrm>
                  <a:off x="5012791" y="5269661"/>
                  <a:ext cx="21060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18" name="Ink 217">
                  <a:extLst>
                    <a:ext uri="{FF2B5EF4-FFF2-40B4-BE49-F238E27FC236}">
                      <a16:creationId xmlns:a16="http://schemas.microsoft.com/office/drawing/2014/main" id="{E5597C39-AAD2-F620-2C26-66C14DF51B5C}"/>
                    </a:ext>
                  </a:extLst>
                </p14:cNvPr>
                <p14:cNvContentPartPr/>
                <p14:nvPr/>
              </p14:nvContentPartPr>
              <p14:xfrm>
                <a:off x="1599271" y="5879501"/>
                <a:ext cx="2415600" cy="69480"/>
              </p14:xfrm>
            </p:contentPart>
          </mc:Choice>
          <mc:Fallback>
            <p:pic>
              <p:nvPicPr>
                <p:cNvPr id="218" name="Ink 217">
                  <a:extLst>
                    <a:ext uri="{FF2B5EF4-FFF2-40B4-BE49-F238E27FC236}">
                      <a16:creationId xmlns:a16="http://schemas.microsoft.com/office/drawing/2014/main" id="{E5597C39-AAD2-F620-2C26-66C14DF51B5C}"/>
                    </a:ext>
                  </a:extLst>
                </p:cNvPr>
                <p:cNvPicPr/>
                <p:nvPr/>
              </p:nvPicPr>
              <p:blipFill>
                <a:blip r:embed="rId365"/>
                <a:stretch>
                  <a:fillRect/>
                </a:stretch>
              </p:blipFill>
              <p:spPr>
                <a:xfrm>
                  <a:off x="1590271" y="5870861"/>
                  <a:ext cx="243324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19" name="Ink 218">
                  <a:extLst>
                    <a:ext uri="{FF2B5EF4-FFF2-40B4-BE49-F238E27FC236}">
                      <a16:creationId xmlns:a16="http://schemas.microsoft.com/office/drawing/2014/main" id="{489B9F83-8699-1069-9F99-7B05FDB6B7AC}"/>
                    </a:ext>
                  </a:extLst>
                </p14:cNvPr>
                <p14:cNvContentPartPr/>
                <p14:nvPr/>
              </p14:nvContentPartPr>
              <p14:xfrm>
                <a:off x="1985911" y="6115301"/>
                <a:ext cx="2683800" cy="80640"/>
              </p14:xfrm>
            </p:contentPart>
          </mc:Choice>
          <mc:Fallback>
            <p:pic>
              <p:nvPicPr>
                <p:cNvPr id="219" name="Ink 218">
                  <a:extLst>
                    <a:ext uri="{FF2B5EF4-FFF2-40B4-BE49-F238E27FC236}">
                      <a16:creationId xmlns:a16="http://schemas.microsoft.com/office/drawing/2014/main" id="{489B9F83-8699-1069-9F99-7B05FDB6B7AC}"/>
                    </a:ext>
                  </a:extLst>
                </p:cNvPr>
                <p:cNvPicPr/>
                <p:nvPr/>
              </p:nvPicPr>
              <p:blipFill>
                <a:blip r:embed="rId367"/>
                <a:stretch>
                  <a:fillRect/>
                </a:stretch>
              </p:blipFill>
              <p:spPr>
                <a:xfrm>
                  <a:off x="1976911" y="6106301"/>
                  <a:ext cx="2701440" cy="98280"/>
                </a:xfrm>
                <a:prstGeom prst="rect">
                  <a:avLst/>
                </a:prstGeom>
              </p:spPr>
            </p:pic>
          </mc:Fallback>
        </mc:AlternateContent>
      </p:grpSp>
    </p:spTree>
    <p:extLst>
      <p:ext uri="{BB962C8B-B14F-4D97-AF65-F5344CB8AC3E}">
        <p14:creationId xmlns:p14="http://schemas.microsoft.com/office/powerpoint/2010/main" val="1996401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OData?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396836" cy="1754326"/>
          </a:xfrm>
          <a:prstGeom prst="rect">
            <a:avLst/>
          </a:prstGeom>
          <a:noFill/>
        </p:spPr>
        <p:txBody>
          <a:bodyPr wrap="square" rtlCol="0">
            <a:spAutoFit/>
          </a:bodyPr>
          <a:lstStyle/>
          <a:p>
            <a:pPr algn="just"/>
            <a:r>
              <a:rPr lang="en-US" dirty="0"/>
              <a:t>OData Stands for Open Data Protocol, It is an stateless protocol; it is an OASIS standard to communicate to server using  REST(</a:t>
            </a:r>
            <a:r>
              <a:rPr lang="en-US" dirty="0" err="1"/>
              <a:t>Represerntational</a:t>
            </a:r>
            <a:r>
              <a:rPr lang="en-US" dirty="0"/>
              <a:t> state Transfer) based service. It was acquired by Microsoft in 2012 and adopted by many companies to build REST services to expose data over internet HTTP/HTTPs protocol.</a:t>
            </a:r>
          </a:p>
          <a:p>
            <a:pPr algn="just"/>
            <a:r>
              <a:rPr lang="en-US" b="1" dirty="0"/>
              <a:t>Funda Fox</a:t>
            </a:r>
          </a:p>
          <a:p>
            <a:pPr algn="just"/>
            <a:r>
              <a:rPr lang="en-US" dirty="0"/>
              <a:t>Fiori cannot talk to FM, program, CDS views, …. Fiori only and only talk to OData service which is built on top of FM, ABAP code, CDS view.</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47AE12A1-4217-FB41-6DD6-543188F90344}"/>
                  </a:ext>
                </a:extLst>
              </p14:cNvPr>
              <p14:cNvContentPartPr/>
              <p14:nvPr/>
            </p14:nvContentPartPr>
            <p14:xfrm>
              <a:off x="6488116" y="2442852"/>
              <a:ext cx="5442120" cy="4026240"/>
            </p14:xfrm>
          </p:contentPart>
        </mc:Choice>
        <mc:Fallback>
          <p:pic>
            <p:nvPicPr>
              <p:cNvPr id="3" name="Ink 2">
                <a:extLst>
                  <a:ext uri="{FF2B5EF4-FFF2-40B4-BE49-F238E27FC236}">
                    <a16:creationId xmlns:a16="http://schemas.microsoft.com/office/drawing/2014/main" id="{47AE12A1-4217-FB41-6DD6-543188F90344}"/>
                  </a:ext>
                </a:extLst>
              </p:cNvPr>
              <p:cNvPicPr/>
              <p:nvPr/>
            </p:nvPicPr>
            <p:blipFill>
              <a:blip r:embed="rId4"/>
              <a:stretch>
                <a:fillRect/>
              </a:stretch>
            </p:blipFill>
            <p:spPr>
              <a:xfrm>
                <a:off x="6478756" y="2433492"/>
                <a:ext cx="5460840" cy="40449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8459EFA1-F93B-93B4-C6B4-91B61385DD0A}"/>
                  </a:ext>
                </a:extLst>
              </p14:cNvPr>
              <p14:cNvContentPartPr/>
              <p14:nvPr/>
            </p14:nvContentPartPr>
            <p14:xfrm>
              <a:off x="844680" y="2762400"/>
              <a:ext cx="5442120" cy="4026240"/>
            </p14:xfrm>
          </p:contentPart>
        </mc:Choice>
        <mc:Fallback>
          <p:pic>
            <p:nvPicPr>
              <p:cNvPr id="4" name="Ink 3">
                <a:extLst>
                  <a:ext uri="{FF2B5EF4-FFF2-40B4-BE49-F238E27FC236}">
                    <a16:creationId xmlns:a16="http://schemas.microsoft.com/office/drawing/2014/main" id="{8459EFA1-F93B-93B4-C6B4-91B61385DD0A}"/>
                  </a:ext>
                </a:extLst>
              </p:cNvPr>
              <p:cNvPicPr/>
              <p:nvPr/>
            </p:nvPicPr>
            <p:blipFill>
              <a:blip r:embed="rId4"/>
              <a:stretch>
                <a:fillRect/>
              </a:stretch>
            </p:blipFill>
            <p:spPr>
              <a:xfrm>
                <a:off x="835320" y="2753040"/>
                <a:ext cx="5460840" cy="40449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C8FD319A-08B7-4901-DA93-2CF679E21BEC}"/>
                  </a:ext>
                </a:extLst>
              </p14:cNvPr>
              <p14:cNvContentPartPr/>
              <p14:nvPr/>
            </p14:nvContentPartPr>
            <p14:xfrm>
              <a:off x="539640" y="2394000"/>
              <a:ext cx="10967040" cy="3435480"/>
            </p14:xfrm>
          </p:contentPart>
        </mc:Choice>
        <mc:Fallback>
          <p:pic>
            <p:nvPicPr>
              <p:cNvPr id="5" name="Ink 4">
                <a:extLst>
                  <a:ext uri="{FF2B5EF4-FFF2-40B4-BE49-F238E27FC236}">
                    <a16:creationId xmlns:a16="http://schemas.microsoft.com/office/drawing/2014/main" id="{C8FD319A-08B7-4901-DA93-2CF679E21BEC}"/>
                  </a:ext>
                </a:extLst>
              </p:cNvPr>
              <p:cNvPicPr/>
              <p:nvPr/>
            </p:nvPicPr>
            <p:blipFill>
              <a:blip r:embed="rId7"/>
              <a:stretch>
                <a:fillRect/>
              </a:stretch>
            </p:blipFill>
            <p:spPr>
              <a:xfrm>
                <a:off x="530280" y="2384640"/>
                <a:ext cx="10985760" cy="3454200"/>
              </a:xfrm>
              <a:prstGeom prst="rect">
                <a:avLst/>
              </a:prstGeom>
            </p:spPr>
          </p:pic>
        </mc:Fallback>
      </mc:AlternateContent>
    </p:spTree>
    <p:extLst>
      <p:ext uri="{BB962C8B-B14F-4D97-AF65-F5344CB8AC3E}">
        <p14:creationId xmlns:p14="http://schemas.microsoft.com/office/powerpoint/2010/main" val="1795692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OData Basics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29875"/>
          </a:xfrm>
          <a:prstGeom prst="rect">
            <a:avLst/>
          </a:prstGeom>
          <a:noFill/>
        </p:spPr>
        <p:txBody>
          <a:bodyPr wrap="square" rtlCol="0">
            <a:spAutoFit/>
          </a:bodyPr>
          <a:lstStyle/>
          <a:p>
            <a:pPr defTabSz="914126"/>
            <a:r>
              <a:rPr lang="en-US" sz="1799" dirty="0">
                <a:solidFill>
                  <a:prstClr val="black"/>
                </a:solidFill>
                <a:latin typeface="Calibri"/>
              </a:rPr>
              <a:t>This OData Protocol is mainly used to expose data over HTTP. It does not matter from consumer point, which technology the OData is built on. This way we are abstracted from the underlaying programming/database. </a:t>
            </a:r>
            <a:r>
              <a:rPr lang="en-US" sz="1799" b="1" dirty="0">
                <a:solidFill>
                  <a:prstClr val="black"/>
                </a:solidFill>
                <a:latin typeface="Calibri"/>
              </a:rPr>
              <a:t>Fiori only and only understand OData, it cannot talk to BAPI, BADI, FM, CDS View, Interface, Class.</a:t>
            </a:r>
          </a:p>
          <a:p>
            <a:pPr defTabSz="914126"/>
            <a:r>
              <a:rPr lang="en-US" sz="1799" dirty="0">
                <a:solidFill>
                  <a:prstClr val="black"/>
                </a:solidFill>
                <a:latin typeface="Calibri"/>
              </a:rPr>
              <a:t>Lets start understanding a sample odata given by Microsoft on </a:t>
            </a:r>
            <a:r>
              <a:rPr lang="en-US" sz="1799" dirty="0">
                <a:solidFill>
                  <a:prstClr val="black"/>
                </a:solidFill>
                <a:latin typeface="Calibri"/>
                <a:hlinkClick r:id="rId3"/>
              </a:rPr>
              <a:t>odata.org</a:t>
            </a:r>
            <a:endParaRPr lang="en-US" sz="1799" dirty="0">
              <a:solidFill>
                <a:prstClr val="black"/>
              </a:solidFill>
              <a:latin typeface="Calibri"/>
            </a:endParaRPr>
          </a:p>
          <a:p>
            <a:pPr defTabSz="914126"/>
            <a:r>
              <a:rPr lang="en-US" sz="1799" dirty="0">
                <a:solidFill>
                  <a:prstClr val="black"/>
                </a:solidFill>
                <a:latin typeface="Calibri"/>
              </a:rPr>
              <a:t>1. </a:t>
            </a:r>
            <a:r>
              <a:rPr lang="en-US" sz="1799" b="1" dirty="0">
                <a:solidFill>
                  <a:prstClr val="black"/>
                </a:solidFill>
                <a:latin typeface="Calibri"/>
              </a:rPr>
              <a:t>Service document </a:t>
            </a:r>
            <a:r>
              <a:rPr lang="en-US" sz="1799" dirty="0">
                <a:solidFill>
                  <a:prstClr val="black"/>
                </a:solidFill>
                <a:latin typeface="Calibri"/>
              </a:rPr>
              <a:t>– is a collection of entity sets to access the data. </a:t>
            </a:r>
          </a:p>
          <a:p>
            <a:pPr marL="285750" indent="-285750" defTabSz="914126">
              <a:buFontTx/>
              <a:buChar char="-"/>
            </a:pPr>
            <a:r>
              <a:rPr lang="en-US" sz="1799" dirty="0">
                <a:solidFill>
                  <a:prstClr val="black"/>
                </a:solidFill>
                <a:latin typeface="Calibri"/>
              </a:rPr>
              <a:t>An Entity set is built by an Entity Type. Entity Set is the right end point to perform CURDQ operations</a:t>
            </a:r>
          </a:p>
          <a:p>
            <a:pPr marL="285750" indent="-285750" defTabSz="914126">
              <a:buFontTx/>
              <a:buChar char="-"/>
            </a:pPr>
            <a:r>
              <a:rPr lang="en-US" sz="1799" dirty="0">
                <a:solidFill>
                  <a:prstClr val="black"/>
                </a:solidFill>
                <a:latin typeface="Calibri"/>
              </a:rPr>
              <a:t>Entity Type describes the structure of the data – metadata</a:t>
            </a:r>
          </a:p>
          <a:p>
            <a:pPr marL="285750" indent="-285750" defTabSz="914126">
              <a:buFontTx/>
              <a:buChar char="-"/>
            </a:pPr>
            <a:endParaRPr lang="en-US" sz="1799" dirty="0">
              <a:solidFill>
                <a:prstClr val="black"/>
              </a:solidFill>
              <a:latin typeface="Calibri"/>
            </a:endParaRPr>
          </a:p>
          <a:p>
            <a:pPr defTabSz="914126"/>
            <a:r>
              <a:rPr lang="en-US" sz="1799" dirty="0">
                <a:solidFill>
                  <a:prstClr val="black"/>
                </a:solidFill>
                <a:latin typeface="Calibri"/>
                <a:hlinkClick r:id="rId4"/>
              </a:rPr>
              <a:t>https://services.odata.org/V3/Northwind/Northwind.svc/</a:t>
            </a:r>
            <a:endParaRPr lang="en-US" sz="1799" dirty="0">
              <a:solidFill>
                <a:prstClr val="black"/>
              </a:solidFill>
              <a:latin typeface="Calibri"/>
            </a:endParaRPr>
          </a:p>
          <a:p>
            <a:pPr defTabSz="914126"/>
            <a:endParaRPr lang="en-US" sz="1799" dirty="0">
              <a:solidFill>
                <a:prstClr val="black"/>
              </a:solidFill>
              <a:latin typeface="Calibri"/>
            </a:endParaRPr>
          </a:p>
          <a:p>
            <a:pPr defTabSz="914126"/>
            <a:r>
              <a:rPr lang="en-US" sz="1799" dirty="0">
                <a:solidFill>
                  <a:prstClr val="black"/>
                </a:solidFill>
                <a:latin typeface="Calibri"/>
              </a:rPr>
              <a:t>2. </a:t>
            </a:r>
            <a:r>
              <a:rPr lang="en-US" sz="1799" b="1" dirty="0">
                <a:solidFill>
                  <a:prstClr val="black"/>
                </a:solidFill>
                <a:latin typeface="Calibri"/>
              </a:rPr>
              <a:t>Service metadata document </a:t>
            </a:r>
            <a:r>
              <a:rPr lang="en-US" sz="1799" dirty="0">
                <a:solidFill>
                  <a:prstClr val="black"/>
                </a:solidFill>
                <a:latin typeface="Calibri"/>
              </a:rPr>
              <a:t>– describes all the properties and entity types</a:t>
            </a:r>
          </a:p>
          <a:p>
            <a:pPr defTabSz="914126"/>
            <a:r>
              <a:rPr lang="en-US" sz="1799" dirty="0">
                <a:solidFill>
                  <a:prstClr val="black"/>
                </a:solidFill>
                <a:latin typeface="Calibri"/>
              </a:rPr>
              <a:t>Which includes key, properties, attributes (nullable, key, max length, create), NavigationProperty</a:t>
            </a:r>
          </a:p>
          <a:p>
            <a:pPr defTabSz="914126"/>
            <a:r>
              <a:rPr lang="en-US" sz="1799" dirty="0">
                <a:solidFill>
                  <a:prstClr val="black"/>
                </a:solidFill>
                <a:latin typeface="Calibri"/>
              </a:rPr>
              <a:t>Also includes the relations between entities called </a:t>
            </a:r>
            <a:r>
              <a:rPr lang="en-US" sz="1799" b="1" dirty="0">
                <a:solidFill>
                  <a:prstClr val="black"/>
                </a:solidFill>
                <a:latin typeface="Calibri"/>
              </a:rPr>
              <a:t>association </a:t>
            </a:r>
            <a:r>
              <a:rPr lang="en-US" sz="1799" dirty="0">
                <a:solidFill>
                  <a:prstClr val="black"/>
                </a:solidFill>
                <a:latin typeface="Calibri"/>
              </a:rPr>
              <a:t>(compare with Foreign key)</a:t>
            </a:r>
          </a:p>
          <a:p>
            <a:pPr defTabSz="914126"/>
            <a:r>
              <a:rPr lang="en-US" sz="1799" dirty="0">
                <a:solidFill>
                  <a:prstClr val="black"/>
                </a:solidFill>
                <a:latin typeface="Calibri"/>
              </a:rPr>
              <a:t>Usually one database table is considered as one entity.</a:t>
            </a:r>
          </a:p>
          <a:p>
            <a:pPr defTabSz="914126"/>
            <a:endParaRPr lang="en-US" sz="1799" dirty="0">
              <a:solidFill>
                <a:prstClr val="black"/>
              </a:solidFill>
              <a:latin typeface="Calibri"/>
            </a:endParaRPr>
          </a:p>
          <a:p>
            <a:pPr defTabSz="914126"/>
            <a:r>
              <a:rPr lang="en-US" sz="1799" dirty="0">
                <a:solidFill>
                  <a:prstClr val="black"/>
                </a:solidFill>
                <a:latin typeface="Calibri"/>
                <a:hlinkClick r:id="rId5"/>
              </a:rPr>
              <a:t>https://services.odata.org/V3/Northwind/Northwind.svc/$metadata</a:t>
            </a:r>
            <a:endParaRPr lang="en-US" sz="1799" dirty="0">
              <a:solidFill>
                <a:prstClr val="black"/>
              </a:solidFill>
              <a:latin typeface="Calibri"/>
            </a:endParaRPr>
          </a:p>
          <a:p>
            <a:pPr defTabSz="914126"/>
            <a:endParaRPr lang="en-US" sz="1799" dirty="0">
              <a:solidFill>
                <a:prstClr val="black"/>
              </a:solidFill>
              <a:latin typeface="Calibri"/>
            </a:endParaRPr>
          </a:p>
          <a:p>
            <a:pPr defTabSz="914126"/>
            <a:r>
              <a:rPr lang="en-US" sz="1799" dirty="0">
                <a:solidFill>
                  <a:prstClr val="black"/>
                </a:solidFill>
                <a:latin typeface="Calibri"/>
                <a:hlinkClick r:id="rId6"/>
              </a:rPr>
              <a:t>https://chrome.google.com/webstore/detail/jsonview/chklaanhfefbnpoihckbnefhakgolnmc</a:t>
            </a:r>
            <a:endParaRPr lang="en-US" sz="1799" dirty="0">
              <a:solidFill>
                <a:prstClr val="black"/>
              </a:solidFill>
              <a:latin typeface="Calibri"/>
            </a:endParaRPr>
          </a:p>
          <a:p>
            <a:pPr defTabSz="914126"/>
            <a:r>
              <a:rPr lang="en-US" sz="1799" dirty="0">
                <a:solidFill>
                  <a:prstClr val="black"/>
                </a:solidFill>
                <a:latin typeface="Calibri"/>
                <a:hlinkClick r:id="rId7"/>
              </a:rPr>
              <a:t>https://chrome.google.com/webstore/detail/xml-tree/gbammbheopgpmaagmckhpjbfgdfkpadb</a:t>
            </a:r>
            <a:endParaRPr lang="en-US" sz="1799" dirty="0">
              <a:solidFill>
                <a:prstClr val="black"/>
              </a:solidFill>
              <a:latin typeface="Calibri"/>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mc:AlternateContent xmlns:mc="http://schemas.openxmlformats.org/markup-compatibility/2006">
        <mc:Choice xmlns:p14="http://schemas.microsoft.com/office/powerpoint/2010/main" Requires="p14">
          <p:contentPart p14:bwMode="auto" r:id="rId8">
            <p14:nvContentPartPr>
              <p14:cNvPr id="3" name="Ink 2">
                <a:extLst>
                  <a:ext uri="{FF2B5EF4-FFF2-40B4-BE49-F238E27FC236}">
                    <a16:creationId xmlns:a16="http://schemas.microsoft.com/office/drawing/2014/main" id="{4B4EB2B0-5D94-5168-690D-7B271EA25089}"/>
                  </a:ext>
                </a:extLst>
              </p14:cNvPr>
              <p14:cNvContentPartPr/>
              <p14:nvPr/>
            </p14:nvContentPartPr>
            <p14:xfrm>
              <a:off x="2000160" y="1612800"/>
              <a:ext cx="9995400" cy="3975480"/>
            </p14:xfrm>
          </p:contentPart>
        </mc:Choice>
        <mc:Fallback>
          <p:pic>
            <p:nvPicPr>
              <p:cNvPr id="3" name="Ink 2">
                <a:extLst>
                  <a:ext uri="{FF2B5EF4-FFF2-40B4-BE49-F238E27FC236}">
                    <a16:creationId xmlns:a16="http://schemas.microsoft.com/office/drawing/2014/main" id="{4B4EB2B0-5D94-5168-690D-7B271EA25089}"/>
                  </a:ext>
                </a:extLst>
              </p:cNvPr>
              <p:cNvPicPr/>
              <p:nvPr/>
            </p:nvPicPr>
            <p:blipFill>
              <a:blip r:embed="rId9"/>
              <a:stretch>
                <a:fillRect/>
              </a:stretch>
            </p:blipFill>
            <p:spPr>
              <a:xfrm>
                <a:off x="1990800" y="1603440"/>
                <a:ext cx="10014120" cy="3994200"/>
              </a:xfrm>
              <a:prstGeom prst="rect">
                <a:avLst/>
              </a:prstGeom>
            </p:spPr>
          </p:pic>
        </mc:Fallback>
      </mc:AlternateContent>
    </p:spTree>
    <p:extLst>
      <p:ext uri="{BB962C8B-B14F-4D97-AF65-F5344CB8AC3E}">
        <p14:creationId xmlns:p14="http://schemas.microsoft.com/office/powerpoint/2010/main" val="544514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a:t>
            </a:r>
            <a:r>
              <a:rPr lang="en-US" sz="3600" b="1" i="0" dirty="0">
                <a:effectLst/>
                <a:latin typeface="Cooper Black" panose="0208090404030B020404" pitchFamily="18" charset="0"/>
              </a:rPr>
              <a:t>of an OData URL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sz="1800" dirty="0"/>
              <a:t>http://stcfin.st.com:8021/sap/opu/odata/IWBEP/GWSAMPLE_BASIC/ProductSet?$format=json</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64800F8D-EE3A-4C4C-8D47-41C322824E2A}"/>
              </a:ext>
            </a:extLst>
          </p:cNvPr>
          <p:cNvSpPr txBox="1"/>
          <p:nvPr/>
        </p:nvSpPr>
        <p:spPr>
          <a:xfrm>
            <a:off x="286327" y="2142836"/>
            <a:ext cx="11841018" cy="830997"/>
          </a:xfrm>
          <a:prstGeom prst="rect">
            <a:avLst/>
          </a:prstGeom>
          <a:noFill/>
        </p:spPr>
        <p:txBody>
          <a:bodyPr wrap="square" rtlCol="0">
            <a:spAutoFit/>
          </a:bodyPr>
          <a:lstStyle/>
          <a:p>
            <a:r>
              <a:rPr lang="en-US" sz="2400" dirty="0"/>
              <a:t>http(s)://hostname:port/sap/opu/odata/sap/SERVICENAME_SRV/ENTITYSET?p1=val&amp;p2=</a:t>
            </a:r>
            <a:r>
              <a:rPr lang="en-US" sz="2400" dirty="0" err="1"/>
              <a:t>val</a:t>
            </a:r>
            <a:endParaRPr lang="en-US" sz="2400" dirty="0"/>
          </a:p>
          <a:p>
            <a:endParaRPr lang="en-IN" sz="2400" dirty="0"/>
          </a:p>
        </p:txBody>
      </p:sp>
      <p:sp>
        <p:nvSpPr>
          <p:cNvPr id="7" name="Left Brace 6">
            <a:extLst>
              <a:ext uri="{FF2B5EF4-FFF2-40B4-BE49-F238E27FC236}">
                <a16:creationId xmlns:a16="http://schemas.microsoft.com/office/drawing/2014/main" id="{2B296661-837B-4F76-85C8-DE13D4AB4CF5}"/>
              </a:ext>
            </a:extLst>
          </p:cNvPr>
          <p:cNvSpPr/>
          <p:nvPr/>
        </p:nvSpPr>
        <p:spPr>
          <a:xfrm rot="16200000">
            <a:off x="526543" y="2192984"/>
            <a:ext cx="424734" cy="9376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9" name="Left Brace 8">
            <a:extLst>
              <a:ext uri="{FF2B5EF4-FFF2-40B4-BE49-F238E27FC236}">
                <a16:creationId xmlns:a16="http://schemas.microsoft.com/office/drawing/2014/main" id="{B16662C1-6EB3-4D1D-81CB-B4E67795C7AC}"/>
              </a:ext>
            </a:extLst>
          </p:cNvPr>
          <p:cNvSpPr/>
          <p:nvPr/>
        </p:nvSpPr>
        <p:spPr>
          <a:xfrm rot="16200000">
            <a:off x="2179852" y="1749104"/>
            <a:ext cx="424734" cy="1865743"/>
          </a:xfrm>
          <a:prstGeom prst="leftBrace">
            <a:avLst>
              <a:gd name="adj1" fmla="val 1485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0" name="Left Brace 9">
            <a:extLst>
              <a:ext uri="{FF2B5EF4-FFF2-40B4-BE49-F238E27FC236}">
                <a16:creationId xmlns:a16="http://schemas.microsoft.com/office/drawing/2014/main" id="{2931404F-E0D5-4E1A-B8E7-074345BBBB1C}"/>
              </a:ext>
            </a:extLst>
          </p:cNvPr>
          <p:cNvSpPr/>
          <p:nvPr/>
        </p:nvSpPr>
        <p:spPr>
          <a:xfrm rot="16200000">
            <a:off x="4427708" y="1484667"/>
            <a:ext cx="424734" cy="23946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1" name="Left Brace 10">
            <a:extLst>
              <a:ext uri="{FF2B5EF4-FFF2-40B4-BE49-F238E27FC236}">
                <a16:creationId xmlns:a16="http://schemas.microsoft.com/office/drawing/2014/main" id="{F914696D-8281-4E84-ADEF-C55BA5E06DEE}"/>
              </a:ext>
            </a:extLst>
          </p:cNvPr>
          <p:cNvSpPr/>
          <p:nvPr/>
        </p:nvSpPr>
        <p:spPr>
          <a:xfrm rot="16200000">
            <a:off x="6940005" y="1464511"/>
            <a:ext cx="424734" cy="23946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2" name="Left Brace 11">
            <a:extLst>
              <a:ext uri="{FF2B5EF4-FFF2-40B4-BE49-F238E27FC236}">
                <a16:creationId xmlns:a16="http://schemas.microsoft.com/office/drawing/2014/main" id="{A97A5547-0DFF-42A9-8872-D973EFF8D618}"/>
              </a:ext>
            </a:extLst>
          </p:cNvPr>
          <p:cNvSpPr/>
          <p:nvPr/>
        </p:nvSpPr>
        <p:spPr>
          <a:xfrm rot="16200000">
            <a:off x="8921203" y="1995607"/>
            <a:ext cx="424734" cy="13324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3" name="Left Brace 12">
            <a:extLst>
              <a:ext uri="{FF2B5EF4-FFF2-40B4-BE49-F238E27FC236}">
                <a16:creationId xmlns:a16="http://schemas.microsoft.com/office/drawing/2014/main" id="{29B92AAF-1803-4419-8740-B4EC3C348DD9}"/>
              </a:ext>
            </a:extLst>
          </p:cNvPr>
          <p:cNvSpPr/>
          <p:nvPr/>
        </p:nvSpPr>
        <p:spPr>
          <a:xfrm rot="16200000">
            <a:off x="10606928" y="1678722"/>
            <a:ext cx="424734" cy="20065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4" name="TextBox 13">
            <a:extLst>
              <a:ext uri="{FF2B5EF4-FFF2-40B4-BE49-F238E27FC236}">
                <a16:creationId xmlns:a16="http://schemas.microsoft.com/office/drawing/2014/main" id="{3D34BAEA-16A6-432A-A005-3DB654A24E47}"/>
              </a:ext>
            </a:extLst>
          </p:cNvPr>
          <p:cNvSpPr txBox="1"/>
          <p:nvPr/>
        </p:nvSpPr>
        <p:spPr>
          <a:xfrm>
            <a:off x="1625600" y="2844225"/>
            <a:ext cx="1597892" cy="369332"/>
          </a:xfrm>
          <a:prstGeom prst="rect">
            <a:avLst/>
          </a:prstGeom>
          <a:noFill/>
        </p:spPr>
        <p:txBody>
          <a:bodyPr wrap="square" rtlCol="0">
            <a:spAutoFit/>
          </a:bodyPr>
          <a:lstStyle/>
          <a:p>
            <a:r>
              <a:rPr lang="en-US" b="1" dirty="0"/>
              <a:t>Address</a:t>
            </a:r>
            <a:r>
              <a:rPr lang="en-US" sz="1600" b="1" dirty="0"/>
              <a:t> &amp; Port</a:t>
            </a:r>
            <a:endParaRPr lang="en-IN" sz="1600" b="1" dirty="0"/>
          </a:p>
        </p:txBody>
      </p:sp>
      <p:sp>
        <p:nvSpPr>
          <p:cNvPr id="15" name="TextBox 14">
            <a:extLst>
              <a:ext uri="{FF2B5EF4-FFF2-40B4-BE49-F238E27FC236}">
                <a16:creationId xmlns:a16="http://schemas.microsoft.com/office/drawing/2014/main" id="{CC97D53D-88BC-4A6A-BD81-41D0142542A3}"/>
              </a:ext>
            </a:extLst>
          </p:cNvPr>
          <p:cNvSpPr txBox="1"/>
          <p:nvPr/>
        </p:nvSpPr>
        <p:spPr>
          <a:xfrm>
            <a:off x="4145841" y="2922052"/>
            <a:ext cx="1266668" cy="369332"/>
          </a:xfrm>
          <a:prstGeom prst="rect">
            <a:avLst/>
          </a:prstGeom>
          <a:noFill/>
        </p:spPr>
        <p:txBody>
          <a:bodyPr wrap="square" rtlCol="0">
            <a:spAutoFit/>
          </a:bodyPr>
          <a:lstStyle/>
          <a:p>
            <a:r>
              <a:rPr lang="en-US" b="1" dirty="0"/>
              <a:t>Path prefix</a:t>
            </a:r>
            <a:endParaRPr lang="en-IN" b="1" dirty="0"/>
          </a:p>
        </p:txBody>
      </p:sp>
      <p:sp>
        <p:nvSpPr>
          <p:cNvPr id="16" name="TextBox 15">
            <a:extLst>
              <a:ext uri="{FF2B5EF4-FFF2-40B4-BE49-F238E27FC236}">
                <a16:creationId xmlns:a16="http://schemas.microsoft.com/office/drawing/2014/main" id="{883E2D83-60B9-4991-B0C0-16B04DE256CF}"/>
              </a:ext>
            </a:extLst>
          </p:cNvPr>
          <p:cNvSpPr txBox="1"/>
          <p:nvPr/>
        </p:nvSpPr>
        <p:spPr>
          <a:xfrm>
            <a:off x="6354617" y="2844225"/>
            <a:ext cx="1514765" cy="369332"/>
          </a:xfrm>
          <a:prstGeom prst="rect">
            <a:avLst/>
          </a:prstGeom>
          <a:noFill/>
        </p:spPr>
        <p:txBody>
          <a:bodyPr wrap="square" rtlCol="0">
            <a:spAutoFit/>
          </a:bodyPr>
          <a:lstStyle/>
          <a:p>
            <a:r>
              <a:rPr lang="en-US" b="1" dirty="0"/>
              <a:t>Service Name</a:t>
            </a:r>
            <a:endParaRPr lang="en-IN" b="1" dirty="0"/>
          </a:p>
        </p:txBody>
      </p:sp>
      <p:sp>
        <p:nvSpPr>
          <p:cNvPr id="17" name="TextBox 16">
            <a:extLst>
              <a:ext uri="{FF2B5EF4-FFF2-40B4-BE49-F238E27FC236}">
                <a16:creationId xmlns:a16="http://schemas.microsoft.com/office/drawing/2014/main" id="{53B780CA-DDD2-4AA2-8603-B7F83C382681}"/>
              </a:ext>
            </a:extLst>
          </p:cNvPr>
          <p:cNvSpPr txBox="1"/>
          <p:nvPr/>
        </p:nvSpPr>
        <p:spPr>
          <a:xfrm>
            <a:off x="7961745" y="2874189"/>
            <a:ext cx="2604655" cy="369332"/>
          </a:xfrm>
          <a:prstGeom prst="rect">
            <a:avLst/>
          </a:prstGeom>
          <a:noFill/>
        </p:spPr>
        <p:txBody>
          <a:bodyPr wrap="square" rtlCol="0">
            <a:spAutoFit/>
          </a:bodyPr>
          <a:lstStyle/>
          <a:p>
            <a:r>
              <a:rPr lang="en-US" b="1" dirty="0"/>
              <a:t>End Point Access Data</a:t>
            </a:r>
            <a:endParaRPr lang="en-IN" b="1" dirty="0"/>
          </a:p>
        </p:txBody>
      </p:sp>
      <p:sp>
        <p:nvSpPr>
          <p:cNvPr id="18" name="TextBox 17">
            <a:extLst>
              <a:ext uri="{FF2B5EF4-FFF2-40B4-BE49-F238E27FC236}">
                <a16:creationId xmlns:a16="http://schemas.microsoft.com/office/drawing/2014/main" id="{33698DF1-ED34-45BB-A39F-1423872685AD}"/>
              </a:ext>
            </a:extLst>
          </p:cNvPr>
          <p:cNvSpPr txBox="1"/>
          <p:nvPr/>
        </p:nvSpPr>
        <p:spPr>
          <a:xfrm>
            <a:off x="267681" y="2872083"/>
            <a:ext cx="1419068" cy="369332"/>
          </a:xfrm>
          <a:prstGeom prst="rect">
            <a:avLst/>
          </a:prstGeom>
          <a:noFill/>
        </p:spPr>
        <p:txBody>
          <a:bodyPr wrap="square" rtlCol="0">
            <a:spAutoFit/>
          </a:bodyPr>
          <a:lstStyle/>
          <a:p>
            <a:r>
              <a:rPr lang="en-US" b="1" dirty="0"/>
              <a:t>Protocol</a:t>
            </a:r>
            <a:endParaRPr lang="en-IN" b="1" dirty="0"/>
          </a:p>
        </p:txBody>
      </p:sp>
      <p:pic>
        <p:nvPicPr>
          <p:cNvPr id="19" name="Picture 4">
            <a:extLst>
              <a:ext uri="{FF2B5EF4-FFF2-40B4-BE49-F238E27FC236}">
                <a16:creationId xmlns:a16="http://schemas.microsoft.com/office/drawing/2014/main" id="{BC19D8B4-BEAE-4CDD-B523-1B9D5201F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17" y="3396462"/>
            <a:ext cx="4356892" cy="326766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E8214A8-7E89-400F-B11F-0934EA2C2656}"/>
              </a:ext>
            </a:extLst>
          </p:cNvPr>
          <p:cNvSpPr txBox="1"/>
          <p:nvPr/>
        </p:nvSpPr>
        <p:spPr>
          <a:xfrm>
            <a:off x="10363199" y="2922052"/>
            <a:ext cx="1734178" cy="369332"/>
          </a:xfrm>
          <a:prstGeom prst="rect">
            <a:avLst/>
          </a:prstGeom>
          <a:noFill/>
        </p:spPr>
        <p:txBody>
          <a:bodyPr wrap="square" rtlCol="0">
            <a:spAutoFit/>
          </a:bodyPr>
          <a:lstStyle/>
          <a:p>
            <a:r>
              <a:rPr lang="en-US" b="1" dirty="0"/>
              <a:t>Query Options</a:t>
            </a:r>
            <a:endParaRPr lang="en-IN" b="1" dirty="0"/>
          </a:p>
        </p:txBody>
      </p:sp>
    </p:spTree>
    <p:extLst>
      <p:ext uri="{BB962C8B-B14F-4D97-AF65-F5344CB8AC3E}">
        <p14:creationId xmlns:p14="http://schemas.microsoft.com/office/powerpoint/2010/main" val="817331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 name="Group 224">
            <a:extLst>
              <a:ext uri="{FF2B5EF4-FFF2-40B4-BE49-F238E27FC236}">
                <a16:creationId xmlns:a16="http://schemas.microsoft.com/office/drawing/2014/main" id="{A9F72FEA-18ED-D87F-4AA4-4AE4E0C5FFFD}"/>
              </a:ext>
            </a:extLst>
          </p:cNvPr>
          <p:cNvGrpSpPr/>
          <p:nvPr/>
        </p:nvGrpSpPr>
        <p:grpSpPr>
          <a:xfrm>
            <a:off x="302911" y="263501"/>
            <a:ext cx="11858400" cy="6029640"/>
            <a:chOff x="302911" y="263501"/>
            <a:chExt cx="11858400" cy="602964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7E55AB81-F269-F343-EBF8-EBED01DFEC45}"/>
                    </a:ext>
                  </a:extLst>
                </p14:cNvPr>
                <p14:cNvContentPartPr/>
                <p14:nvPr/>
              </p14:nvContentPartPr>
              <p14:xfrm>
                <a:off x="2851351" y="2540141"/>
                <a:ext cx="3856680" cy="1394280"/>
              </p14:xfrm>
            </p:contentPart>
          </mc:Choice>
          <mc:Fallback>
            <p:pic>
              <p:nvPicPr>
                <p:cNvPr id="2" name="Ink 1">
                  <a:extLst>
                    <a:ext uri="{FF2B5EF4-FFF2-40B4-BE49-F238E27FC236}">
                      <a16:creationId xmlns:a16="http://schemas.microsoft.com/office/drawing/2014/main" id="{7E55AB81-F269-F343-EBF8-EBED01DFEC45}"/>
                    </a:ext>
                  </a:extLst>
                </p:cNvPr>
                <p:cNvPicPr/>
                <p:nvPr/>
              </p:nvPicPr>
              <p:blipFill>
                <a:blip r:embed="rId3"/>
                <a:stretch>
                  <a:fillRect/>
                </a:stretch>
              </p:blipFill>
              <p:spPr>
                <a:xfrm>
                  <a:off x="2842351" y="2531501"/>
                  <a:ext cx="3874320" cy="14119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4ECEFBE4-7274-9E44-E702-A25805D0A022}"/>
                    </a:ext>
                  </a:extLst>
                </p14:cNvPr>
                <p14:cNvContentPartPr/>
                <p14:nvPr/>
              </p14:nvContentPartPr>
              <p14:xfrm>
                <a:off x="3821911" y="5093621"/>
                <a:ext cx="2175840" cy="276480"/>
              </p14:xfrm>
            </p:contentPart>
          </mc:Choice>
          <mc:Fallback>
            <p:pic>
              <p:nvPicPr>
                <p:cNvPr id="3" name="Ink 2">
                  <a:extLst>
                    <a:ext uri="{FF2B5EF4-FFF2-40B4-BE49-F238E27FC236}">
                      <a16:creationId xmlns:a16="http://schemas.microsoft.com/office/drawing/2014/main" id="{4ECEFBE4-7274-9E44-E702-A25805D0A022}"/>
                    </a:ext>
                  </a:extLst>
                </p:cNvPr>
                <p:cNvPicPr/>
                <p:nvPr/>
              </p:nvPicPr>
              <p:blipFill>
                <a:blip r:embed="rId5"/>
                <a:stretch>
                  <a:fillRect/>
                </a:stretch>
              </p:blipFill>
              <p:spPr>
                <a:xfrm>
                  <a:off x="3813271" y="5084621"/>
                  <a:ext cx="2193480" cy="2941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52852521-DADA-BF6D-4BF3-73004A365549}"/>
                    </a:ext>
                  </a:extLst>
                </p14:cNvPr>
                <p14:cNvContentPartPr/>
                <p14:nvPr/>
              </p14:nvContentPartPr>
              <p14:xfrm>
                <a:off x="3705631" y="5299541"/>
                <a:ext cx="2409120" cy="950760"/>
              </p14:xfrm>
            </p:contentPart>
          </mc:Choice>
          <mc:Fallback>
            <p:pic>
              <p:nvPicPr>
                <p:cNvPr id="4" name="Ink 3">
                  <a:extLst>
                    <a:ext uri="{FF2B5EF4-FFF2-40B4-BE49-F238E27FC236}">
                      <a16:creationId xmlns:a16="http://schemas.microsoft.com/office/drawing/2014/main" id="{52852521-DADA-BF6D-4BF3-73004A365549}"/>
                    </a:ext>
                  </a:extLst>
                </p:cNvPr>
                <p:cNvPicPr/>
                <p:nvPr/>
              </p:nvPicPr>
              <p:blipFill>
                <a:blip r:embed="rId7"/>
                <a:stretch>
                  <a:fillRect/>
                </a:stretch>
              </p:blipFill>
              <p:spPr>
                <a:xfrm>
                  <a:off x="3696991" y="5290541"/>
                  <a:ext cx="2426760" cy="9684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C581D4A6-FDAE-D00B-F7DF-6F8188A2AB8D}"/>
                    </a:ext>
                  </a:extLst>
                </p14:cNvPr>
                <p14:cNvContentPartPr/>
                <p14:nvPr/>
              </p14:nvContentPartPr>
              <p14:xfrm>
                <a:off x="5857711" y="5354621"/>
                <a:ext cx="61560" cy="936720"/>
              </p14:xfrm>
            </p:contentPart>
          </mc:Choice>
          <mc:Fallback>
            <p:pic>
              <p:nvPicPr>
                <p:cNvPr id="5" name="Ink 4">
                  <a:extLst>
                    <a:ext uri="{FF2B5EF4-FFF2-40B4-BE49-F238E27FC236}">
                      <a16:creationId xmlns:a16="http://schemas.microsoft.com/office/drawing/2014/main" id="{C581D4A6-FDAE-D00B-F7DF-6F8188A2AB8D}"/>
                    </a:ext>
                  </a:extLst>
                </p:cNvPr>
                <p:cNvPicPr/>
                <p:nvPr/>
              </p:nvPicPr>
              <p:blipFill>
                <a:blip r:embed="rId9"/>
                <a:stretch>
                  <a:fillRect/>
                </a:stretch>
              </p:blipFill>
              <p:spPr>
                <a:xfrm>
                  <a:off x="5848711" y="5345981"/>
                  <a:ext cx="79200" cy="9543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7E598E20-9E39-4806-67F5-90668977928B}"/>
                    </a:ext>
                  </a:extLst>
                </p14:cNvPr>
                <p14:cNvContentPartPr/>
                <p14:nvPr/>
              </p14:nvContentPartPr>
              <p14:xfrm>
                <a:off x="1483711" y="2942981"/>
                <a:ext cx="188280" cy="443520"/>
              </p14:xfrm>
            </p:contentPart>
          </mc:Choice>
          <mc:Fallback>
            <p:pic>
              <p:nvPicPr>
                <p:cNvPr id="7" name="Ink 6">
                  <a:extLst>
                    <a:ext uri="{FF2B5EF4-FFF2-40B4-BE49-F238E27FC236}">
                      <a16:creationId xmlns:a16="http://schemas.microsoft.com/office/drawing/2014/main" id="{7E598E20-9E39-4806-67F5-90668977928B}"/>
                    </a:ext>
                  </a:extLst>
                </p:cNvPr>
                <p:cNvPicPr/>
                <p:nvPr/>
              </p:nvPicPr>
              <p:blipFill>
                <a:blip r:embed="rId11"/>
                <a:stretch>
                  <a:fillRect/>
                </a:stretch>
              </p:blipFill>
              <p:spPr>
                <a:xfrm>
                  <a:off x="1474711" y="2934341"/>
                  <a:ext cx="205920" cy="4611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2F160765-04FF-6DC6-FC20-476C055C3F37}"/>
                    </a:ext>
                  </a:extLst>
                </p14:cNvPr>
                <p14:cNvContentPartPr/>
                <p14:nvPr/>
              </p14:nvContentPartPr>
              <p14:xfrm>
                <a:off x="1499911" y="3182381"/>
                <a:ext cx="142200" cy="111600"/>
              </p14:xfrm>
            </p:contentPart>
          </mc:Choice>
          <mc:Fallback>
            <p:pic>
              <p:nvPicPr>
                <p:cNvPr id="8" name="Ink 7">
                  <a:extLst>
                    <a:ext uri="{FF2B5EF4-FFF2-40B4-BE49-F238E27FC236}">
                      <a16:creationId xmlns:a16="http://schemas.microsoft.com/office/drawing/2014/main" id="{2F160765-04FF-6DC6-FC20-476C055C3F37}"/>
                    </a:ext>
                  </a:extLst>
                </p:cNvPr>
                <p:cNvPicPr/>
                <p:nvPr/>
              </p:nvPicPr>
              <p:blipFill>
                <a:blip r:embed="rId13"/>
                <a:stretch>
                  <a:fillRect/>
                </a:stretch>
              </p:blipFill>
              <p:spPr>
                <a:xfrm>
                  <a:off x="1490911" y="3173741"/>
                  <a:ext cx="15984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020C317B-038F-7FF8-ACA3-BAB0EAB36BA5}"/>
                    </a:ext>
                  </a:extLst>
                </p14:cNvPr>
                <p14:cNvContentPartPr/>
                <p14:nvPr/>
              </p14:nvContentPartPr>
              <p14:xfrm>
                <a:off x="1818871" y="3040901"/>
                <a:ext cx="144720" cy="405360"/>
              </p14:xfrm>
            </p:contentPart>
          </mc:Choice>
          <mc:Fallback>
            <p:pic>
              <p:nvPicPr>
                <p:cNvPr id="9" name="Ink 8">
                  <a:extLst>
                    <a:ext uri="{FF2B5EF4-FFF2-40B4-BE49-F238E27FC236}">
                      <a16:creationId xmlns:a16="http://schemas.microsoft.com/office/drawing/2014/main" id="{020C317B-038F-7FF8-ACA3-BAB0EAB36BA5}"/>
                    </a:ext>
                  </a:extLst>
                </p:cNvPr>
                <p:cNvPicPr/>
                <p:nvPr/>
              </p:nvPicPr>
              <p:blipFill>
                <a:blip r:embed="rId15"/>
                <a:stretch>
                  <a:fillRect/>
                </a:stretch>
              </p:blipFill>
              <p:spPr>
                <a:xfrm>
                  <a:off x="1810231" y="3031901"/>
                  <a:ext cx="162360" cy="423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6C9B7E11-A227-692B-4C61-C202AAB8D6D3}"/>
                    </a:ext>
                  </a:extLst>
                </p14:cNvPr>
                <p14:cNvContentPartPr/>
                <p14:nvPr/>
              </p14:nvContentPartPr>
              <p14:xfrm>
                <a:off x="2015431" y="3005621"/>
                <a:ext cx="204120" cy="415800"/>
              </p14:xfrm>
            </p:contentPart>
          </mc:Choice>
          <mc:Fallback>
            <p:pic>
              <p:nvPicPr>
                <p:cNvPr id="10" name="Ink 9">
                  <a:extLst>
                    <a:ext uri="{FF2B5EF4-FFF2-40B4-BE49-F238E27FC236}">
                      <a16:creationId xmlns:a16="http://schemas.microsoft.com/office/drawing/2014/main" id="{6C9B7E11-A227-692B-4C61-C202AAB8D6D3}"/>
                    </a:ext>
                  </a:extLst>
                </p:cNvPr>
                <p:cNvPicPr/>
                <p:nvPr/>
              </p:nvPicPr>
              <p:blipFill>
                <a:blip r:embed="rId17"/>
                <a:stretch>
                  <a:fillRect/>
                </a:stretch>
              </p:blipFill>
              <p:spPr>
                <a:xfrm>
                  <a:off x="2006791" y="2996621"/>
                  <a:ext cx="221760" cy="4334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id="{E0AEAAA9-D8CB-EC0C-67EA-6387529AAF30}"/>
                    </a:ext>
                  </a:extLst>
                </p14:cNvPr>
                <p14:cNvContentPartPr/>
                <p14:nvPr/>
              </p14:nvContentPartPr>
              <p14:xfrm>
                <a:off x="1562911" y="5424461"/>
                <a:ext cx="79920" cy="269280"/>
              </p14:xfrm>
            </p:contentPart>
          </mc:Choice>
          <mc:Fallback>
            <p:pic>
              <p:nvPicPr>
                <p:cNvPr id="11" name="Ink 10">
                  <a:extLst>
                    <a:ext uri="{FF2B5EF4-FFF2-40B4-BE49-F238E27FC236}">
                      <a16:creationId xmlns:a16="http://schemas.microsoft.com/office/drawing/2014/main" id="{E0AEAAA9-D8CB-EC0C-67EA-6387529AAF30}"/>
                    </a:ext>
                  </a:extLst>
                </p:cNvPr>
                <p:cNvPicPr/>
                <p:nvPr/>
              </p:nvPicPr>
              <p:blipFill>
                <a:blip r:embed="rId19"/>
                <a:stretch>
                  <a:fillRect/>
                </a:stretch>
              </p:blipFill>
              <p:spPr>
                <a:xfrm>
                  <a:off x="1554271" y="5415821"/>
                  <a:ext cx="97560" cy="2869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Ink 11">
                  <a:extLst>
                    <a:ext uri="{FF2B5EF4-FFF2-40B4-BE49-F238E27FC236}">
                      <a16:creationId xmlns:a16="http://schemas.microsoft.com/office/drawing/2014/main" id="{730AFEDA-8BD2-FF83-0957-8FBEBDC1DDC9}"/>
                    </a:ext>
                  </a:extLst>
                </p14:cNvPr>
                <p14:cNvContentPartPr/>
                <p14:nvPr/>
              </p14:nvContentPartPr>
              <p14:xfrm>
                <a:off x="1332871" y="5366141"/>
                <a:ext cx="464760" cy="396360"/>
              </p14:xfrm>
            </p:contentPart>
          </mc:Choice>
          <mc:Fallback>
            <p:pic>
              <p:nvPicPr>
                <p:cNvPr id="12" name="Ink 11">
                  <a:extLst>
                    <a:ext uri="{FF2B5EF4-FFF2-40B4-BE49-F238E27FC236}">
                      <a16:creationId xmlns:a16="http://schemas.microsoft.com/office/drawing/2014/main" id="{730AFEDA-8BD2-FF83-0957-8FBEBDC1DDC9}"/>
                    </a:ext>
                  </a:extLst>
                </p:cNvPr>
                <p:cNvPicPr/>
                <p:nvPr/>
              </p:nvPicPr>
              <p:blipFill>
                <a:blip r:embed="rId21"/>
                <a:stretch>
                  <a:fillRect/>
                </a:stretch>
              </p:blipFill>
              <p:spPr>
                <a:xfrm>
                  <a:off x="1323871" y="5357501"/>
                  <a:ext cx="482400" cy="4140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Ink 12">
                  <a:extLst>
                    <a:ext uri="{FF2B5EF4-FFF2-40B4-BE49-F238E27FC236}">
                      <a16:creationId xmlns:a16="http://schemas.microsoft.com/office/drawing/2014/main" id="{0F7E3D58-E69D-B068-C839-728BE7DBC0EE}"/>
                    </a:ext>
                  </a:extLst>
                </p14:cNvPr>
                <p14:cNvContentPartPr/>
                <p14:nvPr/>
              </p14:nvContentPartPr>
              <p14:xfrm>
                <a:off x="1897351" y="5385941"/>
                <a:ext cx="367920" cy="327960"/>
              </p14:xfrm>
            </p:contentPart>
          </mc:Choice>
          <mc:Fallback>
            <p:pic>
              <p:nvPicPr>
                <p:cNvPr id="13" name="Ink 12">
                  <a:extLst>
                    <a:ext uri="{FF2B5EF4-FFF2-40B4-BE49-F238E27FC236}">
                      <a16:creationId xmlns:a16="http://schemas.microsoft.com/office/drawing/2014/main" id="{0F7E3D58-E69D-B068-C839-728BE7DBC0EE}"/>
                    </a:ext>
                  </a:extLst>
                </p:cNvPr>
                <p:cNvPicPr/>
                <p:nvPr/>
              </p:nvPicPr>
              <p:blipFill>
                <a:blip r:embed="rId23"/>
                <a:stretch>
                  <a:fillRect/>
                </a:stretch>
              </p:blipFill>
              <p:spPr>
                <a:xfrm>
                  <a:off x="1888711" y="5376941"/>
                  <a:ext cx="385560" cy="3456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6" name="Ink 15">
                  <a:extLst>
                    <a:ext uri="{FF2B5EF4-FFF2-40B4-BE49-F238E27FC236}">
                      <a16:creationId xmlns:a16="http://schemas.microsoft.com/office/drawing/2014/main" id="{00FF7838-C667-2C70-A6DD-C38EC5F663D0}"/>
                    </a:ext>
                  </a:extLst>
                </p14:cNvPr>
                <p14:cNvContentPartPr/>
                <p14:nvPr/>
              </p14:nvContentPartPr>
              <p14:xfrm>
                <a:off x="6607231" y="5358221"/>
                <a:ext cx="2270880" cy="934920"/>
              </p14:xfrm>
            </p:contentPart>
          </mc:Choice>
          <mc:Fallback>
            <p:pic>
              <p:nvPicPr>
                <p:cNvPr id="16" name="Ink 15">
                  <a:extLst>
                    <a:ext uri="{FF2B5EF4-FFF2-40B4-BE49-F238E27FC236}">
                      <a16:creationId xmlns:a16="http://schemas.microsoft.com/office/drawing/2014/main" id="{00FF7838-C667-2C70-A6DD-C38EC5F663D0}"/>
                    </a:ext>
                  </a:extLst>
                </p:cNvPr>
                <p:cNvPicPr/>
                <p:nvPr/>
              </p:nvPicPr>
              <p:blipFill>
                <a:blip r:embed="rId25"/>
                <a:stretch>
                  <a:fillRect/>
                </a:stretch>
              </p:blipFill>
              <p:spPr>
                <a:xfrm>
                  <a:off x="6598231" y="5349581"/>
                  <a:ext cx="2288520" cy="9525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7" name="Ink 16">
                  <a:extLst>
                    <a:ext uri="{FF2B5EF4-FFF2-40B4-BE49-F238E27FC236}">
                      <a16:creationId xmlns:a16="http://schemas.microsoft.com/office/drawing/2014/main" id="{BAAF56CF-9D59-9C1F-2044-1718C7B005DB}"/>
                    </a:ext>
                  </a:extLst>
                </p14:cNvPr>
                <p14:cNvContentPartPr/>
                <p14:nvPr/>
              </p14:nvContentPartPr>
              <p14:xfrm>
                <a:off x="7167391" y="5427341"/>
                <a:ext cx="56520" cy="758520"/>
              </p14:xfrm>
            </p:contentPart>
          </mc:Choice>
          <mc:Fallback>
            <p:pic>
              <p:nvPicPr>
                <p:cNvPr id="17" name="Ink 16">
                  <a:extLst>
                    <a:ext uri="{FF2B5EF4-FFF2-40B4-BE49-F238E27FC236}">
                      <a16:creationId xmlns:a16="http://schemas.microsoft.com/office/drawing/2014/main" id="{BAAF56CF-9D59-9C1F-2044-1718C7B005DB}"/>
                    </a:ext>
                  </a:extLst>
                </p:cNvPr>
                <p:cNvPicPr/>
                <p:nvPr/>
              </p:nvPicPr>
              <p:blipFill>
                <a:blip r:embed="rId27"/>
                <a:stretch>
                  <a:fillRect/>
                </a:stretch>
              </p:blipFill>
              <p:spPr>
                <a:xfrm>
                  <a:off x="7158391" y="5418341"/>
                  <a:ext cx="74160" cy="7761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8" name="Ink 17">
                  <a:extLst>
                    <a:ext uri="{FF2B5EF4-FFF2-40B4-BE49-F238E27FC236}">
                      <a16:creationId xmlns:a16="http://schemas.microsoft.com/office/drawing/2014/main" id="{8A5EACC7-445B-BE68-4CA9-F8F714B34E7B}"/>
                    </a:ext>
                  </a:extLst>
                </p14:cNvPr>
                <p14:cNvContentPartPr/>
                <p14:nvPr/>
              </p14:nvContentPartPr>
              <p14:xfrm>
                <a:off x="7541431" y="5439581"/>
                <a:ext cx="99000" cy="834120"/>
              </p14:xfrm>
            </p:contentPart>
          </mc:Choice>
          <mc:Fallback>
            <p:pic>
              <p:nvPicPr>
                <p:cNvPr id="18" name="Ink 17">
                  <a:extLst>
                    <a:ext uri="{FF2B5EF4-FFF2-40B4-BE49-F238E27FC236}">
                      <a16:creationId xmlns:a16="http://schemas.microsoft.com/office/drawing/2014/main" id="{8A5EACC7-445B-BE68-4CA9-F8F714B34E7B}"/>
                    </a:ext>
                  </a:extLst>
                </p:cNvPr>
                <p:cNvPicPr/>
                <p:nvPr/>
              </p:nvPicPr>
              <p:blipFill>
                <a:blip r:embed="rId29"/>
                <a:stretch>
                  <a:fillRect/>
                </a:stretch>
              </p:blipFill>
              <p:spPr>
                <a:xfrm>
                  <a:off x="7532431" y="5430581"/>
                  <a:ext cx="116640" cy="8517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9" name="Ink 18">
                  <a:extLst>
                    <a:ext uri="{FF2B5EF4-FFF2-40B4-BE49-F238E27FC236}">
                      <a16:creationId xmlns:a16="http://schemas.microsoft.com/office/drawing/2014/main" id="{55280C45-D577-F509-6681-65C0B64071AA}"/>
                    </a:ext>
                  </a:extLst>
                </p14:cNvPr>
                <p14:cNvContentPartPr/>
                <p14:nvPr/>
              </p14:nvContentPartPr>
              <p14:xfrm>
                <a:off x="7924471" y="5476301"/>
                <a:ext cx="73080" cy="758880"/>
              </p14:xfrm>
            </p:contentPart>
          </mc:Choice>
          <mc:Fallback>
            <p:pic>
              <p:nvPicPr>
                <p:cNvPr id="19" name="Ink 18">
                  <a:extLst>
                    <a:ext uri="{FF2B5EF4-FFF2-40B4-BE49-F238E27FC236}">
                      <a16:creationId xmlns:a16="http://schemas.microsoft.com/office/drawing/2014/main" id="{55280C45-D577-F509-6681-65C0B64071AA}"/>
                    </a:ext>
                  </a:extLst>
                </p:cNvPr>
                <p:cNvPicPr/>
                <p:nvPr/>
              </p:nvPicPr>
              <p:blipFill>
                <a:blip r:embed="rId31"/>
                <a:stretch>
                  <a:fillRect/>
                </a:stretch>
              </p:blipFill>
              <p:spPr>
                <a:xfrm>
                  <a:off x="7915831" y="5467661"/>
                  <a:ext cx="90720" cy="7765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0" name="Ink 19">
                  <a:extLst>
                    <a:ext uri="{FF2B5EF4-FFF2-40B4-BE49-F238E27FC236}">
                      <a16:creationId xmlns:a16="http://schemas.microsoft.com/office/drawing/2014/main" id="{B86B2BF3-4801-D836-A79F-5C3573EBFAA5}"/>
                    </a:ext>
                  </a:extLst>
                </p14:cNvPr>
                <p14:cNvContentPartPr/>
                <p14:nvPr/>
              </p14:nvContentPartPr>
              <p14:xfrm>
                <a:off x="8376991" y="5437061"/>
                <a:ext cx="57600" cy="795240"/>
              </p14:xfrm>
            </p:contentPart>
          </mc:Choice>
          <mc:Fallback>
            <p:pic>
              <p:nvPicPr>
                <p:cNvPr id="20" name="Ink 19">
                  <a:extLst>
                    <a:ext uri="{FF2B5EF4-FFF2-40B4-BE49-F238E27FC236}">
                      <a16:creationId xmlns:a16="http://schemas.microsoft.com/office/drawing/2014/main" id="{B86B2BF3-4801-D836-A79F-5C3573EBFAA5}"/>
                    </a:ext>
                  </a:extLst>
                </p:cNvPr>
                <p:cNvPicPr/>
                <p:nvPr/>
              </p:nvPicPr>
              <p:blipFill>
                <a:blip r:embed="rId33"/>
                <a:stretch>
                  <a:fillRect/>
                </a:stretch>
              </p:blipFill>
              <p:spPr>
                <a:xfrm>
                  <a:off x="8367991" y="5428061"/>
                  <a:ext cx="75240" cy="8128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1" name="Ink 20">
                  <a:extLst>
                    <a:ext uri="{FF2B5EF4-FFF2-40B4-BE49-F238E27FC236}">
                      <a16:creationId xmlns:a16="http://schemas.microsoft.com/office/drawing/2014/main" id="{C8A5AEBD-3B9C-61A1-8689-D5B071275C31}"/>
                    </a:ext>
                  </a:extLst>
                </p14:cNvPr>
                <p14:cNvContentPartPr/>
                <p14:nvPr/>
              </p14:nvContentPartPr>
              <p14:xfrm>
                <a:off x="6861751" y="5786621"/>
                <a:ext cx="1962000" cy="83520"/>
              </p14:xfrm>
            </p:contentPart>
          </mc:Choice>
          <mc:Fallback>
            <p:pic>
              <p:nvPicPr>
                <p:cNvPr id="21" name="Ink 20">
                  <a:extLst>
                    <a:ext uri="{FF2B5EF4-FFF2-40B4-BE49-F238E27FC236}">
                      <a16:creationId xmlns:a16="http://schemas.microsoft.com/office/drawing/2014/main" id="{C8A5AEBD-3B9C-61A1-8689-D5B071275C31}"/>
                    </a:ext>
                  </a:extLst>
                </p:cNvPr>
                <p:cNvPicPr/>
                <p:nvPr/>
              </p:nvPicPr>
              <p:blipFill>
                <a:blip r:embed="rId35"/>
                <a:stretch>
                  <a:fillRect/>
                </a:stretch>
              </p:blipFill>
              <p:spPr>
                <a:xfrm>
                  <a:off x="6853111" y="5777981"/>
                  <a:ext cx="197964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2" name="Ink 21">
                  <a:extLst>
                    <a:ext uri="{FF2B5EF4-FFF2-40B4-BE49-F238E27FC236}">
                      <a16:creationId xmlns:a16="http://schemas.microsoft.com/office/drawing/2014/main" id="{7480A03A-5D64-3449-3BC8-1E9ACB7ED562}"/>
                    </a:ext>
                  </a:extLst>
                </p14:cNvPr>
                <p14:cNvContentPartPr/>
                <p14:nvPr/>
              </p14:nvContentPartPr>
              <p14:xfrm>
                <a:off x="7037791" y="5948261"/>
                <a:ext cx="1626480" cy="88920"/>
              </p14:xfrm>
            </p:contentPart>
          </mc:Choice>
          <mc:Fallback>
            <p:pic>
              <p:nvPicPr>
                <p:cNvPr id="22" name="Ink 21">
                  <a:extLst>
                    <a:ext uri="{FF2B5EF4-FFF2-40B4-BE49-F238E27FC236}">
                      <a16:creationId xmlns:a16="http://schemas.microsoft.com/office/drawing/2014/main" id="{7480A03A-5D64-3449-3BC8-1E9ACB7ED562}"/>
                    </a:ext>
                  </a:extLst>
                </p:cNvPr>
                <p:cNvPicPr/>
                <p:nvPr/>
              </p:nvPicPr>
              <p:blipFill>
                <a:blip r:embed="rId37"/>
                <a:stretch>
                  <a:fillRect/>
                </a:stretch>
              </p:blipFill>
              <p:spPr>
                <a:xfrm>
                  <a:off x="7028791" y="5939621"/>
                  <a:ext cx="164412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43" name="Ink 42">
                  <a:extLst>
                    <a:ext uri="{FF2B5EF4-FFF2-40B4-BE49-F238E27FC236}">
                      <a16:creationId xmlns:a16="http://schemas.microsoft.com/office/drawing/2014/main" id="{8ABEF223-2180-4A61-EA20-B114DC8B5A5B}"/>
                    </a:ext>
                  </a:extLst>
                </p14:cNvPr>
                <p14:cNvContentPartPr/>
                <p14:nvPr/>
              </p14:nvContentPartPr>
              <p14:xfrm>
                <a:off x="4785991" y="3934421"/>
                <a:ext cx="59400" cy="133920"/>
              </p14:xfrm>
            </p:contentPart>
          </mc:Choice>
          <mc:Fallback>
            <p:pic>
              <p:nvPicPr>
                <p:cNvPr id="43" name="Ink 42">
                  <a:extLst>
                    <a:ext uri="{FF2B5EF4-FFF2-40B4-BE49-F238E27FC236}">
                      <a16:creationId xmlns:a16="http://schemas.microsoft.com/office/drawing/2014/main" id="{8ABEF223-2180-4A61-EA20-B114DC8B5A5B}"/>
                    </a:ext>
                  </a:extLst>
                </p:cNvPr>
                <p:cNvPicPr/>
                <p:nvPr/>
              </p:nvPicPr>
              <p:blipFill>
                <a:blip r:embed="rId39"/>
                <a:stretch>
                  <a:fillRect/>
                </a:stretch>
              </p:blipFill>
              <p:spPr>
                <a:xfrm>
                  <a:off x="4777351" y="3925781"/>
                  <a:ext cx="7704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44" name="Ink 43">
                  <a:extLst>
                    <a:ext uri="{FF2B5EF4-FFF2-40B4-BE49-F238E27FC236}">
                      <a16:creationId xmlns:a16="http://schemas.microsoft.com/office/drawing/2014/main" id="{4F0A6981-8C73-10A2-2A4E-3EA1CC0ED20F}"/>
                    </a:ext>
                  </a:extLst>
                </p14:cNvPr>
                <p14:cNvContentPartPr/>
                <p14:nvPr/>
              </p14:nvContentPartPr>
              <p14:xfrm>
                <a:off x="4837471" y="3876461"/>
                <a:ext cx="144360" cy="188280"/>
              </p14:xfrm>
            </p:contentPart>
          </mc:Choice>
          <mc:Fallback>
            <p:pic>
              <p:nvPicPr>
                <p:cNvPr id="44" name="Ink 43">
                  <a:extLst>
                    <a:ext uri="{FF2B5EF4-FFF2-40B4-BE49-F238E27FC236}">
                      <a16:creationId xmlns:a16="http://schemas.microsoft.com/office/drawing/2014/main" id="{4F0A6981-8C73-10A2-2A4E-3EA1CC0ED20F}"/>
                    </a:ext>
                  </a:extLst>
                </p:cNvPr>
                <p:cNvPicPr/>
                <p:nvPr/>
              </p:nvPicPr>
              <p:blipFill>
                <a:blip r:embed="rId41"/>
                <a:stretch>
                  <a:fillRect/>
                </a:stretch>
              </p:blipFill>
              <p:spPr>
                <a:xfrm>
                  <a:off x="4828471" y="3867461"/>
                  <a:ext cx="16200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45" name="Ink 44">
                  <a:extLst>
                    <a:ext uri="{FF2B5EF4-FFF2-40B4-BE49-F238E27FC236}">
                      <a16:creationId xmlns:a16="http://schemas.microsoft.com/office/drawing/2014/main" id="{71031B02-E124-549C-C203-319F4D7646E9}"/>
                    </a:ext>
                  </a:extLst>
                </p14:cNvPr>
                <p14:cNvContentPartPr/>
                <p14:nvPr/>
              </p14:nvContentPartPr>
              <p14:xfrm>
                <a:off x="4896511" y="3906701"/>
                <a:ext cx="69480" cy="883080"/>
              </p14:xfrm>
            </p:contentPart>
          </mc:Choice>
          <mc:Fallback>
            <p:pic>
              <p:nvPicPr>
                <p:cNvPr id="45" name="Ink 44">
                  <a:extLst>
                    <a:ext uri="{FF2B5EF4-FFF2-40B4-BE49-F238E27FC236}">
                      <a16:creationId xmlns:a16="http://schemas.microsoft.com/office/drawing/2014/main" id="{71031B02-E124-549C-C203-319F4D7646E9}"/>
                    </a:ext>
                  </a:extLst>
                </p:cNvPr>
                <p:cNvPicPr/>
                <p:nvPr/>
              </p:nvPicPr>
              <p:blipFill>
                <a:blip r:embed="rId43"/>
                <a:stretch>
                  <a:fillRect/>
                </a:stretch>
              </p:blipFill>
              <p:spPr>
                <a:xfrm>
                  <a:off x="4887511" y="3897701"/>
                  <a:ext cx="87120" cy="9007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46" name="Ink 45">
                  <a:extLst>
                    <a:ext uri="{FF2B5EF4-FFF2-40B4-BE49-F238E27FC236}">
                      <a16:creationId xmlns:a16="http://schemas.microsoft.com/office/drawing/2014/main" id="{197FC169-8328-C671-719B-065AB77891DC}"/>
                    </a:ext>
                  </a:extLst>
                </p14:cNvPr>
                <p14:cNvContentPartPr/>
                <p14:nvPr/>
              </p14:nvContentPartPr>
              <p14:xfrm>
                <a:off x="4813351" y="4725701"/>
                <a:ext cx="331200" cy="118800"/>
              </p14:xfrm>
            </p:contentPart>
          </mc:Choice>
          <mc:Fallback>
            <p:pic>
              <p:nvPicPr>
                <p:cNvPr id="46" name="Ink 45">
                  <a:extLst>
                    <a:ext uri="{FF2B5EF4-FFF2-40B4-BE49-F238E27FC236}">
                      <a16:creationId xmlns:a16="http://schemas.microsoft.com/office/drawing/2014/main" id="{197FC169-8328-C671-719B-065AB77891DC}"/>
                    </a:ext>
                  </a:extLst>
                </p:cNvPr>
                <p:cNvPicPr/>
                <p:nvPr/>
              </p:nvPicPr>
              <p:blipFill>
                <a:blip r:embed="rId45"/>
                <a:stretch>
                  <a:fillRect/>
                </a:stretch>
              </p:blipFill>
              <p:spPr>
                <a:xfrm>
                  <a:off x="4804351" y="4716701"/>
                  <a:ext cx="34884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48" name="Ink 47">
                  <a:extLst>
                    <a:ext uri="{FF2B5EF4-FFF2-40B4-BE49-F238E27FC236}">
                      <a16:creationId xmlns:a16="http://schemas.microsoft.com/office/drawing/2014/main" id="{472FBE08-D1D2-CF5F-CA55-8736E7CA236D}"/>
                    </a:ext>
                  </a:extLst>
                </p14:cNvPr>
                <p14:cNvContentPartPr/>
                <p14:nvPr/>
              </p14:nvContentPartPr>
              <p14:xfrm>
                <a:off x="3771151" y="294461"/>
                <a:ext cx="3171240" cy="1056600"/>
              </p14:xfrm>
            </p:contentPart>
          </mc:Choice>
          <mc:Fallback>
            <p:pic>
              <p:nvPicPr>
                <p:cNvPr id="48" name="Ink 47">
                  <a:extLst>
                    <a:ext uri="{FF2B5EF4-FFF2-40B4-BE49-F238E27FC236}">
                      <a16:creationId xmlns:a16="http://schemas.microsoft.com/office/drawing/2014/main" id="{472FBE08-D1D2-CF5F-CA55-8736E7CA236D}"/>
                    </a:ext>
                  </a:extLst>
                </p:cNvPr>
                <p:cNvPicPr/>
                <p:nvPr/>
              </p:nvPicPr>
              <p:blipFill>
                <a:blip r:embed="rId47"/>
                <a:stretch>
                  <a:fillRect/>
                </a:stretch>
              </p:blipFill>
              <p:spPr>
                <a:xfrm>
                  <a:off x="3762511" y="285821"/>
                  <a:ext cx="3188880" cy="10742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49" name="Ink 48">
                  <a:extLst>
                    <a:ext uri="{FF2B5EF4-FFF2-40B4-BE49-F238E27FC236}">
                      <a16:creationId xmlns:a16="http://schemas.microsoft.com/office/drawing/2014/main" id="{7C637CDA-C0FE-40E9-4AF7-89525B131215}"/>
                    </a:ext>
                  </a:extLst>
                </p14:cNvPr>
                <p14:cNvContentPartPr/>
                <p14:nvPr/>
              </p14:nvContentPartPr>
              <p14:xfrm>
                <a:off x="7448551" y="727181"/>
                <a:ext cx="14400" cy="164160"/>
              </p14:xfrm>
            </p:contentPart>
          </mc:Choice>
          <mc:Fallback>
            <p:pic>
              <p:nvPicPr>
                <p:cNvPr id="49" name="Ink 48">
                  <a:extLst>
                    <a:ext uri="{FF2B5EF4-FFF2-40B4-BE49-F238E27FC236}">
                      <a16:creationId xmlns:a16="http://schemas.microsoft.com/office/drawing/2014/main" id="{7C637CDA-C0FE-40E9-4AF7-89525B131215}"/>
                    </a:ext>
                  </a:extLst>
                </p:cNvPr>
                <p:cNvPicPr/>
                <p:nvPr/>
              </p:nvPicPr>
              <p:blipFill>
                <a:blip r:embed="rId49"/>
                <a:stretch>
                  <a:fillRect/>
                </a:stretch>
              </p:blipFill>
              <p:spPr>
                <a:xfrm>
                  <a:off x="7439551" y="718541"/>
                  <a:ext cx="3204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50" name="Ink 49">
                  <a:extLst>
                    <a:ext uri="{FF2B5EF4-FFF2-40B4-BE49-F238E27FC236}">
                      <a16:creationId xmlns:a16="http://schemas.microsoft.com/office/drawing/2014/main" id="{1BB253AB-6B48-89C7-B193-12431ECD69C4}"/>
                    </a:ext>
                  </a:extLst>
                </p14:cNvPr>
                <p14:cNvContentPartPr/>
                <p14:nvPr/>
              </p14:nvContentPartPr>
              <p14:xfrm>
                <a:off x="7269631" y="263501"/>
                <a:ext cx="653400" cy="642960"/>
              </p14:xfrm>
            </p:contentPart>
          </mc:Choice>
          <mc:Fallback>
            <p:pic>
              <p:nvPicPr>
                <p:cNvPr id="50" name="Ink 49">
                  <a:extLst>
                    <a:ext uri="{FF2B5EF4-FFF2-40B4-BE49-F238E27FC236}">
                      <a16:creationId xmlns:a16="http://schemas.microsoft.com/office/drawing/2014/main" id="{1BB253AB-6B48-89C7-B193-12431ECD69C4}"/>
                    </a:ext>
                  </a:extLst>
                </p:cNvPr>
                <p:cNvPicPr/>
                <p:nvPr/>
              </p:nvPicPr>
              <p:blipFill>
                <a:blip r:embed="rId51"/>
                <a:stretch>
                  <a:fillRect/>
                </a:stretch>
              </p:blipFill>
              <p:spPr>
                <a:xfrm>
                  <a:off x="7260631" y="254501"/>
                  <a:ext cx="671040" cy="6606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51" name="Ink 50">
                  <a:extLst>
                    <a:ext uri="{FF2B5EF4-FFF2-40B4-BE49-F238E27FC236}">
                      <a16:creationId xmlns:a16="http://schemas.microsoft.com/office/drawing/2014/main" id="{D0EA64C4-F796-B03E-EA9D-702464E92DA4}"/>
                    </a:ext>
                  </a:extLst>
                </p14:cNvPr>
                <p14:cNvContentPartPr/>
                <p14:nvPr/>
              </p14:nvContentPartPr>
              <p14:xfrm>
                <a:off x="7875151" y="689381"/>
                <a:ext cx="1779120" cy="226800"/>
              </p14:xfrm>
            </p:contentPart>
          </mc:Choice>
          <mc:Fallback>
            <p:pic>
              <p:nvPicPr>
                <p:cNvPr id="51" name="Ink 50">
                  <a:extLst>
                    <a:ext uri="{FF2B5EF4-FFF2-40B4-BE49-F238E27FC236}">
                      <a16:creationId xmlns:a16="http://schemas.microsoft.com/office/drawing/2014/main" id="{D0EA64C4-F796-B03E-EA9D-702464E92DA4}"/>
                    </a:ext>
                  </a:extLst>
                </p:cNvPr>
                <p:cNvPicPr/>
                <p:nvPr/>
              </p:nvPicPr>
              <p:blipFill>
                <a:blip r:embed="rId53"/>
                <a:stretch>
                  <a:fillRect/>
                </a:stretch>
              </p:blipFill>
              <p:spPr>
                <a:xfrm>
                  <a:off x="7866511" y="680381"/>
                  <a:ext cx="179676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53" name="Ink 52">
                  <a:extLst>
                    <a:ext uri="{FF2B5EF4-FFF2-40B4-BE49-F238E27FC236}">
                      <a16:creationId xmlns:a16="http://schemas.microsoft.com/office/drawing/2014/main" id="{0903281B-E6AA-5466-717A-F037DB0B06CB}"/>
                    </a:ext>
                  </a:extLst>
                </p14:cNvPr>
                <p14:cNvContentPartPr/>
                <p14:nvPr/>
              </p14:nvContentPartPr>
              <p14:xfrm>
                <a:off x="4560991" y="1376261"/>
                <a:ext cx="90000" cy="986760"/>
              </p14:xfrm>
            </p:contentPart>
          </mc:Choice>
          <mc:Fallback>
            <p:pic>
              <p:nvPicPr>
                <p:cNvPr id="53" name="Ink 52">
                  <a:extLst>
                    <a:ext uri="{FF2B5EF4-FFF2-40B4-BE49-F238E27FC236}">
                      <a16:creationId xmlns:a16="http://schemas.microsoft.com/office/drawing/2014/main" id="{0903281B-E6AA-5466-717A-F037DB0B06CB}"/>
                    </a:ext>
                  </a:extLst>
                </p:cNvPr>
                <p:cNvPicPr/>
                <p:nvPr/>
              </p:nvPicPr>
              <p:blipFill>
                <a:blip r:embed="rId55"/>
                <a:stretch>
                  <a:fillRect/>
                </a:stretch>
              </p:blipFill>
              <p:spPr>
                <a:xfrm>
                  <a:off x="4552351" y="1367261"/>
                  <a:ext cx="107640" cy="10044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54" name="Ink 53">
                  <a:extLst>
                    <a:ext uri="{FF2B5EF4-FFF2-40B4-BE49-F238E27FC236}">
                      <a16:creationId xmlns:a16="http://schemas.microsoft.com/office/drawing/2014/main" id="{24027713-0855-6814-7390-D50EA1950E1E}"/>
                    </a:ext>
                  </a:extLst>
                </p14:cNvPr>
                <p14:cNvContentPartPr/>
                <p14:nvPr/>
              </p14:nvContentPartPr>
              <p14:xfrm>
                <a:off x="4398631" y="2290661"/>
                <a:ext cx="162720" cy="69840"/>
              </p14:xfrm>
            </p:contentPart>
          </mc:Choice>
          <mc:Fallback>
            <p:pic>
              <p:nvPicPr>
                <p:cNvPr id="54" name="Ink 53">
                  <a:extLst>
                    <a:ext uri="{FF2B5EF4-FFF2-40B4-BE49-F238E27FC236}">
                      <a16:creationId xmlns:a16="http://schemas.microsoft.com/office/drawing/2014/main" id="{24027713-0855-6814-7390-D50EA1950E1E}"/>
                    </a:ext>
                  </a:extLst>
                </p:cNvPr>
                <p:cNvPicPr/>
                <p:nvPr/>
              </p:nvPicPr>
              <p:blipFill>
                <a:blip r:embed="rId57"/>
                <a:stretch>
                  <a:fillRect/>
                </a:stretch>
              </p:blipFill>
              <p:spPr>
                <a:xfrm>
                  <a:off x="4389631" y="2282021"/>
                  <a:ext cx="18036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55" name="Ink 54">
                  <a:extLst>
                    <a:ext uri="{FF2B5EF4-FFF2-40B4-BE49-F238E27FC236}">
                      <a16:creationId xmlns:a16="http://schemas.microsoft.com/office/drawing/2014/main" id="{93D32C58-4F4D-68FB-2312-7BDF749621D9}"/>
                    </a:ext>
                  </a:extLst>
                </p14:cNvPr>
                <p14:cNvContentPartPr/>
                <p14:nvPr/>
              </p14:nvContentPartPr>
              <p14:xfrm>
                <a:off x="4550191" y="2279501"/>
                <a:ext cx="142200" cy="108000"/>
              </p14:xfrm>
            </p:contentPart>
          </mc:Choice>
          <mc:Fallback>
            <p:pic>
              <p:nvPicPr>
                <p:cNvPr id="55" name="Ink 54">
                  <a:extLst>
                    <a:ext uri="{FF2B5EF4-FFF2-40B4-BE49-F238E27FC236}">
                      <a16:creationId xmlns:a16="http://schemas.microsoft.com/office/drawing/2014/main" id="{93D32C58-4F4D-68FB-2312-7BDF749621D9}"/>
                    </a:ext>
                  </a:extLst>
                </p:cNvPr>
                <p:cNvPicPr/>
                <p:nvPr/>
              </p:nvPicPr>
              <p:blipFill>
                <a:blip r:embed="rId59"/>
                <a:stretch>
                  <a:fillRect/>
                </a:stretch>
              </p:blipFill>
              <p:spPr>
                <a:xfrm>
                  <a:off x="4541551" y="2270861"/>
                  <a:ext cx="15984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57" name="Ink 56">
                  <a:extLst>
                    <a:ext uri="{FF2B5EF4-FFF2-40B4-BE49-F238E27FC236}">
                      <a16:creationId xmlns:a16="http://schemas.microsoft.com/office/drawing/2014/main" id="{0D66B71E-FA5B-8A50-6914-1A21A787859E}"/>
                    </a:ext>
                  </a:extLst>
                </p14:cNvPr>
                <p14:cNvContentPartPr/>
                <p14:nvPr/>
              </p14:nvContentPartPr>
              <p14:xfrm>
                <a:off x="4414471" y="638981"/>
                <a:ext cx="236520" cy="364680"/>
              </p14:xfrm>
            </p:contentPart>
          </mc:Choice>
          <mc:Fallback>
            <p:pic>
              <p:nvPicPr>
                <p:cNvPr id="57" name="Ink 56">
                  <a:extLst>
                    <a:ext uri="{FF2B5EF4-FFF2-40B4-BE49-F238E27FC236}">
                      <a16:creationId xmlns:a16="http://schemas.microsoft.com/office/drawing/2014/main" id="{0D66B71E-FA5B-8A50-6914-1A21A787859E}"/>
                    </a:ext>
                  </a:extLst>
                </p:cNvPr>
                <p:cNvPicPr/>
                <p:nvPr/>
              </p:nvPicPr>
              <p:blipFill>
                <a:blip r:embed="rId61"/>
                <a:stretch>
                  <a:fillRect/>
                </a:stretch>
              </p:blipFill>
              <p:spPr>
                <a:xfrm>
                  <a:off x="4405831" y="630341"/>
                  <a:ext cx="254160" cy="3823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58" name="Ink 57">
                  <a:extLst>
                    <a:ext uri="{FF2B5EF4-FFF2-40B4-BE49-F238E27FC236}">
                      <a16:creationId xmlns:a16="http://schemas.microsoft.com/office/drawing/2014/main" id="{A8F27128-6AD6-959D-A457-F918140421FA}"/>
                    </a:ext>
                  </a:extLst>
                </p14:cNvPr>
                <p14:cNvContentPartPr/>
                <p14:nvPr/>
              </p14:nvContentPartPr>
              <p14:xfrm>
                <a:off x="4683391" y="728981"/>
                <a:ext cx="251640" cy="236160"/>
              </p14:xfrm>
            </p:contentPart>
          </mc:Choice>
          <mc:Fallback>
            <p:pic>
              <p:nvPicPr>
                <p:cNvPr id="58" name="Ink 57">
                  <a:extLst>
                    <a:ext uri="{FF2B5EF4-FFF2-40B4-BE49-F238E27FC236}">
                      <a16:creationId xmlns:a16="http://schemas.microsoft.com/office/drawing/2014/main" id="{A8F27128-6AD6-959D-A457-F918140421FA}"/>
                    </a:ext>
                  </a:extLst>
                </p:cNvPr>
                <p:cNvPicPr/>
                <p:nvPr/>
              </p:nvPicPr>
              <p:blipFill>
                <a:blip r:embed="rId63"/>
                <a:stretch>
                  <a:fillRect/>
                </a:stretch>
              </p:blipFill>
              <p:spPr>
                <a:xfrm>
                  <a:off x="4674391" y="720341"/>
                  <a:ext cx="269280" cy="2538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59" name="Ink 58">
                  <a:extLst>
                    <a:ext uri="{FF2B5EF4-FFF2-40B4-BE49-F238E27FC236}">
                      <a16:creationId xmlns:a16="http://schemas.microsoft.com/office/drawing/2014/main" id="{CF7EF370-FFE0-A9CE-F3FE-33CC1429B035}"/>
                    </a:ext>
                  </a:extLst>
                </p14:cNvPr>
                <p14:cNvContentPartPr/>
                <p14:nvPr/>
              </p14:nvContentPartPr>
              <p14:xfrm>
                <a:off x="5005951" y="734021"/>
                <a:ext cx="265320" cy="217800"/>
              </p14:xfrm>
            </p:contentPart>
          </mc:Choice>
          <mc:Fallback>
            <p:pic>
              <p:nvPicPr>
                <p:cNvPr id="59" name="Ink 58">
                  <a:extLst>
                    <a:ext uri="{FF2B5EF4-FFF2-40B4-BE49-F238E27FC236}">
                      <a16:creationId xmlns:a16="http://schemas.microsoft.com/office/drawing/2014/main" id="{CF7EF370-FFE0-A9CE-F3FE-33CC1429B035}"/>
                    </a:ext>
                  </a:extLst>
                </p:cNvPr>
                <p:cNvPicPr/>
                <p:nvPr/>
              </p:nvPicPr>
              <p:blipFill>
                <a:blip r:embed="rId65"/>
                <a:stretch>
                  <a:fillRect/>
                </a:stretch>
              </p:blipFill>
              <p:spPr>
                <a:xfrm>
                  <a:off x="4996951" y="725381"/>
                  <a:ext cx="28296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60" name="Ink 59">
                  <a:extLst>
                    <a:ext uri="{FF2B5EF4-FFF2-40B4-BE49-F238E27FC236}">
                      <a16:creationId xmlns:a16="http://schemas.microsoft.com/office/drawing/2014/main" id="{8C0E0AA3-F503-82C5-6396-A444B2716F02}"/>
                    </a:ext>
                  </a:extLst>
                </p14:cNvPr>
                <p14:cNvContentPartPr/>
                <p14:nvPr/>
              </p14:nvContentPartPr>
              <p14:xfrm>
                <a:off x="5216911" y="809981"/>
                <a:ext cx="208440" cy="102240"/>
              </p14:xfrm>
            </p:contentPart>
          </mc:Choice>
          <mc:Fallback>
            <p:pic>
              <p:nvPicPr>
                <p:cNvPr id="60" name="Ink 59">
                  <a:extLst>
                    <a:ext uri="{FF2B5EF4-FFF2-40B4-BE49-F238E27FC236}">
                      <a16:creationId xmlns:a16="http://schemas.microsoft.com/office/drawing/2014/main" id="{8C0E0AA3-F503-82C5-6396-A444B2716F02}"/>
                    </a:ext>
                  </a:extLst>
                </p:cNvPr>
                <p:cNvPicPr/>
                <p:nvPr/>
              </p:nvPicPr>
              <p:blipFill>
                <a:blip r:embed="rId67"/>
                <a:stretch>
                  <a:fillRect/>
                </a:stretch>
              </p:blipFill>
              <p:spPr>
                <a:xfrm>
                  <a:off x="5208271" y="800981"/>
                  <a:ext cx="22608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61" name="Ink 60">
                  <a:extLst>
                    <a:ext uri="{FF2B5EF4-FFF2-40B4-BE49-F238E27FC236}">
                      <a16:creationId xmlns:a16="http://schemas.microsoft.com/office/drawing/2014/main" id="{C4638C4E-BF5B-E580-7E79-8281BD750CF4}"/>
                    </a:ext>
                  </a:extLst>
                </p14:cNvPr>
                <p14:cNvContentPartPr/>
                <p14:nvPr/>
              </p14:nvContentPartPr>
              <p14:xfrm>
                <a:off x="5489431" y="795581"/>
                <a:ext cx="136440" cy="106920"/>
              </p14:xfrm>
            </p:contentPart>
          </mc:Choice>
          <mc:Fallback>
            <p:pic>
              <p:nvPicPr>
                <p:cNvPr id="61" name="Ink 60">
                  <a:extLst>
                    <a:ext uri="{FF2B5EF4-FFF2-40B4-BE49-F238E27FC236}">
                      <a16:creationId xmlns:a16="http://schemas.microsoft.com/office/drawing/2014/main" id="{C4638C4E-BF5B-E580-7E79-8281BD750CF4}"/>
                    </a:ext>
                  </a:extLst>
                </p:cNvPr>
                <p:cNvPicPr/>
                <p:nvPr/>
              </p:nvPicPr>
              <p:blipFill>
                <a:blip r:embed="rId69"/>
                <a:stretch>
                  <a:fillRect/>
                </a:stretch>
              </p:blipFill>
              <p:spPr>
                <a:xfrm>
                  <a:off x="5480431" y="786581"/>
                  <a:ext cx="15408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62" name="Ink 61">
                  <a:extLst>
                    <a:ext uri="{FF2B5EF4-FFF2-40B4-BE49-F238E27FC236}">
                      <a16:creationId xmlns:a16="http://schemas.microsoft.com/office/drawing/2014/main" id="{69773A8A-0AAB-EC52-62C8-05C0F98D4A81}"/>
                    </a:ext>
                  </a:extLst>
                </p14:cNvPr>
                <p14:cNvContentPartPr/>
                <p14:nvPr/>
              </p14:nvContentPartPr>
              <p14:xfrm>
                <a:off x="5619751" y="660221"/>
                <a:ext cx="14040" cy="8640"/>
              </p14:xfrm>
            </p:contentPart>
          </mc:Choice>
          <mc:Fallback>
            <p:pic>
              <p:nvPicPr>
                <p:cNvPr id="62" name="Ink 61">
                  <a:extLst>
                    <a:ext uri="{FF2B5EF4-FFF2-40B4-BE49-F238E27FC236}">
                      <a16:creationId xmlns:a16="http://schemas.microsoft.com/office/drawing/2014/main" id="{69773A8A-0AAB-EC52-62C8-05C0F98D4A81}"/>
                    </a:ext>
                  </a:extLst>
                </p:cNvPr>
                <p:cNvPicPr/>
                <p:nvPr/>
              </p:nvPicPr>
              <p:blipFill>
                <a:blip r:embed="rId71"/>
                <a:stretch>
                  <a:fillRect/>
                </a:stretch>
              </p:blipFill>
              <p:spPr>
                <a:xfrm>
                  <a:off x="5611111" y="651221"/>
                  <a:ext cx="3168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63" name="Ink 62">
                  <a:extLst>
                    <a:ext uri="{FF2B5EF4-FFF2-40B4-BE49-F238E27FC236}">
                      <a16:creationId xmlns:a16="http://schemas.microsoft.com/office/drawing/2014/main" id="{D1B0DF47-F2BF-8E9B-8F88-1C6231D06316}"/>
                    </a:ext>
                  </a:extLst>
                </p14:cNvPr>
                <p14:cNvContentPartPr/>
                <p14:nvPr/>
              </p14:nvContentPartPr>
              <p14:xfrm>
                <a:off x="5692831" y="669941"/>
                <a:ext cx="310680" cy="244440"/>
              </p14:xfrm>
            </p:contentPart>
          </mc:Choice>
          <mc:Fallback>
            <p:pic>
              <p:nvPicPr>
                <p:cNvPr id="63" name="Ink 62">
                  <a:extLst>
                    <a:ext uri="{FF2B5EF4-FFF2-40B4-BE49-F238E27FC236}">
                      <a16:creationId xmlns:a16="http://schemas.microsoft.com/office/drawing/2014/main" id="{D1B0DF47-F2BF-8E9B-8F88-1C6231D06316}"/>
                    </a:ext>
                  </a:extLst>
                </p:cNvPr>
                <p:cNvPicPr/>
                <p:nvPr/>
              </p:nvPicPr>
              <p:blipFill>
                <a:blip r:embed="rId73"/>
                <a:stretch>
                  <a:fillRect/>
                </a:stretch>
              </p:blipFill>
              <p:spPr>
                <a:xfrm>
                  <a:off x="5683831" y="660941"/>
                  <a:ext cx="328320" cy="2620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65" name="Ink 64">
                  <a:extLst>
                    <a:ext uri="{FF2B5EF4-FFF2-40B4-BE49-F238E27FC236}">
                      <a16:creationId xmlns:a16="http://schemas.microsoft.com/office/drawing/2014/main" id="{9483BB61-2494-0966-ADB5-922720B839CC}"/>
                    </a:ext>
                  </a:extLst>
                </p14:cNvPr>
                <p14:cNvContentPartPr/>
                <p14:nvPr/>
              </p14:nvContentPartPr>
              <p14:xfrm>
                <a:off x="3559111" y="3137741"/>
                <a:ext cx="171360" cy="302760"/>
              </p14:xfrm>
            </p:contentPart>
          </mc:Choice>
          <mc:Fallback>
            <p:pic>
              <p:nvPicPr>
                <p:cNvPr id="65" name="Ink 64">
                  <a:extLst>
                    <a:ext uri="{FF2B5EF4-FFF2-40B4-BE49-F238E27FC236}">
                      <a16:creationId xmlns:a16="http://schemas.microsoft.com/office/drawing/2014/main" id="{9483BB61-2494-0966-ADB5-922720B839CC}"/>
                    </a:ext>
                  </a:extLst>
                </p:cNvPr>
                <p:cNvPicPr/>
                <p:nvPr/>
              </p:nvPicPr>
              <p:blipFill>
                <a:blip r:embed="rId75"/>
                <a:stretch>
                  <a:fillRect/>
                </a:stretch>
              </p:blipFill>
              <p:spPr>
                <a:xfrm>
                  <a:off x="3550111" y="3128741"/>
                  <a:ext cx="189000" cy="3204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66" name="Ink 65">
                  <a:extLst>
                    <a:ext uri="{FF2B5EF4-FFF2-40B4-BE49-F238E27FC236}">
                      <a16:creationId xmlns:a16="http://schemas.microsoft.com/office/drawing/2014/main" id="{3756D3AC-8A38-D2AA-3ED6-BF4861584F90}"/>
                    </a:ext>
                  </a:extLst>
                </p14:cNvPr>
                <p14:cNvContentPartPr/>
                <p14:nvPr/>
              </p14:nvContentPartPr>
              <p14:xfrm>
                <a:off x="3794911" y="3291461"/>
                <a:ext cx="135360" cy="168480"/>
              </p14:xfrm>
            </p:contentPart>
          </mc:Choice>
          <mc:Fallback>
            <p:pic>
              <p:nvPicPr>
                <p:cNvPr id="66" name="Ink 65">
                  <a:extLst>
                    <a:ext uri="{FF2B5EF4-FFF2-40B4-BE49-F238E27FC236}">
                      <a16:creationId xmlns:a16="http://schemas.microsoft.com/office/drawing/2014/main" id="{3756D3AC-8A38-D2AA-3ED6-BF4861584F90}"/>
                    </a:ext>
                  </a:extLst>
                </p:cNvPr>
                <p:cNvPicPr/>
                <p:nvPr/>
              </p:nvPicPr>
              <p:blipFill>
                <a:blip r:embed="rId77"/>
                <a:stretch>
                  <a:fillRect/>
                </a:stretch>
              </p:blipFill>
              <p:spPr>
                <a:xfrm>
                  <a:off x="3786271" y="3282821"/>
                  <a:ext cx="15300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67" name="Ink 66">
                  <a:extLst>
                    <a:ext uri="{FF2B5EF4-FFF2-40B4-BE49-F238E27FC236}">
                      <a16:creationId xmlns:a16="http://schemas.microsoft.com/office/drawing/2014/main" id="{614953A7-943D-0E59-4380-23D120639F8F}"/>
                    </a:ext>
                  </a:extLst>
                </p14:cNvPr>
                <p14:cNvContentPartPr/>
                <p14:nvPr/>
              </p14:nvContentPartPr>
              <p14:xfrm>
                <a:off x="3961591" y="3207581"/>
                <a:ext cx="60120" cy="244800"/>
              </p14:xfrm>
            </p:contentPart>
          </mc:Choice>
          <mc:Fallback>
            <p:pic>
              <p:nvPicPr>
                <p:cNvPr id="67" name="Ink 66">
                  <a:extLst>
                    <a:ext uri="{FF2B5EF4-FFF2-40B4-BE49-F238E27FC236}">
                      <a16:creationId xmlns:a16="http://schemas.microsoft.com/office/drawing/2014/main" id="{614953A7-943D-0E59-4380-23D120639F8F}"/>
                    </a:ext>
                  </a:extLst>
                </p:cNvPr>
                <p:cNvPicPr/>
                <p:nvPr/>
              </p:nvPicPr>
              <p:blipFill>
                <a:blip r:embed="rId79"/>
                <a:stretch>
                  <a:fillRect/>
                </a:stretch>
              </p:blipFill>
              <p:spPr>
                <a:xfrm>
                  <a:off x="3952951" y="3198581"/>
                  <a:ext cx="7776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68" name="Ink 67">
                  <a:extLst>
                    <a:ext uri="{FF2B5EF4-FFF2-40B4-BE49-F238E27FC236}">
                      <a16:creationId xmlns:a16="http://schemas.microsoft.com/office/drawing/2014/main" id="{9C93A0D8-F1A0-9C14-D6AE-3A5A2CE6F9E8}"/>
                    </a:ext>
                  </a:extLst>
                </p14:cNvPr>
                <p14:cNvContentPartPr/>
                <p14:nvPr/>
              </p14:nvContentPartPr>
              <p14:xfrm>
                <a:off x="4089031" y="3313781"/>
                <a:ext cx="145800" cy="137520"/>
              </p14:xfrm>
            </p:contentPart>
          </mc:Choice>
          <mc:Fallback>
            <p:pic>
              <p:nvPicPr>
                <p:cNvPr id="68" name="Ink 67">
                  <a:extLst>
                    <a:ext uri="{FF2B5EF4-FFF2-40B4-BE49-F238E27FC236}">
                      <a16:creationId xmlns:a16="http://schemas.microsoft.com/office/drawing/2014/main" id="{9C93A0D8-F1A0-9C14-D6AE-3A5A2CE6F9E8}"/>
                    </a:ext>
                  </a:extLst>
                </p:cNvPr>
                <p:cNvPicPr/>
                <p:nvPr/>
              </p:nvPicPr>
              <p:blipFill>
                <a:blip r:embed="rId81"/>
                <a:stretch>
                  <a:fillRect/>
                </a:stretch>
              </p:blipFill>
              <p:spPr>
                <a:xfrm>
                  <a:off x="4080391" y="3304781"/>
                  <a:ext cx="16344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69" name="Ink 68">
                  <a:extLst>
                    <a:ext uri="{FF2B5EF4-FFF2-40B4-BE49-F238E27FC236}">
                      <a16:creationId xmlns:a16="http://schemas.microsoft.com/office/drawing/2014/main" id="{F42C4BC9-A612-208A-D3D0-5E3955CD8801}"/>
                    </a:ext>
                  </a:extLst>
                </p14:cNvPr>
                <p14:cNvContentPartPr/>
                <p14:nvPr/>
              </p14:nvContentPartPr>
              <p14:xfrm>
                <a:off x="4295671" y="3189221"/>
                <a:ext cx="209880" cy="262080"/>
              </p14:xfrm>
            </p:contentPart>
          </mc:Choice>
          <mc:Fallback>
            <p:pic>
              <p:nvPicPr>
                <p:cNvPr id="69" name="Ink 68">
                  <a:extLst>
                    <a:ext uri="{FF2B5EF4-FFF2-40B4-BE49-F238E27FC236}">
                      <a16:creationId xmlns:a16="http://schemas.microsoft.com/office/drawing/2014/main" id="{F42C4BC9-A612-208A-D3D0-5E3955CD8801}"/>
                    </a:ext>
                  </a:extLst>
                </p:cNvPr>
                <p:cNvPicPr/>
                <p:nvPr/>
              </p:nvPicPr>
              <p:blipFill>
                <a:blip r:embed="rId83"/>
                <a:stretch>
                  <a:fillRect/>
                </a:stretch>
              </p:blipFill>
              <p:spPr>
                <a:xfrm>
                  <a:off x="4286671" y="3180221"/>
                  <a:ext cx="227520" cy="2797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70" name="Ink 69">
                  <a:extLst>
                    <a:ext uri="{FF2B5EF4-FFF2-40B4-BE49-F238E27FC236}">
                      <a16:creationId xmlns:a16="http://schemas.microsoft.com/office/drawing/2014/main" id="{0C30A1C7-46C9-7201-B86F-D21EE9C2F28B}"/>
                    </a:ext>
                  </a:extLst>
                </p14:cNvPr>
                <p14:cNvContentPartPr/>
                <p14:nvPr/>
              </p14:nvContentPartPr>
              <p14:xfrm>
                <a:off x="4447591" y="3336101"/>
                <a:ext cx="69480" cy="36360"/>
              </p14:xfrm>
            </p:contentPart>
          </mc:Choice>
          <mc:Fallback>
            <p:pic>
              <p:nvPicPr>
                <p:cNvPr id="70" name="Ink 69">
                  <a:extLst>
                    <a:ext uri="{FF2B5EF4-FFF2-40B4-BE49-F238E27FC236}">
                      <a16:creationId xmlns:a16="http://schemas.microsoft.com/office/drawing/2014/main" id="{0C30A1C7-46C9-7201-B86F-D21EE9C2F28B}"/>
                    </a:ext>
                  </a:extLst>
                </p:cNvPr>
                <p:cNvPicPr/>
                <p:nvPr/>
              </p:nvPicPr>
              <p:blipFill>
                <a:blip r:embed="rId85"/>
                <a:stretch>
                  <a:fillRect/>
                </a:stretch>
              </p:blipFill>
              <p:spPr>
                <a:xfrm>
                  <a:off x="4438951" y="3327461"/>
                  <a:ext cx="8712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71" name="Ink 70">
                  <a:extLst>
                    <a:ext uri="{FF2B5EF4-FFF2-40B4-BE49-F238E27FC236}">
                      <a16:creationId xmlns:a16="http://schemas.microsoft.com/office/drawing/2014/main" id="{0F95B3EA-2CB6-2807-3F06-1836F5FD07A5}"/>
                    </a:ext>
                  </a:extLst>
                </p14:cNvPr>
                <p14:cNvContentPartPr/>
                <p14:nvPr/>
              </p14:nvContentPartPr>
              <p14:xfrm>
                <a:off x="4662871" y="3247181"/>
                <a:ext cx="140400" cy="183600"/>
              </p14:xfrm>
            </p:contentPart>
          </mc:Choice>
          <mc:Fallback>
            <p:pic>
              <p:nvPicPr>
                <p:cNvPr id="71" name="Ink 70">
                  <a:extLst>
                    <a:ext uri="{FF2B5EF4-FFF2-40B4-BE49-F238E27FC236}">
                      <a16:creationId xmlns:a16="http://schemas.microsoft.com/office/drawing/2014/main" id="{0F95B3EA-2CB6-2807-3F06-1836F5FD07A5}"/>
                    </a:ext>
                  </a:extLst>
                </p:cNvPr>
                <p:cNvPicPr/>
                <p:nvPr/>
              </p:nvPicPr>
              <p:blipFill>
                <a:blip r:embed="rId87"/>
                <a:stretch>
                  <a:fillRect/>
                </a:stretch>
              </p:blipFill>
              <p:spPr>
                <a:xfrm>
                  <a:off x="4654231" y="3238181"/>
                  <a:ext cx="15804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72" name="Ink 71">
                  <a:extLst>
                    <a:ext uri="{FF2B5EF4-FFF2-40B4-BE49-F238E27FC236}">
                      <a16:creationId xmlns:a16="http://schemas.microsoft.com/office/drawing/2014/main" id="{EF7C01BF-3D1E-4679-AB17-24D3E6DE74B6}"/>
                    </a:ext>
                  </a:extLst>
                </p14:cNvPr>
                <p14:cNvContentPartPr/>
                <p14:nvPr/>
              </p14:nvContentPartPr>
              <p14:xfrm>
                <a:off x="4670071" y="3248261"/>
                <a:ext cx="199800" cy="165240"/>
              </p14:xfrm>
            </p:contentPart>
          </mc:Choice>
          <mc:Fallback>
            <p:pic>
              <p:nvPicPr>
                <p:cNvPr id="72" name="Ink 71">
                  <a:extLst>
                    <a:ext uri="{FF2B5EF4-FFF2-40B4-BE49-F238E27FC236}">
                      <a16:creationId xmlns:a16="http://schemas.microsoft.com/office/drawing/2014/main" id="{EF7C01BF-3D1E-4679-AB17-24D3E6DE74B6}"/>
                    </a:ext>
                  </a:extLst>
                </p:cNvPr>
                <p:cNvPicPr/>
                <p:nvPr/>
              </p:nvPicPr>
              <p:blipFill>
                <a:blip r:embed="rId89"/>
                <a:stretch>
                  <a:fillRect/>
                </a:stretch>
              </p:blipFill>
              <p:spPr>
                <a:xfrm>
                  <a:off x="4661431" y="3239261"/>
                  <a:ext cx="21744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74" name="Ink 73">
                  <a:extLst>
                    <a:ext uri="{FF2B5EF4-FFF2-40B4-BE49-F238E27FC236}">
                      <a16:creationId xmlns:a16="http://schemas.microsoft.com/office/drawing/2014/main" id="{23AF12A8-6F18-3102-7B52-9F71386BF030}"/>
                    </a:ext>
                  </a:extLst>
                </p14:cNvPr>
                <p14:cNvContentPartPr/>
                <p14:nvPr/>
              </p14:nvContentPartPr>
              <p14:xfrm>
                <a:off x="7443151" y="1103021"/>
                <a:ext cx="1054800" cy="754560"/>
              </p14:xfrm>
            </p:contentPart>
          </mc:Choice>
          <mc:Fallback>
            <p:pic>
              <p:nvPicPr>
                <p:cNvPr id="74" name="Ink 73">
                  <a:extLst>
                    <a:ext uri="{FF2B5EF4-FFF2-40B4-BE49-F238E27FC236}">
                      <a16:creationId xmlns:a16="http://schemas.microsoft.com/office/drawing/2014/main" id="{23AF12A8-6F18-3102-7B52-9F71386BF030}"/>
                    </a:ext>
                  </a:extLst>
                </p:cNvPr>
                <p:cNvPicPr/>
                <p:nvPr/>
              </p:nvPicPr>
              <p:blipFill>
                <a:blip r:embed="rId91"/>
                <a:stretch>
                  <a:fillRect/>
                </a:stretch>
              </p:blipFill>
              <p:spPr>
                <a:xfrm>
                  <a:off x="7434151" y="1094021"/>
                  <a:ext cx="1072440" cy="7722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75" name="Ink 74">
                  <a:extLst>
                    <a:ext uri="{FF2B5EF4-FFF2-40B4-BE49-F238E27FC236}">
                      <a16:creationId xmlns:a16="http://schemas.microsoft.com/office/drawing/2014/main" id="{7D78ADD6-0670-7409-AEBA-18D86AF53207}"/>
                    </a:ext>
                  </a:extLst>
                </p14:cNvPr>
                <p14:cNvContentPartPr/>
                <p14:nvPr/>
              </p14:nvContentPartPr>
              <p14:xfrm>
                <a:off x="7895311" y="1678661"/>
                <a:ext cx="108000" cy="82800"/>
              </p14:xfrm>
            </p:contentPart>
          </mc:Choice>
          <mc:Fallback>
            <p:pic>
              <p:nvPicPr>
                <p:cNvPr id="75" name="Ink 74">
                  <a:extLst>
                    <a:ext uri="{FF2B5EF4-FFF2-40B4-BE49-F238E27FC236}">
                      <a16:creationId xmlns:a16="http://schemas.microsoft.com/office/drawing/2014/main" id="{7D78ADD6-0670-7409-AEBA-18D86AF53207}"/>
                    </a:ext>
                  </a:extLst>
                </p:cNvPr>
                <p:cNvPicPr/>
                <p:nvPr/>
              </p:nvPicPr>
              <p:blipFill>
                <a:blip r:embed="rId93"/>
                <a:stretch>
                  <a:fillRect/>
                </a:stretch>
              </p:blipFill>
              <p:spPr>
                <a:xfrm>
                  <a:off x="7886671" y="1670021"/>
                  <a:ext cx="12564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77" name="Ink 76">
                  <a:extLst>
                    <a:ext uri="{FF2B5EF4-FFF2-40B4-BE49-F238E27FC236}">
                      <a16:creationId xmlns:a16="http://schemas.microsoft.com/office/drawing/2014/main" id="{D58F0D7E-5321-DC19-74F7-DC948E922D94}"/>
                    </a:ext>
                  </a:extLst>
                </p14:cNvPr>
                <p14:cNvContentPartPr/>
                <p14:nvPr/>
              </p14:nvContentPartPr>
              <p14:xfrm>
                <a:off x="7039591" y="1355381"/>
                <a:ext cx="316080" cy="642240"/>
              </p14:xfrm>
            </p:contentPart>
          </mc:Choice>
          <mc:Fallback>
            <p:pic>
              <p:nvPicPr>
                <p:cNvPr id="77" name="Ink 76">
                  <a:extLst>
                    <a:ext uri="{FF2B5EF4-FFF2-40B4-BE49-F238E27FC236}">
                      <a16:creationId xmlns:a16="http://schemas.microsoft.com/office/drawing/2014/main" id="{D58F0D7E-5321-DC19-74F7-DC948E922D94}"/>
                    </a:ext>
                  </a:extLst>
                </p:cNvPr>
                <p:cNvPicPr/>
                <p:nvPr/>
              </p:nvPicPr>
              <p:blipFill>
                <a:blip r:embed="rId95"/>
                <a:stretch>
                  <a:fillRect/>
                </a:stretch>
              </p:blipFill>
              <p:spPr>
                <a:xfrm>
                  <a:off x="7030951" y="1346381"/>
                  <a:ext cx="333720" cy="6598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78" name="Ink 77">
                  <a:extLst>
                    <a:ext uri="{FF2B5EF4-FFF2-40B4-BE49-F238E27FC236}">
                      <a16:creationId xmlns:a16="http://schemas.microsoft.com/office/drawing/2014/main" id="{C510CEB8-CA0E-BE93-496E-A8B52020AACE}"/>
                    </a:ext>
                  </a:extLst>
                </p14:cNvPr>
                <p14:cNvContentPartPr/>
                <p14:nvPr/>
              </p14:nvContentPartPr>
              <p14:xfrm>
                <a:off x="7188271" y="1838501"/>
                <a:ext cx="55440" cy="78120"/>
              </p14:xfrm>
            </p:contentPart>
          </mc:Choice>
          <mc:Fallback>
            <p:pic>
              <p:nvPicPr>
                <p:cNvPr id="78" name="Ink 77">
                  <a:extLst>
                    <a:ext uri="{FF2B5EF4-FFF2-40B4-BE49-F238E27FC236}">
                      <a16:creationId xmlns:a16="http://schemas.microsoft.com/office/drawing/2014/main" id="{C510CEB8-CA0E-BE93-496E-A8B52020AACE}"/>
                    </a:ext>
                  </a:extLst>
                </p:cNvPr>
                <p:cNvPicPr/>
                <p:nvPr/>
              </p:nvPicPr>
              <p:blipFill>
                <a:blip r:embed="rId97"/>
                <a:stretch>
                  <a:fillRect/>
                </a:stretch>
              </p:blipFill>
              <p:spPr>
                <a:xfrm>
                  <a:off x="7179631" y="1829501"/>
                  <a:ext cx="7308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80" name="Ink 79">
                  <a:extLst>
                    <a:ext uri="{FF2B5EF4-FFF2-40B4-BE49-F238E27FC236}">
                      <a16:creationId xmlns:a16="http://schemas.microsoft.com/office/drawing/2014/main" id="{ED157B95-BDB8-3B2B-3C3A-78C9F84A446F}"/>
                    </a:ext>
                  </a:extLst>
                </p14:cNvPr>
                <p14:cNvContentPartPr/>
                <p14:nvPr/>
              </p14:nvContentPartPr>
              <p14:xfrm>
                <a:off x="1617271" y="1243781"/>
                <a:ext cx="505080" cy="54360"/>
              </p14:xfrm>
            </p:contentPart>
          </mc:Choice>
          <mc:Fallback>
            <p:pic>
              <p:nvPicPr>
                <p:cNvPr id="80" name="Ink 79">
                  <a:extLst>
                    <a:ext uri="{FF2B5EF4-FFF2-40B4-BE49-F238E27FC236}">
                      <a16:creationId xmlns:a16="http://schemas.microsoft.com/office/drawing/2014/main" id="{ED157B95-BDB8-3B2B-3C3A-78C9F84A446F}"/>
                    </a:ext>
                  </a:extLst>
                </p:cNvPr>
                <p:cNvPicPr/>
                <p:nvPr/>
              </p:nvPicPr>
              <p:blipFill>
                <a:blip r:embed="rId99"/>
                <a:stretch>
                  <a:fillRect/>
                </a:stretch>
              </p:blipFill>
              <p:spPr>
                <a:xfrm>
                  <a:off x="1608271" y="1234781"/>
                  <a:ext cx="52272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81" name="Ink 80">
                  <a:extLst>
                    <a:ext uri="{FF2B5EF4-FFF2-40B4-BE49-F238E27FC236}">
                      <a16:creationId xmlns:a16="http://schemas.microsoft.com/office/drawing/2014/main" id="{AEBEF953-AC1E-2085-40FF-6D4858B0CA21}"/>
                    </a:ext>
                  </a:extLst>
                </p14:cNvPr>
                <p14:cNvContentPartPr/>
                <p14:nvPr/>
              </p14:nvContentPartPr>
              <p14:xfrm>
                <a:off x="1832191" y="1258181"/>
                <a:ext cx="47160" cy="400680"/>
              </p14:xfrm>
            </p:contentPart>
          </mc:Choice>
          <mc:Fallback>
            <p:pic>
              <p:nvPicPr>
                <p:cNvPr id="81" name="Ink 80">
                  <a:extLst>
                    <a:ext uri="{FF2B5EF4-FFF2-40B4-BE49-F238E27FC236}">
                      <a16:creationId xmlns:a16="http://schemas.microsoft.com/office/drawing/2014/main" id="{AEBEF953-AC1E-2085-40FF-6D4858B0CA21}"/>
                    </a:ext>
                  </a:extLst>
                </p:cNvPr>
                <p:cNvPicPr/>
                <p:nvPr/>
              </p:nvPicPr>
              <p:blipFill>
                <a:blip r:embed="rId101"/>
                <a:stretch>
                  <a:fillRect/>
                </a:stretch>
              </p:blipFill>
              <p:spPr>
                <a:xfrm>
                  <a:off x="1823191" y="1249541"/>
                  <a:ext cx="64800" cy="4183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82" name="Ink 81">
                  <a:extLst>
                    <a:ext uri="{FF2B5EF4-FFF2-40B4-BE49-F238E27FC236}">
                      <a16:creationId xmlns:a16="http://schemas.microsoft.com/office/drawing/2014/main" id="{CB5F9788-A00F-D8E3-EC5F-69BD3515F995}"/>
                    </a:ext>
                  </a:extLst>
                </p14:cNvPr>
                <p14:cNvContentPartPr/>
                <p14:nvPr/>
              </p14:nvContentPartPr>
              <p14:xfrm>
                <a:off x="1956391" y="1397141"/>
                <a:ext cx="50400" cy="231120"/>
              </p14:xfrm>
            </p:contentPart>
          </mc:Choice>
          <mc:Fallback>
            <p:pic>
              <p:nvPicPr>
                <p:cNvPr id="82" name="Ink 81">
                  <a:extLst>
                    <a:ext uri="{FF2B5EF4-FFF2-40B4-BE49-F238E27FC236}">
                      <a16:creationId xmlns:a16="http://schemas.microsoft.com/office/drawing/2014/main" id="{CB5F9788-A00F-D8E3-EC5F-69BD3515F995}"/>
                    </a:ext>
                  </a:extLst>
                </p:cNvPr>
                <p:cNvPicPr/>
                <p:nvPr/>
              </p:nvPicPr>
              <p:blipFill>
                <a:blip r:embed="rId103"/>
                <a:stretch>
                  <a:fillRect/>
                </a:stretch>
              </p:blipFill>
              <p:spPr>
                <a:xfrm>
                  <a:off x="1947751" y="1388501"/>
                  <a:ext cx="68040" cy="2487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83" name="Ink 82">
                  <a:extLst>
                    <a:ext uri="{FF2B5EF4-FFF2-40B4-BE49-F238E27FC236}">
                      <a16:creationId xmlns:a16="http://schemas.microsoft.com/office/drawing/2014/main" id="{FFA2985E-330E-9708-66F8-FAD8CD4D5E3A}"/>
                    </a:ext>
                  </a:extLst>
                </p14:cNvPr>
                <p14:cNvContentPartPr/>
                <p14:nvPr/>
              </p14:nvContentPartPr>
              <p14:xfrm>
                <a:off x="2025151" y="1474541"/>
                <a:ext cx="257040" cy="137880"/>
              </p14:xfrm>
            </p:contentPart>
          </mc:Choice>
          <mc:Fallback>
            <p:pic>
              <p:nvPicPr>
                <p:cNvPr id="83" name="Ink 82">
                  <a:extLst>
                    <a:ext uri="{FF2B5EF4-FFF2-40B4-BE49-F238E27FC236}">
                      <a16:creationId xmlns:a16="http://schemas.microsoft.com/office/drawing/2014/main" id="{FFA2985E-330E-9708-66F8-FAD8CD4D5E3A}"/>
                    </a:ext>
                  </a:extLst>
                </p:cNvPr>
                <p:cNvPicPr/>
                <p:nvPr/>
              </p:nvPicPr>
              <p:blipFill>
                <a:blip r:embed="rId105"/>
                <a:stretch>
                  <a:fillRect/>
                </a:stretch>
              </p:blipFill>
              <p:spPr>
                <a:xfrm>
                  <a:off x="2016511" y="1465901"/>
                  <a:ext cx="27468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84" name="Ink 83">
                  <a:extLst>
                    <a:ext uri="{FF2B5EF4-FFF2-40B4-BE49-F238E27FC236}">
                      <a16:creationId xmlns:a16="http://schemas.microsoft.com/office/drawing/2014/main" id="{CC0B54B4-4DC4-3B0D-7387-E25B6D2C0F98}"/>
                    </a:ext>
                  </a:extLst>
                </p14:cNvPr>
                <p14:cNvContentPartPr/>
                <p14:nvPr/>
              </p14:nvContentPartPr>
              <p14:xfrm>
                <a:off x="2308111" y="1466261"/>
                <a:ext cx="79920" cy="144360"/>
              </p14:xfrm>
            </p:contentPart>
          </mc:Choice>
          <mc:Fallback>
            <p:pic>
              <p:nvPicPr>
                <p:cNvPr id="84" name="Ink 83">
                  <a:extLst>
                    <a:ext uri="{FF2B5EF4-FFF2-40B4-BE49-F238E27FC236}">
                      <a16:creationId xmlns:a16="http://schemas.microsoft.com/office/drawing/2014/main" id="{CC0B54B4-4DC4-3B0D-7387-E25B6D2C0F98}"/>
                    </a:ext>
                  </a:extLst>
                </p:cNvPr>
                <p:cNvPicPr/>
                <p:nvPr/>
              </p:nvPicPr>
              <p:blipFill>
                <a:blip r:embed="rId107"/>
                <a:stretch>
                  <a:fillRect/>
                </a:stretch>
              </p:blipFill>
              <p:spPr>
                <a:xfrm>
                  <a:off x="2299111" y="1457621"/>
                  <a:ext cx="9756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85" name="Ink 84">
                  <a:extLst>
                    <a:ext uri="{FF2B5EF4-FFF2-40B4-BE49-F238E27FC236}">
                      <a16:creationId xmlns:a16="http://schemas.microsoft.com/office/drawing/2014/main" id="{B9D6E424-B07F-580D-D5A6-386CFC6837CF}"/>
                    </a:ext>
                  </a:extLst>
                </p14:cNvPr>
                <p14:cNvContentPartPr/>
                <p14:nvPr/>
              </p14:nvContentPartPr>
              <p14:xfrm>
                <a:off x="2446351" y="1305341"/>
                <a:ext cx="469800" cy="275760"/>
              </p14:xfrm>
            </p:contentPart>
          </mc:Choice>
          <mc:Fallback>
            <p:pic>
              <p:nvPicPr>
                <p:cNvPr id="85" name="Ink 84">
                  <a:extLst>
                    <a:ext uri="{FF2B5EF4-FFF2-40B4-BE49-F238E27FC236}">
                      <a16:creationId xmlns:a16="http://schemas.microsoft.com/office/drawing/2014/main" id="{B9D6E424-B07F-580D-D5A6-386CFC6837CF}"/>
                    </a:ext>
                  </a:extLst>
                </p:cNvPr>
                <p:cNvPicPr/>
                <p:nvPr/>
              </p:nvPicPr>
              <p:blipFill>
                <a:blip r:embed="rId109"/>
                <a:stretch>
                  <a:fillRect/>
                </a:stretch>
              </p:blipFill>
              <p:spPr>
                <a:xfrm>
                  <a:off x="2437711" y="1296341"/>
                  <a:ext cx="487440" cy="2934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86" name="Ink 85">
                  <a:extLst>
                    <a:ext uri="{FF2B5EF4-FFF2-40B4-BE49-F238E27FC236}">
                      <a16:creationId xmlns:a16="http://schemas.microsoft.com/office/drawing/2014/main" id="{B0096C79-5FFD-AEC5-CD2F-8F7B02001156}"/>
                    </a:ext>
                  </a:extLst>
                </p14:cNvPr>
                <p14:cNvContentPartPr/>
                <p14:nvPr/>
              </p14:nvContentPartPr>
              <p14:xfrm>
                <a:off x="2898151" y="1386341"/>
                <a:ext cx="147960" cy="20160"/>
              </p14:xfrm>
            </p:contentPart>
          </mc:Choice>
          <mc:Fallback>
            <p:pic>
              <p:nvPicPr>
                <p:cNvPr id="86" name="Ink 85">
                  <a:extLst>
                    <a:ext uri="{FF2B5EF4-FFF2-40B4-BE49-F238E27FC236}">
                      <a16:creationId xmlns:a16="http://schemas.microsoft.com/office/drawing/2014/main" id="{B0096C79-5FFD-AEC5-CD2F-8F7B02001156}"/>
                    </a:ext>
                  </a:extLst>
                </p:cNvPr>
                <p:cNvPicPr/>
                <p:nvPr/>
              </p:nvPicPr>
              <p:blipFill>
                <a:blip r:embed="rId111"/>
                <a:stretch>
                  <a:fillRect/>
                </a:stretch>
              </p:blipFill>
              <p:spPr>
                <a:xfrm>
                  <a:off x="2889151" y="1377341"/>
                  <a:ext cx="16560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38" name="Ink 37">
                  <a:extLst>
                    <a:ext uri="{FF2B5EF4-FFF2-40B4-BE49-F238E27FC236}">
                      <a16:creationId xmlns:a16="http://schemas.microsoft.com/office/drawing/2014/main" id="{3DA46009-1FFC-47FB-D8F0-C735CD0645C6}"/>
                    </a:ext>
                  </a:extLst>
                </p14:cNvPr>
                <p14:cNvContentPartPr/>
                <p14:nvPr/>
              </p14:nvContentPartPr>
              <p14:xfrm>
                <a:off x="9320911" y="5588621"/>
                <a:ext cx="20520" cy="270720"/>
              </p14:xfrm>
            </p:contentPart>
          </mc:Choice>
          <mc:Fallback>
            <p:pic>
              <p:nvPicPr>
                <p:cNvPr id="38" name="Ink 37">
                  <a:extLst>
                    <a:ext uri="{FF2B5EF4-FFF2-40B4-BE49-F238E27FC236}">
                      <a16:creationId xmlns:a16="http://schemas.microsoft.com/office/drawing/2014/main" id="{3DA46009-1FFC-47FB-D8F0-C735CD0645C6}"/>
                    </a:ext>
                  </a:extLst>
                </p:cNvPr>
                <p:cNvPicPr/>
                <p:nvPr/>
              </p:nvPicPr>
              <p:blipFill>
                <a:blip r:embed="rId113"/>
                <a:stretch>
                  <a:fillRect/>
                </a:stretch>
              </p:blipFill>
              <p:spPr>
                <a:xfrm>
                  <a:off x="9311911" y="5579981"/>
                  <a:ext cx="38160" cy="2883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39" name="Ink 38">
                  <a:extLst>
                    <a:ext uri="{FF2B5EF4-FFF2-40B4-BE49-F238E27FC236}">
                      <a16:creationId xmlns:a16="http://schemas.microsoft.com/office/drawing/2014/main" id="{3D362627-AA0D-F457-11F1-0379749F4C80}"/>
                    </a:ext>
                  </a:extLst>
                </p14:cNvPr>
                <p14:cNvContentPartPr/>
                <p14:nvPr/>
              </p14:nvContentPartPr>
              <p14:xfrm>
                <a:off x="9446551" y="5621021"/>
                <a:ext cx="189720" cy="208080"/>
              </p14:xfrm>
            </p:contentPart>
          </mc:Choice>
          <mc:Fallback>
            <p:pic>
              <p:nvPicPr>
                <p:cNvPr id="39" name="Ink 38">
                  <a:extLst>
                    <a:ext uri="{FF2B5EF4-FFF2-40B4-BE49-F238E27FC236}">
                      <a16:creationId xmlns:a16="http://schemas.microsoft.com/office/drawing/2014/main" id="{3D362627-AA0D-F457-11F1-0379749F4C80}"/>
                    </a:ext>
                  </a:extLst>
                </p:cNvPr>
                <p:cNvPicPr/>
                <p:nvPr/>
              </p:nvPicPr>
              <p:blipFill>
                <a:blip r:embed="rId115"/>
                <a:stretch>
                  <a:fillRect/>
                </a:stretch>
              </p:blipFill>
              <p:spPr>
                <a:xfrm>
                  <a:off x="9437551" y="5612021"/>
                  <a:ext cx="20736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40" name="Ink 39">
                  <a:extLst>
                    <a:ext uri="{FF2B5EF4-FFF2-40B4-BE49-F238E27FC236}">
                      <a16:creationId xmlns:a16="http://schemas.microsoft.com/office/drawing/2014/main" id="{C7BCDC3E-2F33-A3EE-AAE1-78A763325F39}"/>
                    </a:ext>
                  </a:extLst>
                </p14:cNvPr>
                <p14:cNvContentPartPr/>
                <p14:nvPr/>
              </p14:nvContentPartPr>
              <p14:xfrm>
                <a:off x="9762991" y="5566661"/>
                <a:ext cx="214560" cy="285120"/>
              </p14:xfrm>
            </p:contentPart>
          </mc:Choice>
          <mc:Fallback>
            <p:pic>
              <p:nvPicPr>
                <p:cNvPr id="40" name="Ink 39">
                  <a:extLst>
                    <a:ext uri="{FF2B5EF4-FFF2-40B4-BE49-F238E27FC236}">
                      <a16:creationId xmlns:a16="http://schemas.microsoft.com/office/drawing/2014/main" id="{C7BCDC3E-2F33-A3EE-AAE1-78A763325F39}"/>
                    </a:ext>
                  </a:extLst>
                </p:cNvPr>
                <p:cNvPicPr/>
                <p:nvPr/>
              </p:nvPicPr>
              <p:blipFill>
                <a:blip r:embed="rId117"/>
                <a:stretch>
                  <a:fillRect/>
                </a:stretch>
              </p:blipFill>
              <p:spPr>
                <a:xfrm>
                  <a:off x="9754351" y="5557661"/>
                  <a:ext cx="232200" cy="3027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41" name="Ink 40">
                  <a:extLst>
                    <a:ext uri="{FF2B5EF4-FFF2-40B4-BE49-F238E27FC236}">
                      <a16:creationId xmlns:a16="http://schemas.microsoft.com/office/drawing/2014/main" id="{8081E3EA-B807-412C-A252-1D8E5E720E34}"/>
                    </a:ext>
                  </a:extLst>
                </p14:cNvPr>
                <p14:cNvContentPartPr/>
                <p14:nvPr/>
              </p14:nvContentPartPr>
              <p14:xfrm>
                <a:off x="10028671" y="5662781"/>
                <a:ext cx="260640" cy="161640"/>
              </p14:xfrm>
            </p:contentPart>
          </mc:Choice>
          <mc:Fallback>
            <p:pic>
              <p:nvPicPr>
                <p:cNvPr id="41" name="Ink 40">
                  <a:extLst>
                    <a:ext uri="{FF2B5EF4-FFF2-40B4-BE49-F238E27FC236}">
                      <a16:creationId xmlns:a16="http://schemas.microsoft.com/office/drawing/2014/main" id="{8081E3EA-B807-412C-A252-1D8E5E720E34}"/>
                    </a:ext>
                  </a:extLst>
                </p:cNvPr>
                <p:cNvPicPr/>
                <p:nvPr/>
              </p:nvPicPr>
              <p:blipFill>
                <a:blip r:embed="rId119"/>
                <a:stretch>
                  <a:fillRect/>
                </a:stretch>
              </p:blipFill>
              <p:spPr>
                <a:xfrm>
                  <a:off x="10020031" y="5653781"/>
                  <a:ext cx="27828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88" name="Ink 87">
                  <a:extLst>
                    <a:ext uri="{FF2B5EF4-FFF2-40B4-BE49-F238E27FC236}">
                      <a16:creationId xmlns:a16="http://schemas.microsoft.com/office/drawing/2014/main" id="{F5C21DE1-3915-289A-1814-C78448F87308}"/>
                    </a:ext>
                  </a:extLst>
                </p14:cNvPr>
                <p14:cNvContentPartPr/>
                <p14:nvPr/>
              </p14:nvContentPartPr>
              <p14:xfrm>
                <a:off x="9498031" y="5928461"/>
                <a:ext cx="197280" cy="16200"/>
              </p14:xfrm>
            </p:contentPart>
          </mc:Choice>
          <mc:Fallback>
            <p:pic>
              <p:nvPicPr>
                <p:cNvPr id="88" name="Ink 87">
                  <a:extLst>
                    <a:ext uri="{FF2B5EF4-FFF2-40B4-BE49-F238E27FC236}">
                      <a16:creationId xmlns:a16="http://schemas.microsoft.com/office/drawing/2014/main" id="{F5C21DE1-3915-289A-1814-C78448F87308}"/>
                    </a:ext>
                  </a:extLst>
                </p:cNvPr>
                <p:cNvPicPr/>
                <p:nvPr/>
              </p:nvPicPr>
              <p:blipFill>
                <a:blip r:embed="rId121"/>
                <a:stretch>
                  <a:fillRect/>
                </a:stretch>
              </p:blipFill>
              <p:spPr>
                <a:xfrm>
                  <a:off x="9489031" y="5919821"/>
                  <a:ext cx="214920"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89" name="Ink 88">
                  <a:extLst>
                    <a:ext uri="{FF2B5EF4-FFF2-40B4-BE49-F238E27FC236}">
                      <a16:creationId xmlns:a16="http://schemas.microsoft.com/office/drawing/2014/main" id="{550C7A5D-2AEA-C153-586A-6039E3B3CE15}"/>
                    </a:ext>
                  </a:extLst>
                </p14:cNvPr>
                <p14:cNvContentPartPr/>
                <p14:nvPr/>
              </p14:nvContentPartPr>
              <p14:xfrm>
                <a:off x="9544831" y="6056621"/>
                <a:ext cx="228600" cy="360"/>
              </p14:xfrm>
            </p:contentPart>
          </mc:Choice>
          <mc:Fallback>
            <p:pic>
              <p:nvPicPr>
                <p:cNvPr id="89" name="Ink 88">
                  <a:extLst>
                    <a:ext uri="{FF2B5EF4-FFF2-40B4-BE49-F238E27FC236}">
                      <a16:creationId xmlns:a16="http://schemas.microsoft.com/office/drawing/2014/main" id="{550C7A5D-2AEA-C153-586A-6039E3B3CE15}"/>
                    </a:ext>
                  </a:extLst>
                </p:cNvPr>
                <p:cNvPicPr/>
                <p:nvPr/>
              </p:nvPicPr>
              <p:blipFill>
                <a:blip r:embed="rId123"/>
                <a:stretch>
                  <a:fillRect/>
                </a:stretch>
              </p:blipFill>
              <p:spPr>
                <a:xfrm>
                  <a:off x="9536191" y="6047981"/>
                  <a:ext cx="2462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91" name="Ink 90">
                  <a:extLst>
                    <a:ext uri="{FF2B5EF4-FFF2-40B4-BE49-F238E27FC236}">
                      <a16:creationId xmlns:a16="http://schemas.microsoft.com/office/drawing/2014/main" id="{6128A6BC-C9B2-5623-24EE-3F98DF614EF0}"/>
                    </a:ext>
                  </a:extLst>
                </p14:cNvPr>
                <p14:cNvContentPartPr/>
                <p14:nvPr/>
              </p14:nvContentPartPr>
              <p14:xfrm>
                <a:off x="5378191" y="4057181"/>
                <a:ext cx="450720" cy="898560"/>
              </p14:xfrm>
            </p:contentPart>
          </mc:Choice>
          <mc:Fallback>
            <p:pic>
              <p:nvPicPr>
                <p:cNvPr id="91" name="Ink 90">
                  <a:extLst>
                    <a:ext uri="{FF2B5EF4-FFF2-40B4-BE49-F238E27FC236}">
                      <a16:creationId xmlns:a16="http://schemas.microsoft.com/office/drawing/2014/main" id="{6128A6BC-C9B2-5623-24EE-3F98DF614EF0}"/>
                    </a:ext>
                  </a:extLst>
                </p:cNvPr>
                <p:cNvPicPr/>
                <p:nvPr/>
              </p:nvPicPr>
              <p:blipFill>
                <a:blip r:embed="rId125"/>
                <a:stretch>
                  <a:fillRect/>
                </a:stretch>
              </p:blipFill>
              <p:spPr>
                <a:xfrm>
                  <a:off x="5369191" y="4048541"/>
                  <a:ext cx="468360" cy="9162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92" name="Ink 91">
                  <a:extLst>
                    <a:ext uri="{FF2B5EF4-FFF2-40B4-BE49-F238E27FC236}">
                      <a16:creationId xmlns:a16="http://schemas.microsoft.com/office/drawing/2014/main" id="{A3C086F7-AA2D-E5E2-9A11-89EA751119D4}"/>
                    </a:ext>
                  </a:extLst>
                </p14:cNvPr>
                <p14:cNvContentPartPr/>
                <p14:nvPr/>
              </p14:nvContentPartPr>
              <p14:xfrm>
                <a:off x="5652151" y="4023701"/>
                <a:ext cx="266040" cy="90360"/>
              </p14:xfrm>
            </p:contentPart>
          </mc:Choice>
          <mc:Fallback>
            <p:pic>
              <p:nvPicPr>
                <p:cNvPr id="92" name="Ink 91">
                  <a:extLst>
                    <a:ext uri="{FF2B5EF4-FFF2-40B4-BE49-F238E27FC236}">
                      <a16:creationId xmlns:a16="http://schemas.microsoft.com/office/drawing/2014/main" id="{A3C086F7-AA2D-E5E2-9A11-89EA751119D4}"/>
                    </a:ext>
                  </a:extLst>
                </p:cNvPr>
                <p:cNvPicPr/>
                <p:nvPr/>
              </p:nvPicPr>
              <p:blipFill>
                <a:blip r:embed="rId127"/>
                <a:stretch>
                  <a:fillRect/>
                </a:stretch>
              </p:blipFill>
              <p:spPr>
                <a:xfrm>
                  <a:off x="5643511" y="4015061"/>
                  <a:ext cx="28368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93" name="Ink 92">
                  <a:extLst>
                    <a:ext uri="{FF2B5EF4-FFF2-40B4-BE49-F238E27FC236}">
                      <a16:creationId xmlns:a16="http://schemas.microsoft.com/office/drawing/2014/main" id="{4FB8BDDF-C798-CA7A-270D-9E45C8AF2AE8}"/>
                    </a:ext>
                  </a:extLst>
                </p14:cNvPr>
                <p14:cNvContentPartPr/>
                <p14:nvPr/>
              </p14:nvContentPartPr>
              <p14:xfrm>
                <a:off x="5387911" y="1496861"/>
                <a:ext cx="395280" cy="971280"/>
              </p14:xfrm>
            </p:contentPart>
          </mc:Choice>
          <mc:Fallback>
            <p:pic>
              <p:nvPicPr>
                <p:cNvPr id="93" name="Ink 92">
                  <a:extLst>
                    <a:ext uri="{FF2B5EF4-FFF2-40B4-BE49-F238E27FC236}">
                      <a16:creationId xmlns:a16="http://schemas.microsoft.com/office/drawing/2014/main" id="{4FB8BDDF-C798-CA7A-270D-9E45C8AF2AE8}"/>
                    </a:ext>
                  </a:extLst>
                </p:cNvPr>
                <p:cNvPicPr/>
                <p:nvPr/>
              </p:nvPicPr>
              <p:blipFill>
                <a:blip r:embed="rId129"/>
                <a:stretch>
                  <a:fillRect/>
                </a:stretch>
              </p:blipFill>
              <p:spPr>
                <a:xfrm>
                  <a:off x="5378911" y="1487861"/>
                  <a:ext cx="412920" cy="9889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94" name="Ink 93">
                  <a:extLst>
                    <a:ext uri="{FF2B5EF4-FFF2-40B4-BE49-F238E27FC236}">
                      <a16:creationId xmlns:a16="http://schemas.microsoft.com/office/drawing/2014/main" id="{466AC690-5CC3-86E7-80E8-26FC6F31CF55}"/>
                    </a:ext>
                  </a:extLst>
                </p14:cNvPr>
                <p14:cNvContentPartPr/>
                <p14:nvPr/>
              </p14:nvContentPartPr>
              <p14:xfrm>
                <a:off x="5676631" y="1450781"/>
                <a:ext cx="179640" cy="135000"/>
              </p14:xfrm>
            </p:contentPart>
          </mc:Choice>
          <mc:Fallback>
            <p:pic>
              <p:nvPicPr>
                <p:cNvPr id="94" name="Ink 93">
                  <a:extLst>
                    <a:ext uri="{FF2B5EF4-FFF2-40B4-BE49-F238E27FC236}">
                      <a16:creationId xmlns:a16="http://schemas.microsoft.com/office/drawing/2014/main" id="{466AC690-5CC3-86E7-80E8-26FC6F31CF55}"/>
                    </a:ext>
                  </a:extLst>
                </p:cNvPr>
                <p:cNvPicPr/>
                <p:nvPr/>
              </p:nvPicPr>
              <p:blipFill>
                <a:blip r:embed="rId131"/>
                <a:stretch>
                  <a:fillRect/>
                </a:stretch>
              </p:blipFill>
              <p:spPr>
                <a:xfrm>
                  <a:off x="5667991" y="1442141"/>
                  <a:ext cx="19728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97" name="Ink 96">
                  <a:extLst>
                    <a:ext uri="{FF2B5EF4-FFF2-40B4-BE49-F238E27FC236}">
                      <a16:creationId xmlns:a16="http://schemas.microsoft.com/office/drawing/2014/main" id="{40E23998-CAFE-627A-5363-83420B5AA83E}"/>
                    </a:ext>
                  </a:extLst>
                </p14:cNvPr>
                <p14:cNvContentPartPr/>
                <p14:nvPr/>
              </p14:nvContentPartPr>
              <p14:xfrm>
                <a:off x="9399391" y="2618261"/>
                <a:ext cx="98280" cy="412200"/>
              </p14:xfrm>
            </p:contentPart>
          </mc:Choice>
          <mc:Fallback>
            <p:pic>
              <p:nvPicPr>
                <p:cNvPr id="97" name="Ink 96">
                  <a:extLst>
                    <a:ext uri="{FF2B5EF4-FFF2-40B4-BE49-F238E27FC236}">
                      <a16:creationId xmlns:a16="http://schemas.microsoft.com/office/drawing/2014/main" id="{40E23998-CAFE-627A-5363-83420B5AA83E}"/>
                    </a:ext>
                  </a:extLst>
                </p:cNvPr>
                <p:cNvPicPr/>
                <p:nvPr/>
              </p:nvPicPr>
              <p:blipFill>
                <a:blip r:embed="rId133"/>
                <a:stretch>
                  <a:fillRect/>
                </a:stretch>
              </p:blipFill>
              <p:spPr>
                <a:xfrm>
                  <a:off x="9390391" y="2609621"/>
                  <a:ext cx="115920" cy="4298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98" name="Ink 97">
                  <a:extLst>
                    <a:ext uri="{FF2B5EF4-FFF2-40B4-BE49-F238E27FC236}">
                      <a16:creationId xmlns:a16="http://schemas.microsoft.com/office/drawing/2014/main" id="{74550F28-3E46-E4C9-3E86-B38CCB03A9A7}"/>
                    </a:ext>
                  </a:extLst>
                </p14:cNvPr>
                <p14:cNvContentPartPr/>
                <p14:nvPr/>
              </p14:nvContentPartPr>
              <p14:xfrm>
                <a:off x="9457711" y="2609981"/>
                <a:ext cx="539280" cy="371880"/>
              </p14:xfrm>
            </p:contentPart>
          </mc:Choice>
          <mc:Fallback>
            <p:pic>
              <p:nvPicPr>
                <p:cNvPr id="98" name="Ink 97">
                  <a:extLst>
                    <a:ext uri="{FF2B5EF4-FFF2-40B4-BE49-F238E27FC236}">
                      <a16:creationId xmlns:a16="http://schemas.microsoft.com/office/drawing/2014/main" id="{74550F28-3E46-E4C9-3E86-B38CCB03A9A7}"/>
                    </a:ext>
                  </a:extLst>
                </p:cNvPr>
                <p:cNvPicPr/>
                <p:nvPr/>
              </p:nvPicPr>
              <p:blipFill>
                <a:blip r:embed="rId135"/>
                <a:stretch>
                  <a:fillRect/>
                </a:stretch>
              </p:blipFill>
              <p:spPr>
                <a:xfrm>
                  <a:off x="9449071" y="2600981"/>
                  <a:ext cx="556920" cy="38952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99" name="Ink 98">
                  <a:extLst>
                    <a:ext uri="{FF2B5EF4-FFF2-40B4-BE49-F238E27FC236}">
                      <a16:creationId xmlns:a16="http://schemas.microsoft.com/office/drawing/2014/main" id="{0635A2A4-56D3-2F1C-9C59-80A713C7EBD4}"/>
                    </a:ext>
                  </a:extLst>
                </p14:cNvPr>
                <p14:cNvContentPartPr/>
                <p14:nvPr/>
              </p14:nvContentPartPr>
              <p14:xfrm>
                <a:off x="9145591" y="2300021"/>
                <a:ext cx="1349280" cy="1045800"/>
              </p14:xfrm>
            </p:contentPart>
          </mc:Choice>
          <mc:Fallback>
            <p:pic>
              <p:nvPicPr>
                <p:cNvPr id="99" name="Ink 98">
                  <a:extLst>
                    <a:ext uri="{FF2B5EF4-FFF2-40B4-BE49-F238E27FC236}">
                      <a16:creationId xmlns:a16="http://schemas.microsoft.com/office/drawing/2014/main" id="{0635A2A4-56D3-2F1C-9C59-80A713C7EBD4}"/>
                    </a:ext>
                  </a:extLst>
                </p:cNvPr>
                <p:cNvPicPr/>
                <p:nvPr/>
              </p:nvPicPr>
              <p:blipFill>
                <a:blip r:embed="rId137"/>
                <a:stretch>
                  <a:fillRect/>
                </a:stretch>
              </p:blipFill>
              <p:spPr>
                <a:xfrm>
                  <a:off x="9136591" y="2291021"/>
                  <a:ext cx="1366920" cy="10634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01" name="Ink 100">
                  <a:extLst>
                    <a:ext uri="{FF2B5EF4-FFF2-40B4-BE49-F238E27FC236}">
                      <a16:creationId xmlns:a16="http://schemas.microsoft.com/office/drawing/2014/main" id="{05DB8FCA-E73F-B220-A1DD-DA18D6FEFB3D}"/>
                    </a:ext>
                  </a:extLst>
                </p14:cNvPr>
                <p14:cNvContentPartPr/>
                <p14:nvPr/>
              </p14:nvContentPartPr>
              <p14:xfrm>
                <a:off x="9053431" y="2280941"/>
                <a:ext cx="267840" cy="146520"/>
              </p14:xfrm>
            </p:contentPart>
          </mc:Choice>
          <mc:Fallback>
            <p:pic>
              <p:nvPicPr>
                <p:cNvPr id="101" name="Ink 100">
                  <a:extLst>
                    <a:ext uri="{FF2B5EF4-FFF2-40B4-BE49-F238E27FC236}">
                      <a16:creationId xmlns:a16="http://schemas.microsoft.com/office/drawing/2014/main" id="{05DB8FCA-E73F-B220-A1DD-DA18D6FEFB3D}"/>
                    </a:ext>
                  </a:extLst>
                </p:cNvPr>
                <p:cNvPicPr/>
                <p:nvPr/>
              </p:nvPicPr>
              <p:blipFill>
                <a:blip r:embed="rId139"/>
                <a:stretch>
                  <a:fillRect/>
                </a:stretch>
              </p:blipFill>
              <p:spPr>
                <a:xfrm>
                  <a:off x="9044431" y="2272301"/>
                  <a:ext cx="28548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03" name="Ink 102">
                  <a:extLst>
                    <a:ext uri="{FF2B5EF4-FFF2-40B4-BE49-F238E27FC236}">
                      <a16:creationId xmlns:a16="http://schemas.microsoft.com/office/drawing/2014/main" id="{96AA87A5-D2BC-0A06-E2CC-9D085B21DC35}"/>
                    </a:ext>
                  </a:extLst>
                </p14:cNvPr>
                <p14:cNvContentPartPr/>
                <p14:nvPr/>
              </p14:nvContentPartPr>
              <p14:xfrm>
                <a:off x="9475351" y="1704221"/>
                <a:ext cx="288360" cy="397800"/>
              </p14:xfrm>
            </p:contentPart>
          </mc:Choice>
          <mc:Fallback>
            <p:pic>
              <p:nvPicPr>
                <p:cNvPr id="103" name="Ink 102">
                  <a:extLst>
                    <a:ext uri="{FF2B5EF4-FFF2-40B4-BE49-F238E27FC236}">
                      <a16:creationId xmlns:a16="http://schemas.microsoft.com/office/drawing/2014/main" id="{96AA87A5-D2BC-0A06-E2CC-9D085B21DC35}"/>
                    </a:ext>
                  </a:extLst>
                </p:cNvPr>
                <p:cNvPicPr/>
                <p:nvPr/>
              </p:nvPicPr>
              <p:blipFill>
                <a:blip r:embed="rId141"/>
                <a:stretch>
                  <a:fillRect/>
                </a:stretch>
              </p:blipFill>
              <p:spPr>
                <a:xfrm>
                  <a:off x="9466711" y="1695221"/>
                  <a:ext cx="306000" cy="41544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04" name="Ink 103">
                  <a:extLst>
                    <a:ext uri="{FF2B5EF4-FFF2-40B4-BE49-F238E27FC236}">
                      <a16:creationId xmlns:a16="http://schemas.microsoft.com/office/drawing/2014/main" id="{E95502E8-788C-E02F-EC52-3B258AE78F9D}"/>
                    </a:ext>
                  </a:extLst>
                </p14:cNvPr>
                <p14:cNvContentPartPr/>
                <p14:nvPr/>
              </p14:nvContentPartPr>
              <p14:xfrm>
                <a:off x="9919591" y="1922741"/>
                <a:ext cx="38880" cy="65520"/>
              </p14:xfrm>
            </p:contentPart>
          </mc:Choice>
          <mc:Fallback>
            <p:pic>
              <p:nvPicPr>
                <p:cNvPr id="104" name="Ink 103">
                  <a:extLst>
                    <a:ext uri="{FF2B5EF4-FFF2-40B4-BE49-F238E27FC236}">
                      <a16:creationId xmlns:a16="http://schemas.microsoft.com/office/drawing/2014/main" id="{E95502E8-788C-E02F-EC52-3B258AE78F9D}"/>
                    </a:ext>
                  </a:extLst>
                </p:cNvPr>
                <p:cNvPicPr/>
                <p:nvPr/>
              </p:nvPicPr>
              <p:blipFill>
                <a:blip r:embed="rId143"/>
                <a:stretch>
                  <a:fillRect/>
                </a:stretch>
              </p:blipFill>
              <p:spPr>
                <a:xfrm>
                  <a:off x="9910951" y="1914101"/>
                  <a:ext cx="5652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05" name="Ink 104">
                  <a:extLst>
                    <a:ext uri="{FF2B5EF4-FFF2-40B4-BE49-F238E27FC236}">
                      <a16:creationId xmlns:a16="http://schemas.microsoft.com/office/drawing/2014/main" id="{8D72C206-A997-376E-16F6-A503E89A6300}"/>
                    </a:ext>
                  </a:extLst>
                </p14:cNvPr>
                <p14:cNvContentPartPr/>
                <p14:nvPr/>
              </p14:nvContentPartPr>
              <p14:xfrm>
                <a:off x="9895111" y="2086901"/>
                <a:ext cx="50040" cy="29520"/>
              </p14:xfrm>
            </p:contentPart>
          </mc:Choice>
          <mc:Fallback>
            <p:pic>
              <p:nvPicPr>
                <p:cNvPr id="105" name="Ink 104">
                  <a:extLst>
                    <a:ext uri="{FF2B5EF4-FFF2-40B4-BE49-F238E27FC236}">
                      <a16:creationId xmlns:a16="http://schemas.microsoft.com/office/drawing/2014/main" id="{8D72C206-A997-376E-16F6-A503E89A6300}"/>
                    </a:ext>
                  </a:extLst>
                </p:cNvPr>
                <p:cNvPicPr/>
                <p:nvPr/>
              </p:nvPicPr>
              <p:blipFill>
                <a:blip r:embed="rId145"/>
                <a:stretch>
                  <a:fillRect/>
                </a:stretch>
              </p:blipFill>
              <p:spPr>
                <a:xfrm>
                  <a:off x="9886111" y="2077901"/>
                  <a:ext cx="6768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06" name="Ink 105">
                  <a:extLst>
                    <a:ext uri="{FF2B5EF4-FFF2-40B4-BE49-F238E27FC236}">
                      <a16:creationId xmlns:a16="http://schemas.microsoft.com/office/drawing/2014/main" id="{A7B1A66D-4EFE-6D2F-8C30-53DE156CA7C0}"/>
                    </a:ext>
                  </a:extLst>
                </p14:cNvPr>
                <p14:cNvContentPartPr/>
                <p14:nvPr/>
              </p14:nvContentPartPr>
              <p14:xfrm>
                <a:off x="10127311" y="1962341"/>
                <a:ext cx="155880" cy="150480"/>
              </p14:xfrm>
            </p:contentPart>
          </mc:Choice>
          <mc:Fallback>
            <p:pic>
              <p:nvPicPr>
                <p:cNvPr id="106" name="Ink 105">
                  <a:extLst>
                    <a:ext uri="{FF2B5EF4-FFF2-40B4-BE49-F238E27FC236}">
                      <a16:creationId xmlns:a16="http://schemas.microsoft.com/office/drawing/2014/main" id="{A7B1A66D-4EFE-6D2F-8C30-53DE156CA7C0}"/>
                    </a:ext>
                  </a:extLst>
                </p:cNvPr>
                <p:cNvPicPr/>
                <p:nvPr/>
              </p:nvPicPr>
              <p:blipFill>
                <a:blip r:embed="rId147"/>
                <a:stretch>
                  <a:fillRect/>
                </a:stretch>
              </p:blipFill>
              <p:spPr>
                <a:xfrm>
                  <a:off x="10118311" y="1953701"/>
                  <a:ext cx="17352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07" name="Ink 106">
                  <a:extLst>
                    <a:ext uri="{FF2B5EF4-FFF2-40B4-BE49-F238E27FC236}">
                      <a16:creationId xmlns:a16="http://schemas.microsoft.com/office/drawing/2014/main" id="{BC342236-CA9A-C50C-E800-E7BA8DCF36C8}"/>
                    </a:ext>
                  </a:extLst>
                </p14:cNvPr>
                <p14:cNvContentPartPr/>
                <p14:nvPr/>
              </p14:nvContentPartPr>
              <p14:xfrm>
                <a:off x="10382551" y="1965941"/>
                <a:ext cx="149040" cy="140760"/>
              </p14:xfrm>
            </p:contentPart>
          </mc:Choice>
          <mc:Fallback>
            <p:pic>
              <p:nvPicPr>
                <p:cNvPr id="107" name="Ink 106">
                  <a:extLst>
                    <a:ext uri="{FF2B5EF4-FFF2-40B4-BE49-F238E27FC236}">
                      <a16:creationId xmlns:a16="http://schemas.microsoft.com/office/drawing/2014/main" id="{BC342236-CA9A-C50C-E800-E7BA8DCF36C8}"/>
                    </a:ext>
                  </a:extLst>
                </p:cNvPr>
                <p:cNvPicPr/>
                <p:nvPr/>
              </p:nvPicPr>
              <p:blipFill>
                <a:blip r:embed="rId149"/>
                <a:stretch>
                  <a:fillRect/>
                </a:stretch>
              </p:blipFill>
              <p:spPr>
                <a:xfrm>
                  <a:off x="10373911" y="1956941"/>
                  <a:ext cx="16668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08" name="Ink 107">
                  <a:extLst>
                    <a:ext uri="{FF2B5EF4-FFF2-40B4-BE49-F238E27FC236}">
                      <a16:creationId xmlns:a16="http://schemas.microsoft.com/office/drawing/2014/main" id="{322DDBCB-3B3E-51F9-C979-06B82D3D153D}"/>
                    </a:ext>
                  </a:extLst>
                </p14:cNvPr>
                <p14:cNvContentPartPr/>
                <p14:nvPr/>
              </p14:nvContentPartPr>
              <p14:xfrm>
                <a:off x="10693951" y="1930661"/>
                <a:ext cx="56520" cy="43920"/>
              </p14:xfrm>
            </p:contentPart>
          </mc:Choice>
          <mc:Fallback>
            <p:pic>
              <p:nvPicPr>
                <p:cNvPr id="108" name="Ink 107">
                  <a:extLst>
                    <a:ext uri="{FF2B5EF4-FFF2-40B4-BE49-F238E27FC236}">
                      <a16:creationId xmlns:a16="http://schemas.microsoft.com/office/drawing/2014/main" id="{322DDBCB-3B3E-51F9-C979-06B82D3D153D}"/>
                    </a:ext>
                  </a:extLst>
                </p:cNvPr>
                <p:cNvPicPr/>
                <p:nvPr/>
              </p:nvPicPr>
              <p:blipFill>
                <a:blip r:embed="rId151"/>
                <a:stretch>
                  <a:fillRect/>
                </a:stretch>
              </p:blipFill>
              <p:spPr>
                <a:xfrm>
                  <a:off x="10685311" y="1922021"/>
                  <a:ext cx="7416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09" name="Ink 108">
                  <a:extLst>
                    <a:ext uri="{FF2B5EF4-FFF2-40B4-BE49-F238E27FC236}">
                      <a16:creationId xmlns:a16="http://schemas.microsoft.com/office/drawing/2014/main" id="{B5112B34-3730-93FF-96F8-70F324FF1BA7}"/>
                    </a:ext>
                  </a:extLst>
                </p14:cNvPr>
                <p14:cNvContentPartPr/>
                <p14:nvPr/>
              </p14:nvContentPartPr>
              <p14:xfrm>
                <a:off x="10710871" y="2099861"/>
                <a:ext cx="26280" cy="31680"/>
              </p14:xfrm>
            </p:contentPart>
          </mc:Choice>
          <mc:Fallback>
            <p:pic>
              <p:nvPicPr>
                <p:cNvPr id="109" name="Ink 108">
                  <a:extLst>
                    <a:ext uri="{FF2B5EF4-FFF2-40B4-BE49-F238E27FC236}">
                      <a16:creationId xmlns:a16="http://schemas.microsoft.com/office/drawing/2014/main" id="{B5112B34-3730-93FF-96F8-70F324FF1BA7}"/>
                    </a:ext>
                  </a:extLst>
                </p:cNvPr>
                <p:cNvPicPr/>
                <p:nvPr/>
              </p:nvPicPr>
              <p:blipFill>
                <a:blip r:embed="rId153"/>
                <a:stretch>
                  <a:fillRect/>
                </a:stretch>
              </p:blipFill>
              <p:spPr>
                <a:xfrm>
                  <a:off x="10701871" y="2091221"/>
                  <a:ext cx="4392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10" name="Ink 109">
                  <a:extLst>
                    <a:ext uri="{FF2B5EF4-FFF2-40B4-BE49-F238E27FC236}">
                      <a16:creationId xmlns:a16="http://schemas.microsoft.com/office/drawing/2014/main" id="{4B227E63-BD26-F01C-DF99-6B8F7D301323}"/>
                    </a:ext>
                  </a:extLst>
                </p14:cNvPr>
                <p14:cNvContentPartPr/>
                <p14:nvPr/>
              </p14:nvContentPartPr>
              <p14:xfrm>
                <a:off x="10963951" y="2005901"/>
                <a:ext cx="158040" cy="128880"/>
              </p14:xfrm>
            </p:contentPart>
          </mc:Choice>
          <mc:Fallback>
            <p:pic>
              <p:nvPicPr>
                <p:cNvPr id="110" name="Ink 109">
                  <a:extLst>
                    <a:ext uri="{FF2B5EF4-FFF2-40B4-BE49-F238E27FC236}">
                      <a16:creationId xmlns:a16="http://schemas.microsoft.com/office/drawing/2014/main" id="{4B227E63-BD26-F01C-DF99-6B8F7D301323}"/>
                    </a:ext>
                  </a:extLst>
                </p:cNvPr>
                <p:cNvPicPr/>
                <p:nvPr/>
              </p:nvPicPr>
              <p:blipFill>
                <a:blip r:embed="rId155"/>
                <a:stretch>
                  <a:fillRect/>
                </a:stretch>
              </p:blipFill>
              <p:spPr>
                <a:xfrm>
                  <a:off x="10955311" y="1996901"/>
                  <a:ext cx="17568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11" name="Ink 110">
                  <a:extLst>
                    <a:ext uri="{FF2B5EF4-FFF2-40B4-BE49-F238E27FC236}">
                      <a16:creationId xmlns:a16="http://schemas.microsoft.com/office/drawing/2014/main" id="{556B4DEA-149E-2153-0146-D616926645E8}"/>
                    </a:ext>
                  </a:extLst>
                </p14:cNvPr>
                <p14:cNvContentPartPr/>
                <p14:nvPr/>
              </p14:nvContentPartPr>
              <p14:xfrm>
                <a:off x="11244031" y="2013101"/>
                <a:ext cx="162720" cy="123120"/>
              </p14:xfrm>
            </p:contentPart>
          </mc:Choice>
          <mc:Fallback>
            <p:pic>
              <p:nvPicPr>
                <p:cNvPr id="111" name="Ink 110">
                  <a:extLst>
                    <a:ext uri="{FF2B5EF4-FFF2-40B4-BE49-F238E27FC236}">
                      <a16:creationId xmlns:a16="http://schemas.microsoft.com/office/drawing/2014/main" id="{556B4DEA-149E-2153-0146-D616926645E8}"/>
                    </a:ext>
                  </a:extLst>
                </p:cNvPr>
                <p:cNvPicPr/>
                <p:nvPr/>
              </p:nvPicPr>
              <p:blipFill>
                <a:blip r:embed="rId157"/>
                <a:stretch>
                  <a:fillRect/>
                </a:stretch>
              </p:blipFill>
              <p:spPr>
                <a:xfrm>
                  <a:off x="11235391" y="2004101"/>
                  <a:ext cx="18036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18" name="Ink 117">
                  <a:extLst>
                    <a:ext uri="{FF2B5EF4-FFF2-40B4-BE49-F238E27FC236}">
                      <a16:creationId xmlns:a16="http://schemas.microsoft.com/office/drawing/2014/main" id="{10507558-5BDB-6D96-1472-B0949B3EF405}"/>
                    </a:ext>
                  </a:extLst>
                </p14:cNvPr>
                <p14:cNvContentPartPr/>
                <p14:nvPr/>
              </p14:nvContentPartPr>
              <p14:xfrm>
                <a:off x="8653831" y="2792141"/>
                <a:ext cx="28440" cy="117000"/>
              </p14:xfrm>
            </p:contentPart>
          </mc:Choice>
          <mc:Fallback>
            <p:pic>
              <p:nvPicPr>
                <p:cNvPr id="118" name="Ink 117">
                  <a:extLst>
                    <a:ext uri="{FF2B5EF4-FFF2-40B4-BE49-F238E27FC236}">
                      <a16:creationId xmlns:a16="http://schemas.microsoft.com/office/drawing/2014/main" id="{10507558-5BDB-6D96-1472-B0949B3EF405}"/>
                    </a:ext>
                  </a:extLst>
                </p:cNvPr>
                <p:cNvPicPr/>
                <p:nvPr/>
              </p:nvPicPr>
              <p:blipFill>
                <a:blip r:embed="rId159"/>
                <a:stretch>
                  <a:fillRect/>
                </a:stretch>
              </p:blipFill>
              <p:spPr>
                <a:xfrm>
                  <a:off x="8644831" y="2783141"/>
                  <a:ext cx="4608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19" name="Ink 118">
                  <a:extLst>
                    <a:ext uri="{FF2B5EF4-FFF2-40B4-BE49-F238E27FC236}">
                      <a16:creationId xmlns:a16="http://schemas.microsoft.com/office/drawing/2014/main" id="{9F6D4B86-C5BF-337A-1AB2-F7ED97D254D1}"/>
                    </a:ext>
                  </a:extLst>
                </p14:cNvPr>
                <p14:cNvContentPartPr/>
                <p14:nvPr/>
              </p14:nvContentPartPr>
              <p14:xfrm>
                <a:off x="8691631" y="2821661"/>
                <a:ext cx="124200" cy="88200"/>
              </p14:xfrm>
            </p:contentPart>
          </mc:Choice>
          <mc:Fallback>
            <p:pic>
              <p:nvPicPr>
                <p:cNvPr id="119" name="Ink 118">
                  <a:extLst>
                    <a:ext uri="{FF2B5EF4-FFF2-40B4-BE49-F238E27FC236}">
                      <a16:creationId xmlns:a16="http://schemas.microsoft.com/office/drawing/2014/main" id="{9F6D4B86-C5BF-337A-1AB2-F7ED97D254D1}"/>
                    </a:ext>
                  </a:extLst>
                </p:cNvPr>
                <p:cNvPicPr/>
                <p:nvPr/>
              </p:nvPicPr>
              <p:blipFill>
                <a:blip r:embed="rId161"/>
                <a:stretch>
                  <a:fillRect/>
                </a:stretch>
              </p:blipFill>
              <p:spPr>
                <a:xfrm>
                  <a:off x="8682631" y="2813021"/>
                  <a:ext cx="14184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23" name="Ink 22">
                  <a:extLst>
                    <a:ext uri="{FF2B5EF4-FFF2-40B4-BE49-F238E27FC236}">
                      <a16:creationId xmlns:a16="http://schemas.microsoft.com/office/drawing/2014/main" id="{9CE5C574-1B4D-618A-0314-C3AE317564F0}"/>
                    </a:ext>
                  </a:extLst>
                </p14:cNvPr>
                <p14:cNvContentPartPr/>
                <p14:nvPr/>
              </p14:nvContentPartPr>
              <p14:xfrm>
                <a:off x="7472311" y="4841261"/>
                <a:ext cx="338400" cy="347040"/>
              </p14:xfrm>
            </p:contentPart>
          </mc:Choice>
          <mc:Fallback>
            <p:pic>
              <p:nvPicPr>
                <p:cNvPr id="23" name="Ink 22">
                  <a:extLst>
                    <a:ext uri="{FF2B5EF4-FFF2-40B4-BE49-F238E27FC236}">
                      <a16:creationId xmlns:a16="http://schemas.microsoft.com/office/drawing/2014/main" id="{9CE5C574-1B4D-618A-0314-C3AE317564F0}"/>
                    </a:ext>
                  </a:extLst>
                </p:cNvPr>
                <p:cNvPicPr/>
                <p:nvPr/>
              </p:nvPicPr>
              <p:blipFill>
                <a:blip r:embed="rId163"/>
                <a:stretch>
                  <a:fillRect/>
                </a:stretch>
              </p:blipFill>
              <p:spPr>
                <a:xfrm>
                  <a:off x="7463671" y="4832621"/>
                  <a:ext cx="356040" cy="36468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24" name="Ink 23">
                  <a:extLst>
                    <a:ext uri="{FF2B5EF4-FFF2-40B4-BE49-F238E27FC236}">
                      <a16:creationId xmlns:a16="http://schemas.microsoft.com/office/drawing/2014/main" id="{C0A0662D-F232-C85A-F29A-546DF4763876}"/>
                    </a:ext>
                  </a:extLst>
                </p14:cNvPr>
                <p14:cNvContentPartPr/>
                <p14:nvPr/>
              </p14:nvContentPartPr>
              <p14:xfrm>
                <a:off x="7895311" y="4877621"/>
                <a:ext cx="148680" cy="312120"/>
              </p14:xfrm>
            </p:contentPart>
          </mc:Choice>
          <mc:Fallback>
            <p:pic>
              <p:nvPicPr>
                <p:cNvPr id="24" name="Ink 23">
                  <a:extLst>
                    <a:ext uri="{FF2B5EF4-FFF2-40B4-BE49-F238E27FC236}">
                      <a16:creationId xmlns:a16="http://schemas.microsoft.com/office/drawing/2014/main" id="{C0A0662D-F232-C85A-F29A-546DF4763876}"/>
                    </a:ext>
                  </a:extLst>
                </p:cNvPr>
                <p:cNvPicPr/>
                <p:nvPr/>
              </p:nvPicPr>
              <p:blipFill>
                <a:blip r:embed="rId165"/>
                <a:stretch>
                  <a:fillRect/>
                </a:stretch>
              </p:blipFill>
              <p:spPr>
                <a:xfrm>
                  <a:off x="7886311" y="4868621"/>
                  <a:ext cx="166320" cy="32976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25" name="Ink 24">
                  <a:extLst>
                    <a:ext uri="{FF2B5EF4-FFF2-40B4-BE49-F238E27FC236}">
                      <a16:creationId xmlns:a16="http://schemas.microsoft.com/office/drawing/2014/main" id="{E458921C-E92E-8ACF-71FC-558B40C1D101}"/>
                    </a:ext>
                  </a:extLst>
                </p14:cNvPr>
                <p14:cNvContentPartPr/>
                <p14:nvPr/>
              </p14:nvContentPartPr>
              <p14:xfrm>
                <a:off x="7901071" y="4816061"/>
                <a:ext cx="506520" cy="355680"/>
              </p14:xfrm>
            </p:contentPart>
          </mc:Choice>
          <mc:Fallback>
            <p:pic>
              <p:nvPicPr>
                <p:cNvPr id="25" name="Ink 24">
                  <a:extLst>
                    <a:ext uri="{FF2B5EF4-FFF2-40B4-BE49-F238E27FC236}">
                      <a16:creationId xmlns:a16="http://schemas.microsoft.com/office/drawing/2014/main" id="{E458921C-E92E-8ACF-71FC-558B40C1D101}"/>
                    </a:ext>
                  </a:extLst>
                </p:cNvPr>
                <p:cNvPicPr/>
                <p:nvPr/>
              </p:nvPicPr>
              <p:blipFill>
                <a:blip r:embed="rId167"/>
                <a:stretch>
                  <a:fillRect/>
                </a:stretch>
              </p:blipFill>
              <p:spPr>
                <a:xfrm>
                  <a:off x="7892071" y="4807061"/>
                  <a:ext cx="524160" cy="37332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26" name="Ink 25">
                  <a:extLst>
                    <a:ext uri="{FF2B5EF4-FFF2-40B4-BE49-F238E27FC236}">
                      <a16:creationId xmlns:a16="http://schemas.microsoft.com/office/drawing/2014/main" id="{A355FB69-D1BD-4C57-2E55-89D598B59BB2}"/>
                    </a:ext>
                  </a:extLst>
                </p14:cNvPr>
                <p14:cNvContentPartPr/>
                <p14:nvPr/>
              </p14:nvContentPartPr>
              <p14:xfrm>
                <a:off x="8513431" y="4814261"/>
                <a:ext cx="200160" cy="347040"/>
              </p14:xfrm>
            </p:contentPart>
          </mc:Choice>
          <mc:Fallback>
            <p:pic>
              <p:nvPicPr>
                <p:cNvPr id="26" name="Ink 25">
                  <a:extLst>
                    <a:ext uri="{FF2B5EF4-FFF2-40B4-BE49-F238E27FC236}">
                      <a16:creationId xmlns:a16="http://schemas.microsoft.com/office/drawing/2014/main" id="{A355FB69-D1BD-4C57-2E55-89D598B59BB2}"/>
                    </a:ext>
                  </a:extLst>
                </p:cNvPr>
                <p:cNvPicPr/>
                <p:nvPr/>
              </p:nvPicPr>
              <p:blipFill>
                <a:blip r:embed="rId169"/>
                <a:stretch>
                  <a:fillRect/>
                </a:stretch>
              </p:blipFill>
              <p:spPr>
                <a:xfrm>
                  <a:off x="8504431" y="4805261"/>
                  <a:ext cx="217800" cy="36468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27" name="Ink 26">
                  <a:extLst>
                    <a:ext uri="{FF2B5EF4-FFF2-40B4-BE49-F238E27FC236}">
                      <a16:creationId xmlns:a16="http://schemas.microsoft.com/office/drawing/2014/main" id="{9F554B4F-116D-DD35-D6E2-28A33A0CCBAB}"/>
                    </a:ext>
                  </a:extLst>
                </p14:cNvPr>
                <p14:cNvContentPartPr/>
                <p14:nvPr/>
              </p14:nvContentPartPr>
              <p14:xfrm>
                <a:off x="8523151" y="4990661"/>
                <a:ext cx="244080" cy="63720"/>
              </p14:xfrm>
            </p:contentPart>
          </mc:Choice>
          <mc:Fallback>
            <p:pic>
              <p:nvPicPr>
                <p:cNvPr id="27" name="Ink 26">
                  <a:extLst>
                    <a:ext uri="{FF2B5EF4-FFF2-40B4-BE49-F238E27FC236}">
                      <a16:creationId xmlns:a16="http://schemas.microsoft.com/office/drawing/2014/main" id="{9F554B4F-116D-DD35-D6E2-28A33A0CCBAB}"/>
                    </a:ext>
                  </a:extLst>
                </p:cNvPr>
                <p:cNvPicPr/>
                <p:nvPr/>
              </p:nvPicPr>
              <p:blipFill>
                <a:blip r:embed="rId171"/>
                <a:stretch>
                  <a:fillRect/>
                </a:stretch>
              </p:blipFill>
              <p:spPr>
                <a:xfrm>
                  <a:off x="8514511" y="4981661"/>
                  <a:ext cx="26172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28" name="Ink 27">
                  <a:extLst>
                    <a:ext uri="{FF2B5EF4-FFF2-40B4-BE49-F238E27FC236}">
                      <a16:creationId xmlns:a16="http://schemas.microsoft.com/office/drawing/2014/main" id="{CCBED9BF-64CF-7EE0-B565-E35331A8CF2D}"/>
                    </a:ext>
                  </a:extLst>
                </p14:cNvPr>
                <p14:cNvContentPartPr/>
                <p14:nvPr/>
              </p14:nvContentPartPr>
              <p14:xfrm>
                <a:off x="8879911" y="4965101"/>
                <a:ext cx="145440" cy="360"/>
              </p14:xfrm>
            </p:contentPart>
          </mc:Choice>
          <mc:Fallback>
            <p:pic>
              <p:nvPicPr>
                <p:cNvPr id="28" name="Ink 27">
                  <a:extLst>
                    <a:ext uri="{FF2B5EF4-FFF2-40B4-BE49-F238E27FC236}">
                      <a16:creationId xmlns:a16="http://schemas.microsoft.com/office/drawing/2014/main" id="{CCBED9BF-64CF-7EE0-B565-E35331A8CF2D}"/>
                    </a:ext>
                  </a:extLst>
                </p:cNvPr>
                <p:cNvPicPr/>
                <p:nvPr/>
              </p:nvPicPr>
              <p:blipFill>
                <a:blip r:embed="rId173"/>
                <a:stretch>
                  <a:fillRect/>
                </a:stretch>
              </p:blipFill>
              <p:spPr>
                <a:xfrm>
                  <a:off x="8871271" y="4956101"/>
                  <a:ext cx="1630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13" name="Ink 112">
                  <a:extLst>
                    <a:ext uri="{FF2B5EF4-FFF2-40B4-BE49-F238E27FC236}">
                      <a16:creationId xmlns:a16="http://schemas.microsoft.com/office/drawing/2014/main" id="{AD0CF117-48C1-4146-23B5-A71A4BCE5F68}"/>
                    </a:ext>
                  </a:extLst>
                </p14:cNvPr>
                <p14:cNvContentPartPr/>
                <p14:nvPr/>
              </p14:nvContentPartPr>
              <p14:xfrm>
                <a:off x="8563831" y="3520061"/>
                <a:ext cx="123120" cy="4320"/>
              </p14:xfrm>
            </p:contentPart>
          </mc:Choice>
          <mc:Fallback>
            <p:pic>
              <p:nvPicPr>
                <p:cNvPr id="113" name="Ink 112">
                  <a:extLst>
                    <a:ext uri="{FF2B5EF4-FFF2-40B4-BE49-F238E27FC236}">
                      <a16:creationId xmlns:a16="http://schemas.microsoft.com/office/drawing/2014/main" id="{AD0CF117-48C1-4146-23B5-A71A4BCE5F68}"/>
                    </a:ext>
                  </a:extLst>
                </p:cNvPr>
                <p:cNvPicPr/>
                <p:nvPr/>
              </p:nvPicPr>
              <p:blipFill>
                <a:blip r:embed="rId175"/>
                <a:stretch>
                  <a:fillRect/>
                </a:stretch>
              </p:blipFill>
              <p:spPr>
                <a:xfrm>
                  <a:off x="8554831" y="3511061"/>
                  <a:ext cx="14076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14" name="Ink 113">
                  <a:extLst>
                    <a:ext uri="{FF2B5EF4-FFF2-40B4-BE49-F238E27FC236}">
                      <a16:creationId xmlns:a16="http://schemas.microsoft.com/office/drawing/2014/main" id="{19CAB3EA-1480-B55F-4D0B-54FF2DDCCA04}"/>
                    </a:ext>
                  </a:extLst>
                </p14:cNvPr>
                <p14:cNvContentPartPr/>
                <p14:nvPr/>
              </p14:nvContentPartPr>
              <p14:xfrm>
                <a:off x="8691631" y="3470741"/>
                <a:ext cx="80640" cy="101160"/>
              </p14:xfrm>
            </p:contentPart>
          </mc:Choice>
          <mc:Fallback>
            <p:pic>
              <p:nvPicPr>
                <p:cNvPr id="114" name="Ink 113">
                  <a:extLst>
                    <a:ext uri="{FF2B5EF4-FFF2-40B4-BE49-F238E27FC236}">
                      <a16:creationId xmlns:a16="http://schemas.microsoft.com/office/drawing/2014/main" id="{19CAB3EA-1480-B55F-4D0B-54FF2DDCCA04}"/>
                    </a:ext>
                  </a:extLst>
                </p:cNvPr>
                <p:cNvPicPr/>
                <p:nvPr/>
              </p:nvPicPr>
              <p:blipFill>
                <a:blip r:embed="rId177"/>
                <a:stretch>
                  <a:fillRect/>
                </a:stretch>
              </p:blipFill>
              <p:spPr>
                <a:xfrm>
                  <a:off x="8682631" y="3461741"/>
                  <a:ext cx="9828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15" name="Ink 114">
                  <a:extLst>
                    <a:ext uri="{FF2B5EF4-FFF2-40B4-BE49-F238E27FC236}">
                      <a16:creationId xmlns:a16="http://schemas.microsoft.com/office/drawing/2014/main" id="{F8AF9139-81C1-0BA2-9310-399B99E97425}"/>
                    </a:ext>
                  </a:extLst>
                </p14:cNvPr>
                <p14:cNvContentPartPr/>
                <p14:nvPr/>
              </p14:nvContentPartPr>
              <p14:xfrm>
                <a:off x="8537191" y="3622301"/>
                <a:ext cx="77400" cy="148320"/>
              </p14:xfrm>
            </p:contentPart>
          </mc:Choice>
          <mc:Fallback>
            <p:pic>
              <p:nvPicPr>
                <p:cNvPr id="115" name="Ink 114">
                  <a:extLst>
                    <a:ext uri="{FF2B5EF4-FFF2-40B4-BE49-F238E27FC236}">
                      <a16:creationId xmlns:a16="http://schemas.microsoft.com/office/drawing/2014/main" id="{F8AF9139-81C1-0BA2-9310-399B99E97425}"/>
                    </a:ext>
                  </a:extLst>
                </p:cNvPr>
                <p:cNvPicPr/>
                <p:nvPr/>
              </p:nvPicPr>
              <p:blipFill>
                <a:blip r:embed="rId179"/>
                <a:stretch>
                  <a:fillRect/>
                </a:stretch>
              </p:blipFill>
              <p:spPr>
                <a:xfrm>
                  <a:off x="8528551" y="3613301"/>
                  <a:ext cx="9504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16" name="Ink 115">
                  <a:extLst>
                    <a:ext uri="{FF2B5EF4-FFF2-40B4-BE49-F238E27FC236}">
                      <a16:creationId xmlns:a16="http://schemas.microsoft.com/office/drawing/2014/main" id="{92D9E070-6AC5-EECE-FE4A-FB16F609DCCA}"/>
                    </a:ext>
                  </a:extLst>
                </p14:cNvPr>
                <p14:cNvContentPartPr/>
                <p14:nvPr/>
              </p14:nvContentPartPr>
              <p14:xfrm>
                <a:off x="8642311" y="3677021"/>
                <a:ext cx="137880" cy="97560"/>
              </p14:xfrm>
            </p:contentPart>
          </mc:Choice>
          <mc:Fallback>
            <p:pic>
              <p:nvPicPr>
                <p:cNvPr id="116" name="Ink 115">
                  <a:extLst>
                    <a:ext uri="{FF2B5EF4-FFF2-40B4-BE49-F238E27FC236}">
                      <a16:creationId xmlns:a16="http://schemas.microsoft.com/office/drawing/2014/main" id="{92D9E070-6AC5-EECE-FE4A-FB16F609DCCA}"/>
                    </a:ext>
                  </a:extLst>
                </p:cNvPr>
                <p:cNvPicPr/>
                <p:nvPr/>
              </p:nvPicPr>
              <p:blipFill>
                <a:blip r:embed="rId181"/>
                <a:stretch>
                  <a:fillRect/>
                </a:stretch>
              </p:blipFill>
              <p:spPr>
                <a:xfrm>
                  <a:off x="8633311" y="3668021"/>
                  <a:ext cx="15552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21" name="Ink 120">
                  <a:extLst>
                    <a:ext uri="{FF2B5EF4-FFF2-40B4-BE49-F238E27FC236}">
                      <a16:creationId xmlns:a16="http://schemas.microsoft.com/office/drawing/2014/main" id="{43D5900D-C2DA-B0D6-19A6-957A6D46BAEE}"/>
                    </a:ext>
                  </a:extLst>
                </p14:cNvPr>
                <p14:cNvContentPartPr/>
                <p14:nvPr/>
              </p14:nvContentPartPr>
              <p14:xfrm>
                <a:off x="8829511" y="3520061"/>
                <a:ext cx="138960" cy="10440"/>
              </p14:xfrm>
            </p:contentPart>
          </mc:Choice>
          <mc:Fallback>
            <p:pic>
              <p:nvPicPr>
                <p:cNvPr id="121" name="Ink 120">
                  <a:extLst>
                    <a:ext uri="{FF2B5EF4-FFF2-40B4-BE49-F238E27FC236}">
                      <a16:creationId xmlns:a16="http://schemas.microsoft.com/office/drawing/2014/main" id="{43D5900D-C2DA-B0D6-19A6-957A6D46BAEE}"/>
                    </a:ext>
                  </a:extLst>
                </p:cNvPr>
                <p:cNvPicPr/>
                <p:nvPr/>
              </p:nvPicPr>
              <p:blipFill>
                <a:blip r:embed="rId183"/>
                <a:stretch>
                  <a:fillRect/>
                </a:stretch>
              </p:blipFill>
              <p:spPr>
                <a:xfrm>
                  <a:off x="8820511" y="3511061"/>
                  <a:ext cx="15660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22" name="Ink 121">
                  <a:extLst>
                    <a:ext uri="{FF2B5EF4-FFF2-40B4-BE49-F238E27FC236}">
                      <a16:creationId xmlns:a16="http://schemas.microsoft.com/office/drawing/2014/main" id="{AB3C39DF-E248-8300-1B2B-DD88D73193DB}"/>
                    </a:ext>
                  </a:extLst>
                </p14:cNvPr>
                <p14:cNvContentPartPr/>
                <p14:nvPr/>
              </p14:nvContentPartPr>
              <p14:xfrm>
                <a:off x="8967031" y="3499901"/>
                <a:ext cx="45720" cy="72360"/>
              </p14:xfrm>
            </p:contentPart>
          </mc:Choice>
          <mc:Fallback>
            <p:pic>
              <p:nvPicPr>
                <p:cNvPr id="122" name="Ink 121">
                  <a:extLst>
                    <a:ext uri="{FF2B5EF4-FFF2-40B4-BE49-F238E27FC236}">
                      <a16:creationId xmlns:a16="http://schemas.microsoft.com/office/drawing/2014/main" id="{AB3C39DF-E248-8300-1B2B-DD88D73193DB}"/>
                    </a:ext>
                  </a:extLst>
                </p:cNvPr>
                <p:cNvPicPr/>
                <p:nvPr/>
              </p:nvPicPr>
              <p:blipFill>
                <a:blip r:embed="rId185"/>
                <a:stretch>
                  <a:fillRect/>
                </a:stretch>
              </p:blipFill>
              <p:spPr>
                <a:xfrm>
                  <a:off x="8958031" y="3491261"/>
                  <a:ext cx="6336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23" name="Ink 122">
                  <a:extLst>
                    <a:ext uri="{FF2B5EF4-FFF2-40B4-BE49-F238E27FC236}">
                      <a16:creationId xmlns:a16="http://schemas.microsoft.com/office/drawing/2014/main" id="{95C38547-A115-8FA6-A949-365C15A751A3}"/>
                    </a:ext>
                  </a:extLst>
                </p14:cNvPr>
                <p14:cNvContentPartPr/>
                <p14:nvPr/>
              </p14:nvContentPartPr>
              <p14:xfrm>
                <a:off x="9134071" y="3539501"/>
                <a:ext cx="105480" cy="24840"/>
              </p14:xfrm>
            </p:contentPart>
          </mc:Choice>
          <mc:Fallback>
            <p:pic>
              <p:nvPicPr>
                <p:cNvPr id="123" name="Ink 122">
                  <a:extLst>
                    <a:ext uri="{FF2B5EF4-FFF2-40B4-BE49-F238E27FC236}">
                      <a16:creationId xmlns:a16="http://schemas.microsoft.com/office/drawing/2014/main" id="{95C38547-A115-8FA6-A949-365C15A751A3}"/>
                    </a:ext>
                  </a:extLst>
                </p:cNvPr>
                <p:cNvPicPr/>
                <p:nvPr/>
              </p:nvPicPr>
              <p:blipFill>
                <a:blip r:embed="rId187"/>
                <a:stretch>
                  <a:fillRect/>
                </a:stretch>
              </p:blipFill>
              <p:spPr>
                <a:xfrm>
                  <a:off x="9125431" y="3530501"/>
                  <a:ext cx="12312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24" name="Ink 123">
                  <a:extLst>
                    <a:ext uri="{FF2B5EF4-FFF2-40B4-BE49-F238E27FC236}">
                      <a16:creationId xmlns:a16="http://schemas.microsoft.com/office/drawing/2014/main" id="{991C411E-AA02-D20E-D974-697FBDAF217E}"/>
                    </a:ext>
                  </a:extLst>
                </p14:cNvPr>
                <p14:cNvContentPartPr/>
                <p14:nvPr/>
              </p14:nvContentPartPr>
              <p14:xfrm>
                <a:off x="9266911" y="3499901"/>
                <a:ext cx="69120" cy="85680"/>
              </p14:xfrm>
            </p:contentPart>
          </mc:Choice>
          <mc:Fallback>
            <p:pic>
              <p:nvPicPr>
                <p:cNvPr id="124" name="Ink 123">
                  <a:extLst>
                    <a:ext uri="{FF2B5EF4-FFF2-40B4-BE49-F238E27FC236}">
                      <a16:creationId xmlns:a16="http://schemas.microsoft.com/office/drawing/2014/main" id="{991C411E-AA02-D20E-D974-697FBDAF217E}"/>
                    </a:ext>
                  </a:extLst>
                </p:cNvPr>
                <p:cNvPicPr/>
                <p:nvPr/>
              </p:nvPicPr>
              <p:blipFill>
                <a:blip r:embed="rId189"/>
                <a:stretch>
                  <a:fillRect/>
                </a:stretch>
              </p:blipFill>
              <p:spPr>
                <a:xfrm>
                  <a:off x="9257911" y="3491261"/>
                  <a:ext cx="8676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25" name="Ink 124">
                  <a:extLst>
                    <a:ext uri="{FF2B5EF4-FFF2-40B4-BE49-F238E27FC236}">
                      <a16:creationId xmlns:a16="http://schemas.microsoft.com/office/drawing/2014/main" id="{A26D886A-4AB0-0EC7-7B4A-2B35689A5CD7}"/>
                    </a:ext>
                  </a:extLst>
                </p14:cNvPr>
                <p14:cNvContentPartPr/>
                <p14:nvPr/>
              </p14:nvContentPartPr>
              <p14:xfrm>
                <a:off x="9424951" y="3558941"/>
                <a:ext cx="122400" cy="20880"/>
              </p14:xfrm>
            </p:contentPart>
          </mc:Choice>
          <mc:Fallback>
            <p:pic>
              <p:nvPicPr>
                <p:cNvPr id="125" name="Ink 124">
                  <a:extLst>
                    <a:ext uri="{FF2B5EF4-FFF2-40B4-BE49-F238E27FC236}">
                      <a16:creationId xmlns:a16="http://schemas.microsoft.com/office/drawing/2014/main" id="{A26D886A-4AB0-0EC7-7B4A-2B35689A5CD7}"/>
                    </a:ext>
                  </a:extLst>
                </p:cNvPr>
                <p:cNvPicPr/>
                <p:nvPr/>
              </p:nvPicPr>
              <p:blipFill>
                <a:blip r:embed="rId191"/>
                <a:stretch>
                  <a:fillRect/>
                </a:stretch>
              </p:blipFill>
              <p:spPr>
                <a:xfrm>
                  <a:off x="9415951" y="3550301"/>
                  <a:ext cx="14004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26" name="Ink 125">
                  <a:extLst>
                    <a:ext uri="{FF2B5EF4-FFF2-40B4-BE49-F238E27FC236}">
                      <a16:creationId xmlns:a16="http://schemas.microsoft.com/office/drawing/2014/main" id="{77FE5D2C-7486-44F9-379C-1FB0B442B9D3}"/>
                    </a:ext>
                  </a:extLst>
                </p14:cNvPr>
                <p14:cNvContentPartPr/>
                <p14:nvPr/>
              </p14:nvContentPartPr>
              <p14:xfrm>
                <a:off x="9605311" y="3527261"/>
                <a:ext cx="55080" cy="78120"/>
              </p14:xfrm>
            </p:contentPart>
          </mc:Choice>
          <mc:Fallback>
            <p:pic>
              <p:nvPicPr>
                <p:cNvPr id="126" name="Ink 125">
                  <a:extLst>
                    <a:ext uri="{FF2B5EF4-FFF2-40B4-BE49-F238E27FC236}">
                      <a16:creationId xmlns:a16="http://schemas.microsoft.com/office/drawing/2014/main" id="{77FE5D2C-7486-44F9-379C-1FB0B442B9D3}"/>
                    </a:ext>
                  </a:extLst>
                </p:cNvPr>
                <p:cNvPicPr/>
                <p:nvPr/>
              </p:nvPicPr>
              <p:blipFill>
                <a:blip r:embed="rId193"/>
                <a:stretch>
                  <a:fillRect/>
                </a:stretch>
              </p:blipFill>
              <p:spPr>
                <a:xfrm>
                  <a:off x="9596671" y="3518621"/>
                  <a:ext cx="7272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27" name="Ink 126">
                  <a:extLst>
                    <a:ext uri="{FF2B5EF4-FFF2-40B4-BE49-F238E27FC236}">
                      <a16:creationId xmlns:a16="http://schemas.microsoft.com/office/drawing/2014/main" id="{3BD1A70C-5C82-92D7-EBC6-5B69D2F674CA}"/>
                    </a:ext>
                  </a:extLst>
                </p14:cNvPr>
                <p14:cNvContentPartPr/>
                <p14:nvPr/>
              </p14:nvContentPartPr>
              <p14:xfrm>
                <a:off x="9822031" y="3578741"/>
                <a:ext cx="99720" cy="360"/>
              </p14:xfrm>
            </p:contentPart>
          </mc:Choice>
          <mc:Fallback>
            <p:pic>
              <p:nvPicPr>
                <p:cNvPr id="127" name="Ink 126">
                  <a:extLst>
                    <a:ext uri="{FF2B5EF4-FFF2-40B4-BE49-F238E27FC236}">
                      <a16:creationId xmlns:a16="http://schemas.microsoft.com/office/drawing/2014/main" id="{3BD1A70C-5C82-92D7-EBC6-5B69D2F674CA}"/>
                    </a:ext>
                  </a:extLst>
                </p:cNvPr>
                <p:cNvPicPr/>
                <p:nvPr/>
              </p:nvPicPr>
              <p:blipFill>
                <a:blip r:embed="rId195"/>
                <a:stretch>
                  <a:fillRect/>
                </a:stretch>
              </p:blipFill>
              <p:spPr>
                <a:xfrm>
                  <a:off x="9813391" y="3570101"/>
                  <a:ext cx="1173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28" name="Ink 127">
                  <a:extLst>
                    <a:ext uri="{FF2B5EF4-FFF2-40B4-BE49-F238E27FC236}">
                      <a16:creationId xmlns:a16="http://schemas.microsoft.com/office/drawing/2014/main" id="{17BD3F12-C974-D143-74AD-2048EEFAD074}"/>
                    </a:ext>
                  </a:extLst>
                </p14:cNvPr>
                <p14:cNvContentPartPr/>
                <p14:nvPr/>
              </p14:nvContentPartPr>
              <p14:xfrm>
                <a:off x="9946231" y="3529421"/>
                <a:ext cx="77400" cy="81720"/>
              </p14:xfrm>
            </p:contentPart>
          </mc:Choice>
          <mc:Fallback>
            <p:pic>
              <p:nvPicPr>
                <p:cNvPr id="128" name="Ink 127">
                  <a:extLst>
                    <a:ext uri="{FF2B5EF4-FFF2-40B4-BE49-F238E27FC236}">
                      <a16:creationId xmlns:a16="http://schemas.microsoft.com/office/drawing/2014/main" id="{17BD3F12-C974-D143-74AD-2048EEFAD074}"/>
                    </a:ext>
                  </a:extLst>
                </p:cNvPr>
                <p:cNvPicPr/>
                <p:nvPr/>
              </p:nvPicPr>
              <p:blipFill>
                <a:blip r:embed="rId197"/>
                <a:stretch>
                  <a:fillRect/>
                </a:stretch>
              </p:blipFill>
              <p:spPr>
                <a:xfrm>
                  <a:off x="9937231" y="3520421"/>
                  <a:ext cx="9504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29" name="Ink 128">
                  <a:extLst>
                    <a:ext uri="{FF2B5EF4-FFF2-40B4-BE49-F238E27FC236}">
                      <a16:creationId xmlns:a16="http://schemas.microsoft.com/office/drawing/2014/main" id="{CBC0D126-9225-2BB3-4A41-2FE1CE117BF2}"/>
                    </a:ext>
                  </a:extLst>
                </p14:cNvPr>
                <p14:cNvContentPartPr/>
                <p14:nvPr/>
              </p14:nvContentPartPr>
              <p14:xfrm>
                <a:off x="10107151" y="3574781"/>
                <a:ext cx="87840" cy="4680"/>
              </p14:xfrm>
            </p:contentPart>
          </mc:Choice>
          <mc:Fallback>
            <p:pic>
              <p:nvPicPr>
                <p:cNvPr id="129" name="Ink 128">
                  <a:extLst>
                    <a:ext uri="{FF2B5EF4-FFF2-40B4-BE49-F238E27FC236}">
                      <a16:creationId xmlns:a16="http://schemas.microsoft.com/office/drawing/2014/main" id="{CBC0D126-9225-2BB3-4A41-2FE1CE117BF2}"/>
                    </a:ext>
                  </a:extLst>
                </p:cNvPr>
                <p:cNvPicPr/>
                <p:nvPr/>
              </p:nvPicPr>
              <p:blipFill>
                <a:blip r:embed="rId199"/>
                <a:stretch>
                  <a:fillRect/>
                </a:stretch>
              </p:blipFill>
              <p:spPr>
                <a:xfrm>
                  <a:off x="10098511" y="3565781"/>
                  <a:ext cx="10548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30" name="Ink 129">
                  <a:extLst>
                    <a:ext uri="{FF2B5EF4-FFF2-40B4-BE49-F238E27FC236}">
                      <a16:creationId xmlns:a16="http://schemas.microsoft.com/office/drawing/2014/main" id="{CB4E1F7F-2090-7550-7863-75F70F4B0431}"/>
                    </a:ext>
                  </a:extLst>
                </p14:cNvPr>
                <p14:cNvContentPartPr/>
                <p14:nvPr/>
              </p14:nvContentPartPr>
              <p14:xfrm>
                <a:off x="10207591" y="3549221"/>
                <a:ext cx="71280" cy="63720"/>
              </p14:xfrm>
            </p:contentPart>
          </mc:Choice>
          <mc:Fallback>
            <p:pic>
              <p:nvPicPr>
                <p:cNvPr id="130" name="Ink 129">
                  <a:extLst>
                    <a:ext uri="{FF2B5EF4-FFF2-40B4-BE49-F238E27FC236}">
                      <a16:creationId xmlns:a16="http://schemas.microsoft.com/office/drawing/2014/main" id="{CB4E1F7F-2090-7550-7863-75F70F4B0431}"/>
                    </a:ext>
                  </a:extLst>
                </p:cNvPr>
                <p:cNvPicPr/>
                <p:nvPr/>
              </p:nvPicPr>
              <p:blipFill>
                <a:blip r:embed="rId201"/>
                <a:stretch>
                  <a:fillRect/>
                </a:stretch>
              </p:blipFill>
              <p:spPr>
                <a:xfrm>
                  <a:off x="10198591" y="3540221"/>
                  <a:ext cx="8892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29" name="Ink 28">
                  <a:extLst>
                    <a:ext uri="{FF2B5EF4-FFF2-40B4-BE49-F238E27FC236}">
                      <a16:creationId xmlns:a16="http://schemas.microsoft.com/office/drawing/2014/main" id="{92096E8C-5376-E09B-EE08-5319079E138E}"/>
                    </a:ext>
                  </a:extLst>
                </p14:cNvPr>
                <p14:cNvContentPartPr/>
                <p14:nvPr/>
              </p14:nvContentPartPr>
              <p14:xfrm>
                <a:off x="9261151" y="4714541"/>
                <a:ext cx="306000" cy="420480"/>
              </p14:xfrm>
            </p:contentPart>
          </mc:Choice>
          <mc:Fallback>
            <p:pic>
              <p:nvPicPr>
                <p:cNvPr id="29" name="Ink 28">
                  <a:extLst>
                    <a:ext uri="{FF2B5EF4-FFF2-40B4-BE49-F238E27FC236}">
                      <a16:creationId xmlns:a16="http://schemas.microsoft.com/office/drawing/2014/main" id="{92096E8C-5376-E09B-EE08-5319079E138E}"/>
                    </a:ext>
                  </a:extLst>
                </p:cNvPr>
                <p:cNvPicPr/>
                <p:nvPr/>
              </p:nvPicPr>
              <p:blipFill>
                <a:blip r:embed="rId203"/>
                <a:stretch>
                  <a:fillRect/>
                </a:stretch>
              </p:blipFill>
              <p:spPr>
                <a:xfrm>
                  <a:off x="9252151" y="4705901"/>
                  <a:ext cx="323640" cy="43812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30" name="Ink 29">
                  <a:extLst>
                    <a:ext uri="{FF2B5EF4-FFF2-40B4-BE49-F238E27FC236}">
                      <a16:creationId xmlns:a16="http://schemas.microsoft.com/office/drawing/2014/main" id="{D637328D-1D72-5582-625B-FD6602102881}"/>
                    </a:ext>
                  </a:extLst>
                </p14:cNvPr>
                <p14:cNvContentPartPr/>
                <p14:nvPr/>
              </p14:nvContentPartPr>
              <p14:xfrm>
                <a:off x="9663631" y="4915061"/>
                <a:ext cx="235800" cy="205920"/>
              </p14:xfrm>
            </p:contentPart>
          </mc:Choice>
          <mc:Fallback>
            <p:pic>
              <p:nvPicPr>
                <p:cNvPr id="30" name="Ink 29">
                  <a:extLst>
                    <a:ext uri="{FF2B5EF4-FFF2-40B4-BE49-F238E27FC236}">
                      <a16:creationId xmlns:a16="http://schemas.microsoft.com/office/drawing/2014/main" id="{D637328D-1D72-5582-625B-FD6602102881}"/>
                    </a:ext>
                  </a:extLst>
                </p:cNvPr>
                <p:cNvPicPr/>
                <p:nvPr/>
              </p:nvPicPr>
              <p:blipFill>
                <a:blip r:embed="rId205"/>
                <a:stretch>
                  <a:fillRect/>
                </a:stretch>
              </p:blipFill>
              <p:spPr>
                <a:xfrm>
                  <a:off x="9654631" y="4906421"/>
                  <a:ext cx="25344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31" name="Ink 30">
                  <a:extLst>
                    <a:ext uri="{FF2B5EF4-FFF2-40B4-BE49-F238E27FC236}">
                      <a16:creationId xmlns:a16="http://schemas.microsoft.com/office/drawing/2014/main" id="{EC1FA1DF-391C-AA26-605B-AE09F615EC4D}"/>
                    </a:ext>
                  </a:extLst>
                </p14:cNvPr>
                <p14:cNvContentPartPr/>
                <p14:nvPr/>
              </p14:nvContentPartPr>
              <p14:xfrm>
                <a:off x="9879271" y="4779701"/>
                <a:ext cx="95040" cy="330840"/>
              </p14:xfrm>
            </p:contentPart>
          </mc:Choice>
          <mc:Fallback>
            <p:pic>
              <p:nvPicPr>
                <p:cNvPr id="31" name="Ink 30">
                  <a:extLst>
                    <a:ext uri="{FF2B5EF4-FFF2-40B4-BE49-F238E27FC236}">
                      <a16:creationId xmlns:a16="http://schemas.microsoft.com/office/drawing/2014/main" id="{EC1FA1DF-391C-AA26-605B-AE09F615EC4D}"/>
                    </a:ext>
                  </a:extLst>
                </p:cNvPr>
                <p:cNvPicPr/>
                <p:nvPr/>
              </p:nvPicPr>
              <p:blipFill>
                <a:blip r:embed="rId207"/>
                <a:stretch>
                  <a:fillRect/>
                </a:stretch>
              </p:blipFill>
              <p:spPr>
                <a:xfrm>
                  <a:off x="9870631" y="4771061"/>
                  <a:ext cx="112680" cy="34848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32" name="Ink 31">
                  <a:extLst>
                    <a:ext uri="{FF2B5EF4-FFF2-40B4-BE49-F238E27FC236}">
                      <a16:creationId xmlns:a16="http://schemas.microsoft.com/office/drawing/2014/main" id="{5A11DC8B-C697-B17F-DB58-AA8CF0602477}"/>
                    </a:ext>
                  </a:extLst>
                </p14:cNvPr>
                <p14:cNvContentPartPr/>
                <p14:nvPr/>
              </p14:nvContentPartPr>
              <p14:xfrm>
                <a:off x="10146751" y="4984901"/>
                <a:ext cx="360" cy="2160"/>
              </p14:xfrm>
            </p:contentPart>
          </mc:Choice>
          <mc:Fallback>
            <p:pic>
              <p:nvPicPr>
                <p:cNvPr id="32" name="Ink 31">
                  <a:extLst>
                    <a:ext uri="{FF2B5EF4-FFF2-40B4-BE49-F238E27FC236}">
                      <a16:creationId xmlns:a16="http://schemas.microsoft.com/office/drawing/2014/main" id="{5A11DC8B-C697-B17F-DB58-AA8CF0602477}"/>
                    </a:ext>
                  </a:extLst>
                </p:cNvPr>
                <p:cNvPicPr/>
                <p:nvPr/>
              </p:nvPicPr>
              <p:blipFill>
                <a:blip r:embed="rId209"/>
                <a:stretch>
                  <a:fillRect/>
                </a:stretch>
              </p:blipFill>
              <p:spPr>
                <a:xfrm>
                  <a:off x="10138111" y="4976261"/>
                  <a:ext cx="1800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33" name="Ink 32">
                  <a:extLst>
                    <a:ext uri="{FF2B5EF4-FFF2-40B4-BE49-F238E27FC236}">
                      <a16:creationId xmlns:a16="http://schemas.microsoft.com/office/drawing/2014/main" id="{9DC94055-E63C-DEEE-5728-457EF9B2FC67}"/>
                    </a:ext>
                  </a:extLst>
                </p14:cNvPr>
                <p14:cNvContentPartPr/>
                <p14:nvPr/>
              </p14:nvContentPartPr>
              <p14:xfrm>
                <a:off x="10245391" y="4858901"/>
                <a:ext cx="317880" cy="242280"/>
              </p14:xfrm>
            </p:contentPart>
          </mc:Choice>
          <mc:Fallback>
            <p:pic>
              <p:nvPicPr>
                <p:cNvPr id="33" name="Ink 32">
                  <a:extLst>
                    <a:ext uri="{FF2B5EF4-FFF2-40B4-BE49-F238E27FC236}">
                      <a16:creationId xmlns:a16="http://schemas.microsoft.com/office/drawing/2014/main" id="{9DC94055-E63C-DEEE-5728-457EF9B2FC67}"/>
                    </a:ext>
                  </a:extLst>
                </p:cNvPr>
                <p:cNvPicPr/>
                <p:nvPr/>
              </p:nvPicPr>
              <p:blipFill>
                <a:blip r:embed="rId211"/>
                <a:stretch>
                  <a:fillRect/>
                </a:stretch>
              </p:blipFill>
              <p:spPr>
                <a:xfrm>
                  <a:off x="10236391" y="4849901"/>
                  <a:ext cx="33552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34" name="Ink 33">
                  <a:extLst>
                    <a:ext uri="{FF2B5EF4-FFF2-40B4-BE49-F238E27FC236}">
                      <a16:creationId xmlns:a16="http://schemas.microsoft.com/office/drawing/2014/main" id="{D46CC99A-A263-1A29-53F6-6618D63B9942}"/>
                    </a:ext>
                  </a:extLst>
                </p14:cNvPr>
                <p14:cNvContentPartPr/>
                <p14:nvPr/>
              </p14:nvContentPartPr>
              <p14:xfrm>
                <a:off x="10597831" y="4719581"/>
                <a:ext cx="572760" cy="354600"/>
              </p14:xfrm>
            </p:contentPart>
          </mc:Choice>
          <mc:Fallback>
            <p:pic>
              <p:nvPicPr>
                <p:cNvPr id="34" name="Ink 33">
                  <a:extLst>
                    <a:ext uri="{FF2B5EF4-FFF2-40B4-BE49-F238E27FC236}">
                      <a16:creationId xmlns:a16="http://schemas.microsoft.com/office/drawing/2014/main" id="{D46CC99A-A263-1A29-53F6-6618D63B9942}"/>
                    </a:ext>
                  </a:extLst>
                </p:cNvPr>
                <p:cNvPicPr/>
                <p:nvPr/>
              </p:nvPicPr>
              <p:blipFill>
                <a:blip r:embed="rId213"/>
                <a:stretch>
                  <a:fillRect/>
                </a:stretch>
              </p:blipFill>
              <p:spPr>
                <a:xfrm>
                  <a:off x="10588831" y="4710581"/>
                  <a:ext cx="590400" cy="37224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35" name="Ink 34">
                  <a:extLst>
                    <a:ext uri="{FF2B5EF4-FFF2-40B4-BE49-F238E27FC236}">
                      <a16:creationId xmlns:a16="http://schemas.microsoft.com/office/drawing/2014/main" id="{897C70BA-890E-A692-8564-672ABCDCA274}"/>
                    </a:ext>
                  </a:extLst>
                </p14:cNvPr>
                <p14:cNvContentPartPr/>
                <p14:nvPr/>
              </p14:nvContentPartPr>
              <p14:xfrm>
                <a:off x="11224951" y="4790141"/>
                <a:ext cx="227520" cy="212760"/>
              </p14:xfrm>
            </p:contentPart>
          </mc:Choice>
          <mc:Fallback>
            <p:pic>
              <p:nvPicPr>
                <p:cNvPr id="35" name="Ink 34">
                  <a:extLst>
                    <a:ext uri="{FF2B5EF4-FFF2-40B4-BE49-F238E27FC236}">
                      <a16:creationId xmlns:a16="http://schemas.microsoft.com/office/drawing/2014/main" id="{897C70BA-890E-A692-8564-672ABCDCA274}"/>
                    </a:ext>
                  </a:extLst>
                </p:cNvPr>
                <p:cNvPicPr/>
                <p:nvPr/>
              </p:nvPicPr>
              <p:blipFill>
                <a:blip r:embed="rId215"/>
                <a:stretch>
                  <a:fillRect/>
                </a:stretch>
              </p:blipFill>
              <p:spPr>
                <a:xfrm>
                  <a:off x="11215951" y="4781501"/>
                  <a:ext cx="245160" cy="23040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32" name="Ink 131">
                  <a:extLst>
                    <a:ext uri="{FF2B5EF4-FFF2-40B4-BE49-F238E27FC236}">
                      <a16:creationId xmlns:a16="http://schemas.microsoft.com/office/drawing/2014/main" id="{EDBCD251-CC35-F659-60DA-B288FBA9A8CB}"/>
                    </a:ext>
                  </a:extLst>
                </p14:cNvPr>
                <p14:cNvContentPartPr/>
                <p14:nvPr/>
              </p14:nvContentPartPr>
              <p14:xfrm>
                <a:off x="9645271" y="3854501"/>
                <a:ext cx="380880" cy="305280"/>
              </p14:xfrm>
            </p:contentPart>
          </mc:Choice>
          <mc:Fallback>
            <p:pic>
              <p:nvPicPr>
                <p:cNvPr id="132" name="Ink 131">
                  <a:extLst>
                    <a:ext uri="{FF2B5EF4-FFF2-40B4-BE49-F238E27FC236}">
                      <a16:creationId xmlns:a16="http://schemas.microsoft.com/office/drawing/2014/main" id="{EDBCD251-CC35-F659-60DA-B288FBA9A8CB}"/>
                    </a:ext>
                  </a:extLst>
                </p:cNvPr>
                <p:cNvPicPr/>
                <p:nvPr/>
              </p:nvPicPr>
              <p:blipFill>
                <a:blip r:embed="rId217"/>
                <a:stretch>
                  <a:fillRect/>
                </a:stretch>
              </p:blipFill>
              <p:spPr>
                <a:xfrm>
                  <a:off x="9636271" y="3845501"/>
                  <a:ext cx="398520" cy="32292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33" name="Ink 132">
                  <a:extLst>
                    <a:ext uri="{FF2B5EF4-FFF2-40B4-BE49-F238E27FC236}">
                      <a16:creationId xmlns:a16="http://schemas.microsoft.com/office/drawing/2014/main" id="{931E8BF9-FB28-9EF9-9E2C-7F62E5A1C1F4}"/>
                    </a:ext>
                  </a:extLst>
                </p14:cNvPr>
                <p14:cNvContentPartPr/>
                <p14:nvPr/>
              </p14:nvContentPartPr>
              <p14:xfrm>
                <a:off x="10156471" y="4148981"/>
                <a:ext cx="10440" cy="107640"/>
              </p14:xfrm>
            </p:contentPart>
          </mc:Choice>
          <mc:Fallback>
            <p:pic>
              <p:nvPicPr>
                <p:cNvPr id="133" name="Ink 132">
                  <a:extLst>
                    <a:ext uri="{FF2B5EF4-FFF2-40B4-BE49-F238E27FC236}">
                      <a16:creationId xmlns:a16="http://schemas.microsoft.com/office/drawing/2014/main" id="{931E8BF9-FB28-9EF9-9E2C-7F62E5A1C1F4}"/>
                    </a:ext>
                  </a:extLst>
                </p:cNvPr>
                <p:cNvPicPr/>
                <p:nvPr/>
              </p:nvPicPr>
              <p:blipFill>
                <a:blip r:embed="rId219"/>
                <a:stretch>
                  <a:fillRect/>
                </a:stretch>
              </p:blipFill>
              <p:spPr>
                <a:xfrm>
                  <a:off x="10147831" y="4139981"/>
                  <a:ext cx="2808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34" name="Ink 133">
                  <a:extLst>
                    <a:ext uri="{FF2B5EF4-FFF2-40B4-BE49-F238E27FC236}">
                      <a16:creationId xmlns:a16="http://schemas.microsoft.com/office/drawing/2014/main" id="{A10B068D-CC3E-723B-B73B-1D513126FE92}"/>
                    </a:ext>
                  </a:extLst>
                </p14:cNvPr>
                <p14:cNvContentPartPr/>
                <p14:nvPr/>
              </p14:nvContentPartPr>
              <p14:xfrm>
                <a:off x="10129831" y="4010021"/>
                <a:ext cx="225000" cy="287280"/>
              </p14:xfrm>
            </p:contentPart>
          </mc:Choice>
          <mc:Fallback>
            <p:pic>
              <p:nvPicPr>
                <p:cNvPr id="134" name="Ink 133">
                  <a:extLst>
                    <a:ext uri="{FF2B5EF4-FFF2-40B4-BE49-F238E27FC236}">
                      <a16:creationId xmlns:a16="http://schemas.microsoft.com/office/drawing/2014/main" id="{A10B068D-CC3E-723B-B73B-1D513126FE92}"/>
                    </a:ext>
                  </a:extLst>
                </p:cNvPr>
                <p:cNvPicPr/>
                <p:nvPr/>
              </p:nvPicPr>
              <p:blipFill>
                <a:blip r:embed="rId221"/>
                <a:stretch>
                  <a:fillRect/>
                </a:stretch>
              </p:blipFill>
              <p:spPr>
                <a:xfrm>
                  <a:off x="10121191" y="4001021"/>
                  <a:ext cx="242640" cy="30492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35" name="Ink 134">
                  <a:extLst>
                    <a:ext uri="{FF2B5EF4-FFF2-40B4-BE49-F238E27FC236}">
                      <a16:creationId xmlns:a16="http://schemas.microsoft.com/office/drawing/2014/main" id="{55F4631E-0F38-50B3-9D1E-5D6C4EC892A5}"/>
                    </a:ext>
                  </a:extLst>
                </p14:cNvPr>
                <p14:cNvContentPartPr/>
                <p14:nvPr/>
              </p14:nvContentPartPr>
              <p14:xfrm>
                <a:off x="10412071" y="4168061"/>
                <a:ext cx="139680" cy="135720"/>
              </p14:xfrm>
            </p:contentPart>
          </mc:Choice>
          <mc:Fallback>
            <p:pic>
              <p:nvPicPr>
                <p:cNvPr id="135" name="Ink 134">
                  <a:extLst>
                    <a:ext uri="{FF2B5EF4-FFF2-40B4-BE49-F238E27FC236}">
                      <a16:creationId xmlns:a16="http://schemas.microsoft.com/office/drawing/2014/main" id="{55F4631E-0F38-50B3-9D1E-5D6C4EC892A5}"/>
                    </a:ext>
                  </a:extLst>
                </p:cNvPr>
                <p:cNvPicPr/>
                <p:nvPr/>
              </p:nvPicPr>
              <p:blipFill>
                <a:blip r:embed="rId223"/>
                <a:stretch>
                  <a:fillRect/>
                </a:stretch>
              </p:blipFill>
              <p:spPr>
                <a:xfrm>
                  <a:off x="10403071" y="4159421"/>
                  <a:ext cx="15732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36" name="Ink 135">
                  <a:extLst>
                    <a:ext uri="{FF2B5EF4-FFF2-40B4-BE49-F238E27FC236}">
                      <a16:creationId xmlns:a16="http://schemas.microsoft.com/office/drawing/2014/main" id="{47F80790-8811-1CA9-854E-39347E590004}"/>
                    </a:ext>
                  </a:extLst>
                </p14:cNvPr>
                <p14:cNvContentPartPr/>
                <p14:nvPr/>
              </p14:nvContentPartPr>
              <p14:xfrm>
                <a:off x="10569751" y="4082381"/>
                <a:ext cx="127800" cy="261720"/>
              </p14:xfrm>
            </p:contentPart>
          </mc:Choice>
          <mc:Fallback>
            <p:pic>
              <p:nvPicPr>
                <p:cNvPr id="136" name="Ink 135">
                  <a:extLst>
                    <a:ext uri="{FF2B5EF4-FFF2-40B4-BE49-F238E27FC236}">
                      <a16:creationId xmlns:a16="http://schemas.microsoft.com/office/drawing/2014/main" id="{47F80790-8811-1CA9-854E-39347E590004}"/>
                    </a:ext>
                  </a:extLst>
                </p:cNvPr>
                <p:cNvPicPr/>
                <p:nvPr/>
              </p:nvPicPr>
              <p:blipFill>
                <a:blip r:embed="rId225"/>
                <a:stretch>
                  <a:fillRect/>
                </a:stretch>
              </p:blipFill>
              <p:spPr>
                <a:xfrm>
                  <a:off x="10560751" y="4073741"/>
                  <a:ext cx="145440" cy="27936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37" name="Ink 136">
                  <a:extLst>
                    <a:ext uri="{FF2B5EF4-FFF2-40B4-BE49-F238E27FC236}">
                      <a16:creationId xmlns:a16="http://schemas.microsoft.com/office/drawing/2014/main" id="{F8446BDA-5016-4403-E67C-1A72955F579D}"/>
                    </a:ext>
                  </a:extLst>
                </p14:cNvPr>
                <p14:cNvContentPartPr/>
                <p14:nvPr/>
              </p14:nvContentPartPr>
              <p14:xfrm>
                <a:off x="10716991" y="4111901"/>
                <a:ext cx="59760" cy="240840"/>
              </p14:xfrm>
            </p:contentPart>
          </mc:Choice>
          <mc:Fallback>
            <p:pic>
              <p:nvPicPr>
                <p:cNvPr id="137" name="Ink 136">
                  <a:extLst>
                    <a:ext uri="{FF2B5EF4-FFF2-40B4-BE49-F238E27FC236}">
                      <a16:creationId xmlns:a16="http://schemas.microsoft.com/office/drawing/2014/main" id="{F8446BDA-5016-4403-E67C-1A72955F579D}"/>
                    </a:ext>
                  </a:extLst>
                </p:cNvPr>
                <p:cNvPicPr/>
                <p:nvPr/>
              </p:nvPicPr>
              <p:blipFill>
                <a:blip r:embed="rId227"/>
                <a:stretch>
                  <a:fillRect/>
                </a:stretch>
              </p:blipFill>
              <p:spPr>
                <a:xfrm>
                  <a:off x="10708351" y="4103261"/>
                  <a:ext cx="77400" cy="25848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38" name="Ink 137">
                  <a:extLst>
                    <a:ext uri="{FF2B5EF4-FFF2-40B4-BE49-F238E27FC236}">
                      <a16:creationId xmlns:a16="http://schemas.microsoft.com/office/drawing/2014/main" id="{361568DF-9812-C64D-A610-43110B8BCDE9}"/>
                    </a:ext>
                  </a:extLst>
                </p14:cNvPr>
                <p14:cNvContentPartPr/>
                <p14:nvPr/>
              </p14:nvContentPartPr>
              <p14:xfrm>
                <a:off x="10604671" y="4197581"/>
                <a:ext cx="306000" cy="93240"/>
              </p14:xfrm>
            </p:contentPart>
          </mc:Choice>
          <mc:Fallback>
            <p:pic>
              <p:nvPicPr>
                <p:cNvPr id="138" name="Ink 137">
                  <a:extLst>
                    <a:ext uri="{FF2B5EF4-FFF2-40B4-BE49-F238E27FC236}">
                      <a16:creationId xmlns:a16="http://schemas.microsoft.com/office/drawing/2014/main" id="{361568DF-9812-C64D-A610-43110B8BCDE9}"/>
                    </a:ext>
                  </a:extLst>
                </p:cNvPr>
                <p:cNvPicPr/>
                <p:nvPr/>
              </p:nvPicPr>
              <p:blipFill>
                <a:blip r:embed="rId229"/>
                <a:stretch>
                  <a:fillRect/>
                </a:stretch>
              </p:blipFill>
              <p:spPr>
                <a:xfrm>
                  <a:off x="10596031" y="4188941"/>
                  <a:ext cx="32364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39" name="Ink 138">
                  <a:extLst>
                    <a:ext uri="{FF2B5EF4-FFF2-40B4-BE49-F238E27FC236}">
                      <a16:creationId xmlns:a16="http://schemas.microsoft.com/office/drawing/2014/main" id="{5E9453C0-D304-3E4E-158A-86F011EC6921}"/>
                    </a:ext>
                  </a:extLst>
                </p14:cNvPr>
                <p14:cNvContentPartPr/>
                <p14:nvPr/>
              </p14:nvContentPartPr>
              <p14:xfrm>
                <a:off x="10943791" y="4206221"/>
                <a:ext cx="158760" cy="125280"/>
              </p14:xfrm>
            </p:contentPart>
          </mc:Choice>
          <mc:Fallback>
            <p:pic>
              <p:nvPicPr>
                <p:cNvPr id="139" name="Ink 138">
                  <a:extLst>
                    <a:ext uri="{FF2B5EF4-FFF2-40B4-BE49-F238E27FC236}">
                      <a16:creationId xmlns:a16="http://schemas.microsoft.com/office/drawing/2014/main" id="{5E9453C0-D304-3E4E-158A-86F011EC6921}"/>
                    </a:ext>
                  </a:extLst>
                </p:cNvPr>
                <p:cNvPicPr/>
                <p:nvPr/>
              </p:nvPicPr>
              <p:blipFill>
                <a:blip r:embed="rId231"/>
                <a:stretch>
                  <a:fillRect/>
                </a:stretch>
              </p:blipFill>
              <p:spPr>
                <a:xfrm>
                  <a:off x="10934791" y="4197581"/>
                  <a:ext cx="17640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40" name="Ink 139">
                  <a:extLst>
                    <a:ext uri="{FF2B5EF4-FFF2-40B4-BE49-F238E27FC236}">
                      <a16:creationId xmlns:a16="http://schemas.microsoft.com/office/drawing/2014/main" id="{8B29A774-714C-2BFF-03C7-5F7659EF83C2}"/>
                    </a:ext>
                  </a:extLst>
                </p14:cNvPr>
                <p14:cNvContentPartPr/>
                <p14:nvPr/>
              </p14:nvContentPartPr>
              <p14:xfrm>
                <a:off x="11090671" y="4119461"/>
                <a:ext cx="18000" cy="28800"/>
              </p14:xfrm>
            </p:contentPart>
          </mc:Choice>
          <mc:Fallback>
            <p:pic>
              <p:nvPicPr>
                <p:cNvPr id="140" name="Ink 139">
                  <a:extLst>
                    <a:ext uri="{FF2B5EF4-FFF2-40B4-BE49-F238E27FC236}">
                      <a16:creationId xmlns:a16="http://schemas.microsoft.com/office/drawing/2014/main" id="{8B29A774-714C-2BFF-03C7-5F7659EF83C2}"/>
                    </a:ext>
                  </a:extLst>
                </p:cNvPr>
                <p:cNvPicPr/>
                <p:nvPr/>
              </p:nvPicPr>
              <p:blipFill>
                <a:blip r:embed="rId233"/>
                <a:stretch>
                  <a:fillRect/>
                </a:stretch>
              </p:blipFill>
              <p:spPr>
                <a:xfrm>
                  <a:off x="11082031" y="4110821"/>
                  <a:ext cx="3564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41" name="Ink 140">
                  <a:extLst>
                    <a:ext uri="{FF2B5EF4-FFF2-40B4-BE49-F238E27FC236}">
                      <a16:creationId xmlns:a16="http://schemas.microsoft.com/office/drawing/2014/main" id="{276EA0CB-EC71-B6CC-D83F-EDA509AEBD5E}"/>
                    </a:ext>
                  </a:extLst>
                </p14:cNvPr>
                <p14:cNvContentPartPr/>
                <p14:nvPr/>
              </p14:nvContentPartPr>
              <p14:xfrm>
                <a:off x="11154751" y="4237541"/>
                <a:ext cx="191160" cy="68040"/>
              </p14:xfrm>
            </p:contentPart>
          </mc:Choice>
          <mc:Fallback>
            <p:pic>
              <p:nvPicPr>
                <p:cNvPr id="141" name="Ink 140">
                  <a:extLst>
                    <a:ext uri="{FF2B5EF4-FFF2-40B4-BE49-F238E27FC236}">
                      <a16:creationId xmlns:a16="http://schemas.microsoft.com/office/drawing/2014/main" id="{276EA0CB-EC71-B6CC-D83F-EDA509AEBD5E}"/>
                    </a:ext>
                  </a:extLst>
                </p:cNvPr>
                <p:cNvPicPr/>
                <p:nvPr/>
              </p:nvPicPr>
              <p:blipFill>
                <a:blip r:embed="rId235"/>
                <a:stretch>
                  <a:fillRect/>
                </a:stretch>
              </p:blipFill>
              <p:spPr>
                <a:xfrm>
                  <a:off x="11146111" y="4228901"/>
                  <a:ext cx="20880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42" name="Ink 141">
                  <a:extLst>
                    <a:ext uri="{FF2B5EF4-FFF2-40B4-BE49-F238E27FC236}">
                      <a16:creationId xmlns:a16="http://schemas.microsoft.com/office/drawing/2014/main" id="{DB72286E-647E-7229-E7E1-14F07F890329}"/>
                    </a:ext>
                  </a:extLst>
                </p14:cNvPr>
                <p14:cNvContentPartPr/>
                <p14:nvPr/>
              </p14:nvContentPartPr>
              <p14:xfrm>
                <a:off x="11347711" y="4219901"/>
                <a:ext cx="545760" cy="470520"/>
              </p14:xfrm>
            </p:contentPart>
          </mc:Choice>
          <mc:Fallback>
            <p:pic>
              <p:nvPicPr>
                <p:cNvPr id="142" name="Ink 141">
                  <a:extLst>
                    <a:ext uri="{FF2B5EF4-FFF2-40B4-BE49-F238E27FC236}">
                      <a16:creationId xmlns:a16="http://schemas.microsoft.com/office/drawing/2014/main" id="{DB72286E-647E-7229-E7E1-14F07F890329}"/>
                    </a:ext>
                  </a:extLst>
                </p:cNvPr>
                <p:cNvPicPr/>
                <p:nvPr/>
              </p:nvPicPr>
              <p:blipFill>
                <a:blip r:embed="rId237"/>
                <a:stretch>
                  <a:fillRect/>
                </a:stretch>
              </p:blipFill>
              <p:spPr>
                <a:xfrm>
                  <a:off x="11339071" y="4210901"/>
                  <a:ext cx="563400" cy="48816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44" name="Ink 143">
                  <a:extLst>
                    <a:ext uri="{FF2B5EF4-FFF2-40B4-BE49-F238E27FC236}">
                      <a16:creationId xmlns:a16="http://schemas.microsoft.com/office/drawing/2014/main" id="{A4336997-8C09-1E53-713E-5109AE5433DC}"/>
                    </a:ext>
                  </a:extLst>
                </p14:cNvPr>
                <p14:cNvContentPartPr/>
                <p14:nvPr/>
              </p14:nvContentPartPr>
              <p14:xfrm>
                <a:off x="10419631" y="3578741"/>
                <a:ext cx="1019520" cy="408960"/>
              </p14:xfrm>
            </p:contentPart>
          </mc:Choice>
          <mc:Fallback>
            <p:pic>
              <p:nvPicPr>
                <p:cNvPr id="144" name="Ink 143">
                  <a:extLst>
                    <a:ext uri="{FF2B5EF4-FFF2-40B4-BE49-F238E27FC236}">
                      <a16:creationId xmlns:a16="http://schemas.microsoft.com/office/drawing/2014/main" id="{A4336997-8C09-1E53-713E-5109AE5433DC}"/>
                    </a:ext>
                  </a:extLst>
                </p:cNvPr>
                <p:cNvPicPr/>
                <p:nvPr/>
              </p:nvPicPr>
              <p:blipFill>
                <a:blip r:embed="rId239"/>
                <a:stretch>
                  <a:fillRect/>
                </a:stretch>
              </p:blipFill>
              <p:spPr>
                <a:xfrm>
                  <a:off x="10410631" y="3570101"/>
                  <a:ext cx="1037160" cy="42660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45" name="Ink 144">
                  <a:extLst>
                    <a:ext uri="{FF2B5EF4-FFF2-40B4-BE49-F238E27FC236}">
                      <a16:creationId xmlns:a16="http://schemas.microsoft.com/office/drawing/2014/main" id="{F9973AB3-7FF4-347D-F417-937158DE906F}"/>
                    </a:ext>
                  </a:extLst>
                </p14:cNvPr>
                <p14:cNvContentPartPr/>
                <p14:nvPr/>
              </p14:nvContentPartPr>
              <p14:xfrm>
                <a:off x="11526991" y="3666221"/>
                <a:ext cx="303120" cy="512640"/>
              </p14:xfrm>
            </p:contentPart>
          </mc:Choice>
          <mc:Fallback>
            <p:pic>
              <p:nvPicPr>
                <p:cNvPr id="145" name="Ink 144">
                  <a:extLst>
                    <a:ext uri="{FF2B5EF4-FFF2-40B4-BE49-F238E27FC236}">
                      <a16:creationId xmlns:a16="http://schemas.microsoft.com/office/drawing/2014/main" id="{F9973AB3-7FF4-347D-F417-937158DE906F}"/>
                    </a:ext>
                  </a:extLst>
                </p:cNvPr>
                <p:cNvPicPr/>
                <p:nvPr/>
              </p:nvPicPr>
              <p:blipFill>
                <a:blip r:embed="rId241"/>
                <a:stretch>
                  <a:fillRect/>
                </a:stretch>
              </p:blipFill>
              <p:spPr>
                <a:xfrm>
                  <a:off x="11518351" y="3657221"/>
                  <a:ext cx="320760" cy="53028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46" name="Ink 145">
                  <a:extLst>
                    <a:ext uri="{FF2B5EF4-FFF2-40B4-BE49-F238E27FC236}">
                      <a16:creationId xmlns:a16="http://schemas.microsoft.com/office/drawing/2014/main" id="{EAB6276D-E82D-5C4C-F347-EB9EABE48AC5}"/>
                    </a:ext>
                  </a:extLst>
                </p14:cNvPr>
                <p14:cNvContentPartPr/>
                <p14:nvPr/>
              </p14:nvContentPartPr>
              <p14:xfrm>
                <a:off x="11416111" y="4011461"/>
                <a:ext cx="745200" cy="299880"/>
              </p14:xfrm>
            </p:contentPart>
          </mc:Choice>
          <mc:Fallback>
            <p:pic>
              <p:nvPicPr>
                <p:cNvPr id="146" name="Ink 145">
                  <a:extLst>
                    <a:ext uri="{FF2B5EF4-FFF2-40B4-BE49-F238E27FC236}">
                      <a16:creationId xmlns:a16="http://schemas.microsoft.com/office/drawing/2014/main" id="{EAB6276D-E82D-5C4C-F347-EB9EABE48AC5}"/>
                    </a:ext>
                  </a:extLst>
                </p:cNvPr>
                <p:cNvPicPr/>
                <p:nvPr/>
              </p:nvPicPr>
              <p:blipFill>
                <a:blip r:embed="rId243"/>
                <a:stretch>
                  <a:fillRect/>
                </a:stretch>
              </p:blipFill>
              <p:spPr>
                <a:xfrm>
                  <a:off x="11407111" y="4002821"/>
                  <a:ext cx="762840" cy="31752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48" name="Ink 147">
                  <a:extLst>
                    <a:ext uri="{FF2B5EF4-FFF2-40B4-BE49-F238E27FC236}">
                      <a16:creationId xmlns:a16="http://schemas.microsoft.com/office/drawing/2014/main" id="{1C89DC1F-0D63-602F-988D-A973587DE96F}"/>
                    </a:ext>
                  </a:extLst>
                </p14:cNvPr>
                <p14:cNvContentPartPr/>
                <p14:nvPr/>
              </p14:nvContentPartPr>
              <p14:xfrm>
                <a:off x="5951311" y="3912821"/>
                <a:ext cx="174240" cy="1122120"/>
              </p14:xfrm>
            </p:contentPart>
          </mc:Choice>
          <mc:Fallback>
            <p:pic>
              <p:nvPicPr>
                <p:cNvPr id="148" name="Ink 147">
                  <a:extLst>
                    <a:ext uri="{FF2B5EF4-FFF2-40B4-BE49-F238E27FC236}">
                      <a16:creationId xmlns:a16="http://schemas.microsoft.com/office/drawing/2014/main" id="{1C89DC1F-0D63-602F-988D-A973587DE96F}"/>
                    </a:ext>
                  </a:extLst>
                </p:cNvPr>
                <p:cNvPicPr/>
                <p:nvPr/>
              </p:nvPicPr>
              <p:blipFill>
                <a:blip r:embed="rId245"/>
                <a:stretch>
                  <a:fillRect/>
                </a:stretch>
              </p:blipFill>
              <p:spPr>
                <a:xfrm>
                  <a:off x="5942671" y="3904181"/>
                  <a:ext cx="191880" cy="113976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49" name="Ink 148">
                  <a:extLst>
                    <a:ext uri="{FF2B5EF4-FFF2-40B4-BE49-F238E27FC236}">
                      <a16:creationId xmlns:a16="http://schemas.microsoft.com/office/drawing/2014/main" id="{0E3B2E7C-7E0E-25D3-3913-897BAEC8582C}"/>
                    </a:ext>
                  </a:extLst>
                </p14:cNvPr>
                <p14:cNvContentPartPr/>
                <p14:nvPr/>
              </p14:nvContentPartPr>
              <p14:xfrm>
                <a:off x="5816311" y="4972301"/>
                <a:ext cx="240840" cy="138600"/>
              </p14:xfrm>
            </p:contentPart>
          </mc:Choice>
          <mc:Fallback>
            <p:pic>
              <p:nvPicPr>
                <p:cNvPr id="149" name="Ink 148">
                  <a:extLst>
                    <a:ext uri="{FF2B5EF4-FFF2-40B4-BE49-F238E27FC236}">
                      <a16:creationId xmlns:a16="http://schemas.microsoft.com/office/drawing/2014/main" id="{0E3B2E7C-7E0E-25D3-3913-897BAEC8582C}"/>
                    </a:ext>
                  </a:extLst>
                </p:cNvPr>
                <p:cNvPicPr/>
                <p:nvPr/>
              </p:nvPicPr>
              <p:blipFill>
                <a:blip r:embed="rId247"/>
                <a:stretch>
                  <a:fillRect/>
                </a:stretch>
              </p:blipFill>
              <p:spPr>
                <a:xfrm>
                  <a:off x="5807671" y="4963301"/>
                  <a:ext cx="25848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50" name="Ink 149">
                  <a:extLst>
                    <a:ext uri="{FF2B5EF4-FFF2-40B4-BE49-F238E27FC236}">
                      <a16:creationId xmlns:a16="http://schemas.microsoft.com/office/drawing/2014/main" id="{7DF07BC0-F4C3-80C3-AAF0-2F28F8544A9B}"/>
                    </a:ext>
                  </a:extLst>
                </p14:cNvPr>
                <p14:cNvContentPartPr/>
                <p14:nvPr/>
              </p14:nvContentPartPr>
              <p14:xfrm>
                <a:off x="6265591" y="4808861"/>
                <a:ext cx="45360" cy="211680"/>
              </p14:xfrm>
            </p:contentPart>
          </mc:Choice>
          <mc:Fallback>
            <p:pic>
              <p:nvPicPr>
                <p:cNvPr id="150" name="Ink 149">
                  <a:extLst>
                    <a:ext uri="{FF2B5EF4-FFF2-40B4-BE49-F238E27FC236}">
                      <a16:creationId xmlns:a16="http://schemas.microsoft.com/office/drawing/2014/main" id="{7DF07BC0-F4C3-80C3-AAF0-2F28F8544A9B}"/>
                    </a:ext>
                  </a:extLst>
                </p:cNvPr>
                <p:cNvPicPr/>
                <p:nvPr/>
              </p:nvPicPr>
              <p:blipFill>
                <a:blip r:embed="rId249"/>
                <a:stretch>
                  <a:fillRect/>
                </a:stretch>
              </p:blipFill>
              <p:spPr>
                <a:xfrm>
                  <a:off x="6256591" y="4799861"/>
                  <a:ext cx="6300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51" name="Ink 150">
                  <a:extLst>
                    <a:ext uri="{FF2B5EF4-FFF2-40B4-BE49-F238E27FC236}">
                      <a16:creationId xmlns:a16="http://schemas.microsoft.com/office/drawing/2014/main" id="{3C7C9CF2-1258-9CBC-8027-8F0C01B64221}"/>
                    </a:ext>
                  </a:extLst>
                </p14:cNvPr>
                <p14:cNvContentPartPr/>
                <p14:nvPr/>
              </p14:nvContentPartPr>
              <p14:xfrm>
                <a:off x="6369631" y="4838021"/>
                <a:ext cx="102960" cy="156600"/>
              </p14:xfrm>
            </p:contentPart>
          </mc:Choice>
          <mc:Fallback>
            <p:pic>
              <p:nvPicPr>
                <p:cNvPr id="151" name="Ink 150">
                  <a:extLst>
                    <a:ext uri="{FF2B5EF4-FFF2-40B4-BE49-F238E27FC236}">
                      <a16:creationId xmlns:a16="http://schemas.microsoft.com/office/drawing/2014/main" id="{3C7C9CF2-1258-9CBC-8027-8F0C01B64221}"/>
                    </a:ext>
                  </a:extLst>
                </p:cNvPr>
                <p:cNvPicPr/>
                <p:nvPr/>
              </p:nvPicPr>
              <p:blipFill>
                <a:blip r:embed="rId251"/>
                <a:stretch>
                  <a:fillRect/>
                </a:stretch>
              </p:blipFill>
              <p:spPr>
                <a:xfrm>
                  <a:off x="6360631" y="4829021"/>
                  <a:ext cx="12060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52" name="Ink 151">
                  <a:extLst>
                    <a:ext uri="{FF2B5EF4-FFF2-40B4-BE49-F238E27FC236}">
                      <a16:creationId xmlns:a16="http://schemas.microsoft.com/office/drawing/2014/main" id="{63D7D895-2318-3468-7332-C7203825C8ED}"/>
                    </a:ext>
                  </a:extLst>
                </p14:cNvPr>
                <p14:cNvContentPartPr/>
                <p14:nvPr/>
              </p14:nvContentPartPr>
              <p14:xfrm>
                <a:off x="6557911" y="4832261"/>
                <a:ext cx="176040" cy="155880"/>
              </p14:xfrm>
            </p:contentPart>
          </mc:Choice>
          <mc:Fallback>
            <p:pic>
              <p:nvPicPr>
                <p:cNvPr id="152" name="Ink 151">
                  <a:extLst>
                    <a:ext uri="{FF2B5EF4-FFF2-40B4-BE49-F238E27FC236}">
                      <a16:creationId xmlns:a16="http://schemas.microsoft.com/office/drawing/2014/main" id="{63D7D895-2318-3468-7332-C7203825C8ED}"/>
                    </a:ext>
                  </a:extLst>
                </p:cNvPr>
                <p:cNvPicPr/>
                <p:nvPr/>
              </p:nvPicPr>
              <p:blipFill>
                <a:blip r:embed="rId253"/>
                <a:stretch>
                  <a:fillRect/>
                </a:stretch>
              </p:blipFill>
              <p:spPr>
                <a:xfrm>
                  <a:off x="6549271" y="4823621"/>
                  <a:ext cx="193680"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53" name="Ink 152">
                  <a:extLst>
                    <a:ext uri="{FF2B5EF4-FFF2-40B4-BE49-F238E27FC236}">
                      <a16:creationId xmlns:a16="http://schemas.microsoft.com/office/drawing/2014/main" id="{8AB95F63-CDE4-2B2E-8568-31A3165A9A7E}"/>
                    </a:ext>
                  </a:extLst>
                </p14:cNvPr>
                <p14:cNvContentPartPr/>
                <p14:nvPr/>
              </p14:nvContentPartPr>
              <p14:xfrm>
                <a:off x="6765271" y="4866821"/>
                <a:ext cx="147240" cy="119160"/>
              </p14:xfrm>
            </p:contentPart>
          </mc:Choice>
          <mc:Fallback>
            <p:pic>
              <p:nvPicPr>
                <p:cNvPr id="153" name="Ink 152">
                  <a:extLst>
                    <a:ext uri="{FF2B5EF4-FFF2-40B4-BE49-F238E27FC236}">
                      <a16:creationId xmlns:a16="http://schemas.microsoft.com/office/drawing/2014/main" id="{8AB95F63-CDE4-2B2E-8568-31A3165A9A7E}"/>
                    </a:ext>
                  </a:extLst>
                </p:cNvPr>
                <p:cNvPicPr/>
                <p:nvPr/>
              </p:nvPicPr>
              <p:blipFill>
                <a:blip r:embed="rId255"/>
                <a:stretch>
                  <a:fillRect/>
                </a:stretch>
              </p:blipFill>
              <p:spPr>
                <a:xfrm>
                  <a:off x="6756631" y="4857821"/>
                  <a:ext cx="16488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54" name="Ink 153">
                  <a:extLst>
                    <a:ext uri="{FF2B5EF4-FFF2-40B4-BE49-F238E27FC236}">
                      <a16:creationId xmlns:a16="http://schemas.microsoft.com/office/drawing/2014/main" id="{66DD5AEA-76F9-3931-3433-6A55DEC7EAB1}"/>
                    </a:ext>
                  </a:extLst>
                </p14:cNvPr>
                <p14:cNvContentPartPr/>
                <p14:nvPr/>
              </p14:nvContentPartPr>
              <p14:xfrm>
                <a:off x="6969031" y="4840901"/>
                <a:ext cx="95760" cy="112320"/>
              </p14:xfrm>
            </p:contentPart>
          </mc:Choice>
          <mc:Fallback>
            <p:pic>
              <p:nvPicPr>
                <p:cNvPr id="154" name="Ink 153">
                  <a:extLst>
                    <a:ext uri="{FF2B5EF4-FFF2-40B4-BE49-F238E27FC236}">
                      <a16:creationId xmlns:a16="http://schemas.microsoft.com/office/drawing/2014/main" id="{66DD5AEA-76F9-3931-3433-6A55DEC7EAB1}"/>
                    </a:ext>
                  </a:extLst>
                </p:cNvPr>
                <p:cNvPicPr/>
                <p:nvPr/>
              </p:nvPicPr>
              <p:blipFill>
                <a:blip r:embed="rId257"/>
                <a:stretch>
                  <a:fillRect/>
                </a:stretch>
              </p:blipFill>
              <p:spPr>
                <a:xfrm>
                  <a:off x="6960391" y="4831901"/>
                  <a:ext cx="11340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56" name="Ink 155">
                  <a:extLst>
                    <a:ext uri="{FF2B5EF4-FFF2-40B4-BE49-F238E27FC236}">
                      <a16:creationId xmlns:a16="http://schemas.microsoft.com/office/drawing/2014/main" id="{511CE62C-D19E-0C38-C96B-F644C54355E0}"/>
                    </a:ext>
                  </a:extLst>
                </p14:cNvPr>
                <p14:cNvContentPartPr/>
                <p14:nvPr/>
              </p14:nvContentPartPr>
              <p14:xfrm>
                <a:off x="6154711" y="1606661"/>
                <a:ext cx="191520" cy="871200"/>
              </p14:xfrm>
            </p:contentPart>
          </mc:Choice>
          <mc:Fallback>
            <p:pic>
              <p:nvPicPr>
                <p:cNvPr id="156" name="Ink 155">
                  <a:extLst>
                    <a:ext uri="{FF2B5EF4-FFF2-40B4-BE49-F238E27FC236}">
                      <a16:creationId xmlns:a16="http://schemas.microsoft.com/office/drawing/2014/main" id="{511CE62C-D19E-0C38-C96B-F644C54355E0}"/>
                    </a:ext>
                  </a:extLst>
                </p:cNvPr>
                <p:cNvPicPr/>
                <p:nvPr/>
              </p:nvPicPr>
              <p:blipFill>
                <a:blip r:embed="rId259"/>
                <a:stretch>
                  <a:fillRect/>
                </a:stretch>
              </p:blipFill>
              <p:spPr>
                <a:xfrm>
                  <a:off x="6145711" y="1597661"/>
                  <a:ext cx="209160" cy="88884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57" name="Ink 156">
                  <a:extLst>
                    <a:ext uri="{FF2B5EF4-FFF2-40B4-BE49-F238E27FC236}">
                      <a16:creationId xmlns:a16="http://schemas.microsoft.com/office/drawing/2014/main" id="{B7C6C6E2-459F-09D1-8DCF-180CE64ED6C7}"/>
                    </a:ext>
                  </a:extLst>
                </p14:cNvPr>
                <p14:cNvContentPartPr/>
                <p14:nvPr/>
              </p14:nvContentPartPr>
              <p14:xfrm>
                <a:off x="6203671" y="1564541"/>
                <a:ext cx="255240" cy="229680"/>
              </p14:xfrm>
            </p:contentPart>
          </mc:Choice>
          <mc:Fallback>
            <p:pic>
              <p:nvPicPr>
                <p:cNvPr id="157" name="Ink 156">
                  <a:extLst>
                    <a:ext uri="{FF2B5EF4-FFF2-40B4-BE49-F238E27FC236}">
                      <a16:creationId xmlns:a16="http://schemas.microsoft.com/office/drawing/2014/main" id="{B7C6C6E2-459F-09D1-8DCF-180CE64ED6C7}"/>
                    </a:ext>
                  </a:extLst>
                </p:cNvPr>
                <p:cNvPicPr/>
                <p:nvPr/>
              </p:nvPicPr>
              <p:blipFill>
                <a:blip r:embed="rId261"/>
                <a:stretch>
                  <a:fillRect/>
                </a:stretch>
              </p:blipFill>
              <p:spPr>
                <a:xfrm>
                  <a:off x="6195031" y="1555541"/>
                  <a:ext cx="27288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59" name="Ink 158">
                  <a:extLst>
                    <a:ext uri="{FF2B5EF4-FFF2-40B4-BE49-F238E27FC236}">
                      <a16:creationId xmlns:a16="http://schemas.microsoft.com/office/drawing/2014/main" id="{A2BEA37D-96B4-92E4-DCEB-1CEB56456290}"/>
                    </a:ext>
                  </a:extLst>
                </p14:cNvPr>
                <p14:cNvContentPartPr/>
                <p14:nvPr/>
              </p14:nvContentPartPr>
              <p14:xfrm>
                <a:off x="7240111" y="2135141"/>
                <a:ext cx="872640" cy="1051200"/>
              </p14:xfrm>
            </p:contentPart>
          </mc:Choice>
          <mc:Fallback>
            <p:pic>
              <p:nvPicPr>
                <p:cNvPr id="159" name="Ink 158">
                  <a:extLst>
                    <a:ext uri="{FF2B5EF4-FFF2-40B4-BE49-F238E27FC236}">
                      <a16:creationId xmlns:a16="http://schemas.microsoft.com/office/drawing/2014/main" id="{A2BEA37D-96B4-92E4-DCEB-1CEB56456290}"/>
                    </a:ext>
                  </a:extLst>
                </p:cNvPr>
                <p:cNvPicPr/>
                <p:nvPr/>
              </p:nvPicPr>
              <p:blipFill>
                <a:blip r:embed="rId263"/>
                <a:stretch>
                  <a:fillRect/>
                </a:stretch>
              </p:blipFill>
              <p:spPr>
                <a:xfrm>
                  <a:off x="7231111" y="2126501"/>
                  <a:ext cx="890280" cy="106884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60" name="Ink 159">
                  <a:extLst>
                    <a:ext uri="{FF2B5EF4-FFF2-40B4-BE49-F238E27FC236}">
                      <a16:creationId xmlns:a16="http://schemas.microsoft.com/office/drawing/2014/main" id="{B79E5002-AA7B-C677-C56E-00FDE227516C}"/>
                    </a:ext>
                  </a:extLst>
                </p14:cNvPr>
                <p14:cNvContentPartPr/>
                <p14:nvPr/>
              </p14:nvContentPartPr>
              <p14:xfrm>
                <a:off x="7452511" y="2330261"/>
                <a:ext cx="228960" cy="360"/>
              </p14:xfrm>
            </p:contentPart>
          </mc:Choice>
          <mc:Fallback>
            <p:pic>
              <p:nvPicPr>
                <p:cNvPr id="160" name="Ink 159">
                  <a:extLst>
                    <a:ext uri="{FF2B5EF4-FFF2-40B4-BE49-F238E27FC236}">
                      <a16:creationId xmlns:a16="http://schemas.microsoft.com/office/drawing/2014/main" id="{B79E5002-AA7B-C677-C56E-00FDE227516C}"/>
                    </a:ext>
                  </a:extLst>
                </p:cNvPr>
                <p:cNvPicPr/>
                <p:nvPr/>
              </p:nvPicPr>
              <p:blipFill>
                <a:blip r:embed="rId265"/>
                <a:stretch>
                  <a:fillRect/>
                </a:stretch>
              </p:blipFill>
              <p:spPr>
                <a:xfrm>
                  <a:off x="7443871" y="2321621"/>
                  <a:ext cx="2466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61" name="Ink 160">
                  <a:extLst>
                    <a:ext uri="{FF2B5EF4-FFF2-40B4-BE49-F238E27FC236}">
                      <a16:creationId xmlns:a16="http://schemas.microsoft.com/office/drawing/2014/main" id="{8B81328C-3E90-D684-F5A1-ACA9804FB1F7}"/>
                    </a:ext>
                  </a:extLst>
                </p14:cNvPr>
                <p14:cNvContentPartPr/>
                <p14:nvPr/>
              </p14:nvContentPartPr>
              <p14:xfrm>
                <a:off x="7472671" y="2555981"/>
                <a:ext cx="239760" cy="20880"/>
              </p14:xfrm>
            </p:contentPart>
          </mc:Choice>
          <mc:Fallback>
            <p:pic>
              <p:nvPicPr>
                <p:cNvPr id="161" name="Ink 160">
                  <a:extLst>
                    <a:ext uri="{FF2B5EF4-FFF2-40B4-BE49-F238E27FC236}">
                      <a16:creationId xmlns:a16="http://schemas.microsoft.com/office/drawing/2014/main" id="{8B81328C-3E90-D684-F5A1-ACA9804FB1F7}"/>
                    </a:ext>
                  </a:extLst>
                </p:cNvPr>
                <p:cNvPicPr/>
                <p:nvPr/>
              </p:nvPicPr>
              <p:blipFill>
                <a:blip r:embed="rId267"/>
                <a:stretch>
                  <a:fillRect/>
                </a:stretch>
              </p:blipFill>
              <p:spPr>
                <a:xfrm>
                  <a:off x="7463671" y="2547341"/>
                  <a:ext cx="25740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62" name="Ink 161">
                  <a:extLst>
                    <a:ext uri="{FF2B5EF4-FFF2-40B4-BE49-F238E27FC236}">
                      <a16:creationId xmlns:a16="http://schemas.microsoft.com/office/drawing/2014/main" id="{58209A3E-F94F-5E23-9046-2D9A4C215F0D}"/>
                    </a:ext>
                  </a:extLst>
                </p14:cNvPr>
                <p14:cNvContentPartPr/>
                <p14:nvPr/>
              </p14:nvContentPartPr>
              <p14:xfrm>
                <a:off x="7511551" y="2752901"/>
                <a:ext cx="202680" cy="18360"/>
              </p14:xfrm>
            </p:contentPart>
          </mc:Choice>
          <mc:Fallback>
            <p:pic>
              <p:nvPicPr>
                <p:cNvPr id="162" name="Ink 161">
                  <a:extLst>
                    <a:ext uri="{FF2B5EF4-FFF2-40B4-BE49-F238E27FC236}">
                      <a16:creationId xmlns:a16="http://schemas.microsoft.com/office/drawing/2014/main" id="{58209A3E-F94F-5E23-9046-2D9A4C215F0D}"/>
                    </a:ext>
                  </a:extLst>
                </p:cNvPr>
                <p:cNvPicPr/>
                <p:nvPr/>
              </p:nvPicPr>
              <p:blipFill>
                <a:blip r:embed="rId269"/>
                <a:stretch>
                  <a:fillRect/>
                </a:stretch>
              </p:blipFill>
              <p:spPr>
                <a:xfrm>
                  <a:off x="7502911" y="2744261"/>
                  <a:ext cx="22032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63" name="Ink 162">
                  <a:extLst>
                    <a:ext uri="{FF2B5EF4-FFF2-40B4-BE49-F238E27FC236}">
                      <a16:creationId xmlns:a16="http://schemas.microsoft.com/office/drawing/2014/main" id="{2CFA6997-921C-BBA1-B735-D5AC50BDFB55}"/>
                    </a:ext>
                  </a:extLst>
                </p14:cNvPr>
                <p14:cNvContentPartPr/>
                <p14:nvPr/>
              </p14:nvContentPartPr>
              <p14:xfrm>
                <a:off x="7521271" y="2909861"/>
                <a:ext cx="166680" cy="26640"/>
              </p14:xfrm>
            </p:contentPart>
          </mc:Choice>
          <mc:Fallback>
            <p:pic>
              <p:nvPicPr>
                <p:cNvPr id="163" name="Ink 162">
                  <a:extLst>
                    <a:ext uri="{FF2B5EF4-FFF2-40B4-BE49-F238E27FC236}">
                      <a16:creationId xmlns:a16="http://schemas.microsoft.com/office/drawing/2014/main" id="{2CFA6997-921C-BBA1-B735-D5AC50BDFB55}"/>
                    </a:ext>
                  </a:extLst>
                </p:cNvPr>
                <p:cNvPicPr/>
                <p:nvPr/>
              </p:nvPicPr>
              <p:blipFill>
                <a:blip r:embed="rId271"/>
                <a:stretch>
                  <a:fillRect/>
                </a:stretch>
              </p:blipFill>
              <p:spPr>
                <a:xfrm>
                  <a:off x="7512631" y="2901221"/>
                  <a:ext cx="18432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65" name="Ink 164">
                  <a:extLst>
                    <a:ext uri="{FF2B5EF4-FFF2-40B4-BE49-F238E27FC236}">
                      <a16:creationId xmlns:a16="http://schemas.microsoft.com/office/drawing/2014/main" id="{57CF4BC8-5A16-BF1E-9DC3-DA88CCC36CE3}"/>
                    </a:ext>
                  </a:extLst>
                </p14:cNvPr>
                <p14:cNvContentPartPr/>
                <p14:nvPr/>
              </p14:nvContentPartPr>
              <p14:xfrm>
                <a:off x="7933831" y="2192381"/>
                <a:ext cx="30600" cy="984960"/>
              </p14:xfrm>
            </p:contentPart>
          </mc:Choice>
          <mc:Fallback>
            <p:pic>
              <p:nvPicPr>
                <p:cNvPr id="165" name="Ink 164">
                  <a:extLst>
                    <a:ext uri="{FF2B5EF4-FFF2-40B4-BE49-F238E27FC236}">
                      <a16:creationId xmlns:a16="http://schemas.microsoft.com/office/drawing/2014/main" id="{57CF4BC8-5A16-BF1E-9DC3-DA88CCC36CE3}"/>
                    </a:ext>
                  </a:extLst>
                </p:cNvPr>
                <p:cNvPicPr/>
                <p:nvPr/>
              </p:nvPicPr>
              <p:blipFill>
                <a:blip r:embed="rId273"/>
                <a:stretch>
                  <a:fillRect/>
                </a:stretch>
              </p:blipFill>
              <p:spPr>
                <a:xfrm>
                  <a:off x="7925191" y="2183381"/>
                  <a:ext cx="48240" cy="100260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67" name="Ink 166">
                  <a:extLst>
                    <a:ext uri="{FF2B5EF4-FFF2-40B4-BE49-F238E27FC236}">
                      <a16:creationId xmlns:a16="http://schemas.microsoft.com/office/drawing/2014/main" id="{A98EB869-836C-7A26-A891-58AAAB93779C}"/>
                    </a:ext>
                  </a:extLst>
                </p14:cNvPr>
                <p14:cNvContentPartPr/>
                <p14:nvPr/>
              </p14:nvContentPartPr>
              <p14:xfrm>
                <a:off x="7905031" y="2092661"/>
                <a:ext cx="21960" cy="130680"/>
              </p14:xfrm>
            </p:contentPart>
          </mc:Choice>
          <mc:Fallback>
            <p:pic>
              <p:nvPicPr>
                <p:cNvPr id="167" name="Ink 166">
                  <a:extLst>
                    <a:ext uri="{FF2B5EF4-FFF2-40B4-BE49-F238E27FC236}">
                      <a16:creationId xmlns:a16="http://schemas.microsoft.com/office/drawing/2014/main" id="{A98EB869-836C-7A26-A891-58AAAB93779C}"/>
                    </a:ext>
                  </a:extLst>
                </p:cNvPr>
                <p:cNvPicPr/>
                <p:nvPr/>
              </p:nvPicPr>
              <p:blipFill>
                <a:blip r:embed="rId275"/>
                <a:stretch>
                  <a:fillRect/>
                </a:stretch>
              </p:blipFill>
              <p:spPr>
                <a:xfrm>
                  <a:off x="7896391" y="2084021"/>
                  <a:ext cx="3960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69" name="Ink 168">
                  <a:extLst>
                    <a:ext uri="{FF2B5EF4-FFF2-40B4-BE49-F238E27FC236}">
                      <a16:creationId xmlns:a16="http://schemas.microsoft.com/office/drawing/2014/main" id="{9B491E86-7A11-1A98-4257-A74A9CEF6E94}"/>
                    </a:ext>
                  </a:extLst>
                </p14:cNvPr>
                <p14:cNvContentPartPr/>
                <p14:nvPr/>
              </p14:nvContentPartPr>
              <p14:xfrm>
                <a:off x="8169631" y="2171861"/>
                <a:ext cx="31320" cy="267840"/>
              </p14:xfrm>
            </p:contentPart>
          </mc:Choice>
          <mc:Fallback>
            <p:pic>
              <p:nvPicPr>
                <p:cNvPr id="169" name="Ink 168">
                  <a:extLst>
                    <a:ext uri="{FF2B5EF4-FFF2-40B4-BE49-F238E27FC236}">
                      <a16:creationId xmlns:a16="http://schemas.microsoft.com/office/drawing/2014/main" id="{9B491E86-7A11-1A98-4257-A74A9CEF6E94}"/>
                    </a:ext>
                  </a:extLst>
                </p:cNvPr>
                <p:cNvPicPr/>
                <p:nvPr/>
              </p:nvPicPr>
              <p:blipFill>
                <a:blip r:embed="rId277"/>
                <a:stretch>
                  <a:fillRect/>
                </a:stretch>
              </p:blipFill>
              <p:spPr>
                <a:xfrm>
                  <a:off x="8160631" y="2163221"/>
                  <a:ext cx="48960" cy="28548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70" name="Ink 169">
                  <a:extLst>
                    <a:ext uri="{FF2B5EF4-FFF2-40B4-BE49-F238E27FC236}">
                      <a16:creationId xmlns:a16="http://schemas.microsoft.com/office/drawing/2014/main" id="{D13BF89E-81EF-645E-13B7-ADA3317F4545}"/>
                    </a:ext>
                  </a:extLst>
                </p14:cNvPr>
                <p14:cNvContentPartPr/>
                <p14:nvPr/>
              </p14:nvContentPartPr>
              <p14:xfrm>
                <a:off x="8111311" y="2359421"/>
                <a:ext cx="72360" cy="75600"/>
              </p14:xfrm>
            </p:contentPart>
          </mc:Choice>
          <mc:Fallback>
            <p:pic>
              <p:nvPicPr>
                <p:cNvPr id="170" name="Ink 169">
                  <a:extLst>
                    <a:ext uri="{FF2B5EF4-FFF2-40B4-BE49-F238E27FC236}">
                      <a16:creationId xmlns:a16="http://schemas.microsoft.com/office/drawing/2014/main" id="{D13BF89E-81EF-645E-13B7-ADA3317F4545}"/>
                    </a:ext>
                  </a:extLst>
                </p:cNvPr>
                <p:cNvPicPr/>
                <p:nvPr/>
              </p:nvPicPr>
              <p:blipFill>
                <a:blip r:embed="rId279"/>
                <a:stretch>
                  <a:fillRect/>
                </a:stretch>
              </p:blipFill>
              <p:spPr>
                <a:xfrm>
                  <a:off x="8102311" y="2350781"/>
                  <a:ext cx="9000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71" name="Ink 170">
                  <a:extLst>
                    <a:ext uri="{FF2B5EF4-FFF2-40B4-BE49-F238E27FC236}">
                      <a16:creationId xmlns:a16="http://schemas.microsoft.com/office/drawing/2014/main" id="{7A3F6BEB-BAF7-2D2B-554E-C6F5C08FB316}"/>
                    </a:ext>
                  </a:extLst>
                </p14:cNvPr>
                <p14:cNvContentPartPr/>
                <p14:nvPr/>
              </p14:nvContentPartPr>
              <p14:xfrm>
                <a:off x="8154151" y="2357261"/>
                <a:ext cx="91800" cy="86400"/>
              </p14:xfrm>
            </p:contentPart>
          </mc:Choice>
          <mc:Fallback>
            <p:pic>
              <p:nvPicPr>
                <p:cNvPr id="171" name="Ink 170">
                  <a:extLst>
                    <a:ext uri="{FF2B5EF4-FFF2-40B4-BE49-F238E27FC236}">
                      <a16:creationId xmlns:a16="http://schemas.microsoft.com/office/drawing/2014/main" id="{7A3F6BEB-BAF7-2D2B-554E-C6F5C08FB316}"/>
                    </a:ext>
                  </a:extLst>
                </p:cNvPr>
                <p:cNvPicPr/>
                <p:nvPr/>
              </p:nvPicPr>
              <p:blipFill>
                <a:blip r:embed="rId281"/>
                <a:stretch>
                  <a:fillRect/>
                </a:stretch>
              </p:blipFill>
              <p:spPr>
                <a:xfrm>
                  <a:off x="8145511" y="2348621"/>
                  <a:ext cx="10944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72" name="Ink 171">
                  <a:extLst>
                    <a:ext uri="{FF2B5EF4-FFF2-40B4-BE49-F238E27FC236}">
                      <a16:creationId xmlns:a16="http://schemas.microsoft.com/office/drawing/2014/main" id="{263A79C3-7DDF-C59F-4F2F-E69EE04B981B}"/>
                    </a:ext>
                  </a:extLst>
                </p14:cNvPr>
                <p14:cNvContentPartPr/>
                <p14:nvPr/>
              </p14:nvContentPartPr>
              <p14:xfrm>
                <a:off x="8219671" y="2539781"/>
                <a:ext cx="14040" cy="189360"/>
              </p14:xfrm>
            </p:contentPart>
          </mc:Choice>
          <mc:Fallback>
            <p:pic>
              <p:nvPicPr>
                <p:cNvPr id="172" name="Ink 171">
                  <a:extLst>
                    <a:ext uri="{FF2B5EF4-FFF2-40B4-BE49-F238E27FC236}">
                      <a16:creationId xmlns:a16="http://schemas.microsoft.com/office/drawing/2014/main" id="{263A79C3-7DDF-C59F-4F2F-E69EE04B981B}"/>
                    </a:ext>
                  </a:extLst>
                </p:cNvPr>
                <p:cNvPicPr/>
                <p:nvPr/>
              </p:nvPicPr>
              <p:blipFill>
                <a:blip r:embed="rId283"/>
                <a:stretch>
                  <a:fillRect/>
                </a:stretch>
              </p:blipFill>
              <p:spPr>
                <a:xfrm>
                  <a:off x="8210671" y="2530781"/>
                  <a:ext cx="3168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73" name="Ink 172">
                  <a:extLst>
                    <a:ext uri="{FF2B5EF4-FFF2-40B4-BE49-F238E27FC236}">
                      <a16:creationId xmlns:a16="http://schemas.microsoft.com/office/drawing/2014/main" id="{E48F6623-713B-697F-8C3E-857A73BC719F}"/>
                    </a:ext>
                  </a:extLst>
                </p14:cNvPr>
                <p14:cNvContentPartPr/>
                <p14:nvPr/>
              </p14:nvContentPartPr>
              <p14:xfrm>
                <a:off x="8170351" y="2693861"/>
                <a:ext cx="131040" cy="72000"/>
              </p14:xfrm>
            </p:contentPart>
          </mc:Choice>
          <mc:Fallback>
            <p:pic>
              <p:nvPicPr>
                <p:cNvPr id="173" name="Ink 172">
                  <a:extLst>
                    <a:ext uri="{FF2B5EF4-FFF2-40B4-BE49-F238E27FC236}">
                      <a16:creationId xmlns:a16="http://schemas.microsoft.com/office/drawing/2014/main" id="{E48F6623-713B-697F-8C3E-857A73BC719F}"/>
                    </a:ext>
                  </a:extLst>
                </p:cNvPr>
                <p:cNvPicPr/>
                <p:nvPr/>
              </p:nvPicPr>
              <p:blipFill>
                <a:blip r:embed="rId285"/>
                <a:stretch>
                  <a:fillRect/>
                </a:stretch>
              </p:blipFill>
              <p:spPr>
                <a:xfrm>
                  <a:off x="8161351" y="2685221"/>
                  <a:ext cx="14868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75" name="Ink 174">
                  <a:extLst>
                    <a:ext uri="{FF2B5EF4-FFF2-40B4-BE49-F238E27FC236}">
                      <a16:creationId xmlns:a16="http://schemas.microsoft.com/office/drawing/2014/main" id="{7E182394-8A4D-4752-24D7-2CFD806B8E59}"/>
                    </a:ext>
                  </a:extLst>
                </p14:cNvPr>
                <p14:cNvContentPartPr/>
                <p14:nvPr/>
              </p14:nvContentPartPr>
              <p14:xfrm>
                <a:off x="6381151" y="3942701"/>
                <a:ext cx="49320" cy="736920"/>
              </p14:xfrm>
            </p:contentPart>
          </mc:Choice>
          <mc:Fallback>
            <p:pic>
              <p:nvPicPr>
                <p:cNvPr id="175" name="Ink 174">
                  <a:extLst>
                    <a:ext uri="{FF2B5EF4-FFF2-40B4-BE49-F238E27FC236}">
                      <a16:creationId xmlns:a16="http://schemas.microsoft.com/office/drawing/2014/main" id="{7E182394-8A4D-4752-24D7-2CFD806B8E59}"/>
                    </a:ext>
                  </a:extLst>
                </p:cNvPr>
                <p:cNvPicPr/>
                <p:nvPr/>
              </p:nvPicPr>
              <p:blipFill>
                <a:blip r:embed="rId287"/>
                <a:stretch>
                  <a:fillRect/>
                </a:stretch>
              </p:blipFill>
              <p:spPr>
                <a:xfrm>
                  <a:off x="6372151" y="3933701"/>
                  <a:ext cx="66960" cy="75456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76" name="Ink 175">
                  <a:extLst>
                    <a:ext uri="{FF2B5EF4-FFF2-40B4-BE49-F238E27FC236}">
                      <a16:creationId xmlns:a16="http://schemas.microsoft.com/office/drawing/2014/main" id="{C1708B72-032B-C606-99D5-AADCB892BE02}"/>
                    </a:ext>
                  </a:extLst>
                </p14:cNvPr>
                <p14:cNvContentPartPr/>
                <p14:nvPr/>
              </p14:nvContentPartPr>
              <p14:xfrm>
                <a:off x="6317431" y="4578821"/>
                <a:ext cx="176760" cy="113040"/>
              </p14:xfrm>
            </p:contentPart>
          </mc:Choice>
          <mc:Fallback>
            <p:pic>
              <p:nvPicPr>
                <p:cNvPr id="176" name="Ink 175">
                  <a:extLst>
                    <a:ext uri="{FF2B5EF4-FFF2-40B4-BE49-F238E27FC236}">
                      <a16:creationId xmlns:a16="http://schemas.microsoft.com/office/drawing/2014/main" id="{C1708B72-032B-C606-99D5-AADCB892BE02}"/>
                    </a:ext>
                  </a:extLst>
                </p:cNvPr>
                <p:cNvPicPr/>
                <p:nvPr/>
              </p:nvPicPr>
              <p:blipFill>
                <a:blip r:embed="rId289"/>
                <a:stretch>
                  <a:fillRect/>
                </a:stretch>
              </p:blipFill>
              <p:spPr>
                <a:xfrm>
                  <a:off x="6308431" y="4570181"/>
                  <a:ext cx="19440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78" name="Ink 177">
                  <a:extLst>
                    <a:ext uri="{FF2B5EF4-FFF2-40B4-BE49-F238E27FC236}">
                      <a16:creationId xmlns:a16="http://schemas.microsoft.com/office/drawing/2014/main" id="{312708F6-37B9-44E1-9A40-690D523F2595}"/>
                    </a:ext>
                  </a:extLst>
                </p14:cNvPr>
                <p14:cNvContentPartPr/>
                <p14:nvPr/>
              </p14:nvContentPartPr>
              <p14:xfrm>
                <a:off x="6647191" y="4206941"/>
                <a:ext cx="158040" cy="235800"/>
              </p14:xfrm>
            </p:contentPart>
          </mc:Choice>
          <mc:Fallback>
            <p:pic>
              <p:nvPicPr>
                <p:cNvPr id="178" name="Ink 177">
                  <a:extLst>
                    <a:ext uri="{FF2B5EF4-FFF2-40B4-BE49-F238E27FC236}">
                      <a16:creationId xmlns:a16="http://schemas.microsoft.com/office/drawing/2014/main" id="{312708F6-37B9-44E1-9A40-690D523F2595}"/>
                    </a:ext>
                  </a:extLst>
                </p:cNvPr>
                <p:cNvPicPr/>
                <p:nvPr/>
              </p:nvPicPr>
              <p:blipFill>
                <a:blip r:embed="rId291"/>
                <a:stretch>
                  <a:fillRect/>
                </a:stretch>
              </p:blipFill>
              <p:spPr>
                <a:xfrm>
                  <a:off x="6638191" y="4198301"/>
                  <a:ext cx="175680" cy="25344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79" name="Ink 178">
                  <a:extLst>
                    <a:ext uri="{FF2B5EF4-FFF2-40B4-BE49-F238E27FC236}">
                      <a16:creationId xmlns:a16="http://schemas.microsoft.com/office/drawing/2014/main" id="{BD0F9B66-3E9C-2F2F-777A-846998F7E741}"/>
                    </a:ext>
                  </a:extLst>
                </p14:cNvPr>
                <p14:cNvContentPartPr/>
                <p14:nvPr/>
              </p14:nvContentPartPr>
              <p14:xfrm>
                <a:off x="6843031" y="4220621"/>
                <a:ext cx="89280" cy="234000"/>
              </p14:xfrm>
            </p:contentPart>
          </mc:Choice>
          <mc:Fallback>
            <p:pic>
              <p:nvPicPr>
                <p:cNvPr id="179" name="Ink 178">
                  <a:extLst>
                    <a:ext uri="{FF2B5EF4-FFF2-40B4-BE49-F238E27FC236}">
                      <a16:creationId xmlns:a16="http://schemas.microsoft.com/office/drawing/2014/main" id="{BD0F9B66-3E9C-2F2F-777A-846998F7E741}"/>
                    </a:ext>
                  </a:extLst>
                </p:cNvPr>
                <p:cNvPicPr/>
                <p:nvPr/>
              </p:nvPicPr>
              <p:blipFill>
                <a:blip r:embed="rId293"/>
                <a:stretch>
                  <a:fillRect/>
                </a:stretch>
              </p:blipFill>
              <p:spPr>
                <a:xfrm>
                  <a:off x="6834391" y="4211981"/>
                  <a:ext cx="10692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80" name="Ink 179">
                  <a:extLst>
                    <a:ext uri="{FF2B5EF4-FFF2-40B4-BE49-F238E27FC236}">
                      <a16:creationId xmlns:a16="http://schemas.microsoft.com/office/drawing/2014/main" id="{17DDD7AE-BBDC-BF32-FCC0-E0B5DDD4E5D5}"/>
                    </a:ext>
                  </a:extLst>
                </p14:cNvPr>
                <p14:cNvContentPartPr/>
                <p14:nvPr/>
              </p14:nvContentPartPr>
              <p14:xfrm>
                <a:off x="6915751" y="4318901"/>
                <a:ext cx="162000" cy="114480"/>
              </p14:xfrm>
            </p:contentPart>
          </mc:Choice>
          <mc:Fallback>
            <p:pic>
              <p:nvPicPr>
                <p:cNvPr id="180" name="Ink 179">
                  <a:extLst>
                    <a:ext uri="{FF2B5EF4-FFF2-40B4-BE49-F238E27FC236}">
                      <a16:creationId xmlns:a16="http://schemas.microsoft.com/office/drawing/2014/main" id="{17DDD7AE-BBDC-BF32-FCC0-E0B5DDD4E5D5}"/>
                    </a:ext>
                  </a:extLst>
                </p:cNvPr>
                <p:cNvPicPr/>
                <p:nvPr/>
              </p:nvPicPr>
              <p:blipFill>
                <a:blip r:embed="rId295"/>
                <a:stretch>
                  <a:fillRect/>
                </a:stretch>
              </p:blipFill>
              <p:spPr>
                <a:xfrm>
                  <a:off x="6906751" y="4309901"/>
                  <a:ext cx="17964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81" name="Ink 180">
                  <a:extLst>
                    <a:ext uri="{FF2B5EF4-FFF2-40B4-BE49-F238E27FC236}">
                      <a16:creationId xmlns:a16="http://schemas.microsoft.com/office/drawing/2014/main" id="{DF35F9AF-7398-DF54-20D5-C96A62D99A6A}"/>
                    </a:ext>
                  </a:extLst>
                </p14:cNvPr>
                <p14:cNvContentPartPr/>
                <p14:nvPr/>
              </p14:nvContentPartPr>
              <p14:xfrm>
                <a:off x="7101511" y="4223861"/>
                <a:ext cx="46800" cy="219600"/>
              </p14:xfrm>
            </p:contentPart>
          </mc:Choice>
          <mc:Fallback>
            <p:pic>
              <p:nvPicPr>
                <p:cNvPr id="181" name="Ink 180">
                  <a:extLst>
                    <a:ext uri="{FF2B5EF4-FFF2-40B4-BE49-F238E27FC236}">
                      <a16:creationId xmlns:a16="http://schemas.microsoft.com/office/drawing/2014/main" id="{DF35F9AF-7398-DF54-20D5-C96A62D99A6A}"/>
                    </a:ext>
                  </a:extLst>
                </p:cNvPr>
                <p:cNvPicPr/>
                <p:nvPr/>
              </p:nvPicPr>
              <p:blipFill>
                <a:blip r:embed="rId297"/>
                <a:stretch>
                  <a:fillRect/>
                </a:stretch>
              </p:blipFill>
              <p:spPr>
                <a:xfrm>
                  <a:off x="7092511" y="4215221"/>
                  <a:ext cx="6444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82" name="Ink 181">
                  <a:extLst>
                    <a:ext uri="{FF2B5EF4-FFF2-40B4-BE49-F238E27FC236}">
                      <a16:creationId xmlns:a16="http://schemas.microsoft.com/office/drawing/2014/main" id="{0E187ACD-69C1-A51C-2A7D-091B0CDB7761}"/>
                    </a:ext>
                  </a:extLst>
                </p14:cNvPr>
                <p14:cNvContentPartPr/>
                <p14:nvPr/>
              </p14:nvContentPartPr>
              <p14:xfrm>
                <a:off x="7177471" y="4256981"/>
                <a:ext cx="167040" cy="244080"/>
              </p14:xfrm>
            </p:contentPart>
          </mc:Choice>
          <mc:Fallback>
            <p:pic>
              <p:nvPicPr>
                <p:cNvPr id="182" name="Ink 181">
                  <a:extLst>
                    <a:ext uri="{FF2B5EF4-FFF2-40B4-BE49-F238E27FC236}">
                      <a16:creationId xmlns:a16="http://schemas.microsoft.com/office/drawing/2014/main" id="{0E187ACD-69C1-A51C-2A7D-091B0CDB7761}"/>
                    </a:ext>
                  </a:extLst>
                </p:cNvPr>
                <p:cNvPicPr/>
                <p:nvPr/>
              </p:nvPicPr>
              <p:blipFill>
                <a:blip r:embed="rId299"/>
                <a:stretch>
                  <a:fillRect/>
                </a:stretch>
              </p:blipFill>
              <p:spPr>
                <a:xfrm>
                  <a:off x="7168831" y="4248341"/>
                  <a:ext cx="18468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83" name="Ink 182">
                  <a:extLst>
                    <a:ext uri="{FF2B5EF4-FFF2-40B4-BE49-F238E27FC236}">
                      <a16:creationId xmlns:a16="http://schemas.microsoft.com/office/drawing/2014/main" id="{B193486E-75AE-CA40-3428-8D29866FAE45}"/>
                    </a:ext>
                  </a:extLst>
                </p14:cNvPr>
                <p14:cNvContentPartPr/>
                <p14:nvPr/>
              </p14:nvContentPartPr>
              <p14:xfrm>
                <a:off x="7658791" y="4105061"/>
                <a:ext cx="20160" cy="326520"/>
              </p14:xfrm>
            </p:contentPart>
          </mc:Choice>
          <mc:Fallback>
            <p:pic>
              <p:nvPicPr>
                <p:cNvPr id="183" name="Ink 182">
                  <a:extLst>
                    <a:ext uri="{FF2B5EF4-FFF2-40B4-BE49-F238E27FC236}">
                      <a16:creationId xmlns:a16="http://schemas.microsoft.com/office/drawing/2014/main" id="{B193486E-75AE-CA40-3428-8D29866FAE45}"/>
                    </a:ext>
                  </a:extLst>
                </p:cNvPr>
                <p:cNvPicPr/>
                <p:nvPr/>
              </p:nvPicPr>
              <p:blipFill>
                <a:blip r:embed="rId301"/>
                <a:stretch>
                  <a:fillRect/>
                </a:stretch>
              </p:blipFill>
              <p:spPr>
                <a:xfrm>
                  <a:off x="7650151" y="4096421"/>
                  <a:ext cx="37800" cy="34416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84" name="Ink 183">
                  <a:extLst>
                    <a:ext uri="{FF2B5EF4-FFF2-40B4-BE49-F238E27FC236}">
                      <a16:creationId xmlns:a16="http://schemas.microsoft.com/office/drawing/2014/main" id="{7D723FCC-434E-8A60-3D7C-9F973BC7DA7A}"/>
                    </a:ext>
                  </a:extLst>
                </p14:cNvPr>
                <p14:cNvContentPartPr/>
                <p14:nvPr/>
              </p14:nvContentPartPr>
              <p14:xfrm>
                <a:off x="7770751" y="4295861"/>
                <a:ext cx="138240" cy="129960"/>
              </p14:xfrm>
            </p:contentPart>
          </mc:Choice>
          <mc:Fallback>
            <p:pic>
              <p:nvPicPr>
                <p:cNvPr id="184" name="Ink 183">
                  <a:extLst>
                    <a:ext uri="{FF2B5EF4-FFF2-40B4-BE49-F238E27FC236}">
                      <a16:creationId xmlns:a16="http://schemas.microsoft.com/office/drawing/2014/main" id="{7D723FCC-434E-8A60-3D7C-9F973BC7DA7A}"/>
                    </a:ext>
                  </a:extLst>
                </p:cNvPr>
                <p:cNvPicPr/>
                <p:nvPr/>
              </p:nvPicPr>
              <p:blipFill>
                <a:blip r:embed="rId303"/>
                <a:stretch>
                  <a:fillRect/>
                </a:stretch>
              </p:blipFill>
              <p:spPr>
                <a:xfrm>
                  <a:off x="7761751" y="4286861"/>
                  <a:ext cx="15588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87" name="Ink 186">
                  <a:extLst>
                    <a:ext uri="{FF2B5EF4-FFF2-40B4-BE49-F238E27FC236}">
                      <a16:creationId xmlns:a16="http://schemas.microsoft.com/office/drawing/2014/main" id="{B0F87E76-199C-3584-6A72-8F2FF7320A55}"/>
                    </a:ext>
                  </a:extLst>
                </p14:cNvPr>
                <p14:cNvContentPartPr/>
                <p14:nvPr/>
              </p14:nvContentPartPr>
              <p14:xfrm>
                <a:off x="7590391" y="4239701"/>
                <a:ext cx="224640" cy="37800"/>
              </p14:xfrm>
            </p:contentPart>
          </mc:Choice>
          <mc:Fallback>
            <p:pic>
              <p:nvPicPr>
                <p:cNvPr id="187" name="Ink 186">
                  <a:extLst>
                    <a:ext uri="{FF2B5EF4-FFF2-40B4-BE49-F238E27FC236}">
                      <a16:creationId xmlns:a16="http://schemas.microsoft.com/office/drawing/2014/main" id="{B0F87E76-199C-3584-6A72-8F2FF7320A55}"/>
                    </a:ext>
                  </a:extLst>
                </p:cNvPr>
                <p:cNvPicPr/>
                <p:nvPr/>
              </p:nvPicPr>
              <p:blipFill>
                <a:blip r:embed="rId305"/>
                <a:stretch>
                  <a:fillRect/>
                </a:stretch>
              </p:blipFill>
              <p:spPr>
                <a:xfrm>
                  <a:off x="7581751" y="4231061"/>
                  <a:ext cx="24228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88" name="Ink 187">
                  <a:extLst>
                    <a:ext uri="{FF2B5EF4-FFF2-40B4-BE49-F238E27FC236}">
                      <a16:creationId xmlns:a16="http://schemas.microsoft.com/office/drawing/2014/main" id="{AE7F5E1F-5C4F-0DCC-8440-8795CAAF3533}"/>
                    </a:ext>
                  </a:extLst>
                </p14:cNvPr>
                <p14:cNvContentPartPr/>
                <p14:nvPr/>
              </p14:nvContentPartPr>
              <p14:xfrm>
                <a:off x="7983511" y="4256621"/>
                <a:ext cx="135720" cy="310680"/>
              </p14:xfrm>
            </p:contentPart>
          </mc:Choice>
          <mc:Fallback>
            <p:pic>
              <p:nvPicPr>
                <p:cNvPr id="188" name="Ink 187">
                  <a:extLst>
                    <a:ext uri="{FF2B5EF4-FFF2-40B4-BE49-F238E27FC236}">
                      <a16:creationId xmlns:a16="http://schemas.microsoft.com/office/drawing/2014/main" id="{AE7F5E1F-5C4F-0DCC-8440-8795CAAF3533}"/>
                    </a:ext>
                  </a:extLst>
                </p:cNvPr>
                <p:cNvPicPr/>
                <p:nvPr/>
              </p:nvPicPr>
              <p:blipFill>
                <a:blip r:embed="rId307"/>
                <a:stretch>
                  <a:fillRect/>
                </a:stretch>
              </p:blipFill>
              <p:spPr>
                <a:xfrm>
                  <a:off x="7974871" y="4247621"/>
                  <a:ext cx="153360" cy="32832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90" name="Ink 189">
                  <a:extLst>
                    <a:ext uri="{FF2B5EF4-FFF2-40B4-BE49-F238E27FC236}">
                      <a16:creationId xmlns:a16="http://schemas.microsoft.com/office/drawing/2014/main" id="{3E355EF6-876F-1616-C066-3A255760EF66}"/>
                    </a:ext>
                  </a:extLst>
                </p14:cNvPr>
                <p14:cNvContentPartPr/>
                <p14:nvPr/>
              </p14:nvContentPartPr>
              <p14:xfrm>
                <a:off x="8229391" y="2834621"/>
                <a:ext cx="39960" cy="193680"/>
              </p14:xfrm>
            </p:contentPart>
          </mc:Choice>
          <mc:Fallback>
            <p:pic>
              <p:nvPicPr>
                <p:cNvPr id="190" name="Ink 189">
                  <a:extLst>
                    <a:ext uri="{FF2B5EF4-FFF2-40B4-BE49-F238E27FC236}">
                      <a16:creationId xmlns:a16="http://schemas.microsoft.com/office/drawing/2014/main" id="{3E355EF6-876F-1616-C066-3A255760EF66}"/>
                    </a:ext>
                  </a:extLst>
                </p:cNvPr>
                <p:cNvPicPr/>
                <p:nvPr/>
              </p:nvPicPr>
              <p:blipFill>
                <a:blip r:embed="rId309"/>
                <a:stretch>
                  <a:fillRect/>
                </a:stretch>
              </p:blipFill>
              <p:spPr>
                <a:xfrm>
                  <a:off x="8220391" y="2825981"/>
                  <a:ext cx="5760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91" name="Ink 190">
                  <a:extLst>
                    <a:ext uri="{FF2B5EF4-FFF2-40B4-BE49-F238E27FC236}">
                      <a16:creationId xmlns:a16="http://schemas.microsoft.com/office/drawing/2014/main" id="{C3AB71EA-4800-F6E6-FFB3-CBDDE88F8C1D}"/>
                    </a:ext>
                  </a:extLst>
                </p14:cNvPr>
                <p14:cNvContentPartPr/>
                <p14:nvPr/>
              </p14:nvContentPartPr>
              <p14:xfrm>
                <a:off x="8199871" y="3008501"/>
                <a:ext cx="105480" cy="38160"/>
              </p14:xfrm>
            </p:contentPart>
          </mc:Choice>
          <mc:Fallback>
            <p:pic>
              <p:nvPicPr>
                <p:cNvPr id="191" name="Ink 190">
                  <a:extLst>
                    <a:ext uri="{FF2B5EF4-FFF2-40B4-BE49-F238E27FC236}">
                      <a16:creationId xmlns:a16="http://schemas.microsoft.com/office/drawing/2014/main" id="{C3AB71EA-4800-F6E6-FFB3-CBDDE88F8C1D}"/>
                    </a:ext>
                  </a:extLst>
                </p:cNvPr>
                <p:cNvPicPr/>
                <p:nvPr/>
              </p:nvPicPr>
              <p:blipFill>
                <a:blip r:embed="rId311"/>
                <a:stretch>
                  <a:fillRect/>
                </a:stretch>
              </p:blipFill>
              <p:spPr>
                <a:xfrm>
                  <a:off x="8191231" y="2999501"/>
                  <a:ext cx="12312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92" name="Ink 191">
                  <a:extLst>
                    <a:ext uri="{FF2B5EF4-FFF2-40B4-BE49-F238E27FC236}">
                      <a16:creationId xmlns:a16="http://schemas.microsoft.com/office/drawing/2014/main" id="{10252A76-4DFC-4529-085F-EDDA589B0D6A}"/>
                    </a:ext>
                  </a:extLst>
                </p14:cNvPr>
                <p14:cNvContentPartPr/>
                <p14:nvPr/>
              </p14:nvContentPartPr>
              <p14:xfrm>
                <a:off x="6918271" y="4522661"/>
                <a:ext cx="183600" cy="21960"/>
              </p14:xfrm>
            </p:contentPart>
          </mc:Choice>
          <mc:Fallback>
            <p:pic>
              <p:nvPicPr>
                <p:cNvPr id="192" name="Ink 191">
                  <a:extLst>
                    <a:ext uri="{FF2B5EF4-FFF2-40B4-BE49-F238E27FC236}">
                      <a16:creationId xmlns:a16="http://schemas.microsoft.com/office/drawing/2014/main" id="{10252A76-4DFC-4529-085F-EDDA589B0D6A}"/>
                    </a:ext>
                  </a:extLst>
                </p:cNvPr>
                <p:cNvPicPr/>
                <p:nvPr/>
              </p:nvPicPr>
              <p:blipFill>
                <a:blip r:embed="rId313"/>
                <a:stretch>
                  <a:fillRect/>
                </a:stretch>
              </p:blipFill>
              <p:spPr>
                <a:xfrm>
                  <a:off x="6909271" y="4514021"/>
                  <a:ext cx="20124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93" name="Ink 192">
                  <a:extLst>
                    <a:ext uri="{FF2B5EF4-FFF2-40B4-BE49-F238E27FC236}">
                      <a16:creationId xmlns:a16="http://schemas.microsoft.com/office/drawing/2014/main" id="{9E6AD7AA-6D57-1F31-E86C-2D0258AC419A}"/>
                    </a:ext>
                  </a:extLst>
                </p14:cNvPr>
                <p14:cNvContentPartPr/>
                <p14:nvPr/>
              </p14:nvContentPartPr>
              <p14:xfrm>
                <a:off x="7727911" y="4610861"/>
                <a:ext cx="197280" cy="10800"/>
              </p14:xfrm>
            </p:contentPart>
          </mc:Choice>
          <mc:Fallback>
            <p:pic>
              <p:nvPicPr>
                <p:cNvPr id="193" name="Ink 192">
                  <a:extLst>
                    <a:ext uri="{FF2B5EF4-FFF2-40B4-BE49-F238E27FC236}">
                      <a16:creationId xmlns:a16="http://schemas.microsoft.com/office/drawing/2014/main" id="{9E6AD7AA-6D57-1F31-E86C-2D0258AC419A}"/>
                    </a:ext>
                  </a:extLst>
                </p:cNvPr>
                <p:cNvPicPr/>
                <p:nvPr/>
              </p:nvPicPr>
              <p:blipFill>
                <a:blip r:embed="rId315"/>
                <a:stretch>
                  <a:fillRect/>
                </a:stretch>
              </p:blipFill>
              <p:spPr>
                <a:xfrm>
                  <a:off x="7719271" y="4602221"/>
                  <a:ext cx="21492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95" name="Ink 194">
                  <a:extLst>
                    <a:ext uri="{FF2B5EF4-FFF2-40B4-BE49-F238E27FC236}">
                      <a16:creationId xmlns:a16="http://schemas.microsoft.com/office/drawing/2014/main" id="{2548BE05-2EC0-61C3-3CFC-933AC24FFB57}"/>
                    </a:ext>
                  </a:extLst>
                </p14:cNvPr>
                <p14:cNvContentPartPr/>
                <p14:nvPr/>
              </p14:nvContentPartPr>
              <p14:xfrm>
                <a:off x="7006111" y="4690061"/>
                <a:ext cx="147960" cy="10440"/>
              </p14:xfrm>
            </p:contentPart>
          </mc:Choice>
          <mc:Fallback>
            <p:pic>
              <p:nvPicPr>
                <p:cNvPr id="195" name="Ink 194">
                  <a:extLst>
                    <a:ext uri="{FF2B5EF4-FFF2-40B4-BE49-F238E27FC236}">
                      <a16:creationId xmlns:a16="http://schemas.microsoft.com/office/drawing/2014/main" id="{2548BE05-2EC0-61C3-3CFC-933AC24FFB57}"/>
                    </a:ext>
                  </a:extLst>
                </p:cNvPr>
                <p:cNvPicPr/>
                <p:nvPr/>
              </p:nvPicPr>
              <p:blipFill>
                <a:blip r:embed="rId317"/>
                <a:stretch>
                  <a:fillRect/>
                </a:stretch>
              </p:blipFill>
              <p:spPr>
                <a:xfrm>
                  <a:off x="6997111" y="4681061"/>
                  <a:ext cx="16560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96" name="Ink 195">
                  <a:extLst>
                    <a:ext uri="{FF2B5EF4-FFF2-40B4-BE49-F238E27FC236}">
                      <a16:creationId xmlns:a16="http://schemas.microsoft.com/office/drawing/2014/main" id="{DC88DAB9-5024-25A0-ACE0-3984517D9431}"/>
                    </a:ext>
                  </a:extLst>
                </p14:cNvPr>
                <p14:cNvContentPartPr/>
                <p14:nvPr/>
              </p14:nvContentPartPr>
              <p14:xfrm>
                <a:off x="7747711" y="4758821"/>
                <a:ext cx="159120" cy="10440"/>
              </p14:xfrm>
            </p:contentPart>
          </mc:Choice>
          <mc:Fallback>
            <p:pic>
              <p:nvPicPr>
                <p:cNvPr id="196" name="Ink 195">
                  <a:extLst>
                    <a:ext uri="{FF2B5EF4-FFF2-40B4-BE49-F238E27FC236}">
                      <a16:creationId xmlns:a16="http://schemas.microsoft.com/office/drawing/2014/main" id="{DC88DAB9-5024-25A0-ACE0-3984517D9431}"/>
                    </a:ext>
                  </a:extLst>
                </p:cNvPr>
                <p:cNvPicPr/>
                <p:nvPr/>
              </p:nvPicPr>
              <p:blipFill>
                <a:blip r:embed="rId319"/>
                <a:stretch>
                  <a:fillRect/>
                </a:stretch>
              </p:blipFill>
              <p:spPr>
                <a:xfrm>
                  <a:off x="7738711" y="4749821"/>
                  <a:ext cx="17676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97" name="Ink 196">
                  <a:extLst>
                    <a:ext uri="{FF2B5EF4-FFF2-40B4-BE49-F238E27FC236}">
                      <a16:creationId xmlns:a16="http://schemas.microsoft.com/office/drawing/2014/main" id="{C33CD03A-DF77-D7CD-93C7-06E9BFF25C46}"/>
                    </a:ext>
                  </a:extLst>
                </p14:cNvPr>
                <p14:cNvContentPartPr/>
                <p14:nvPr/>
              </p14:nvContentPartPr>
              <p14:xfrm>
                <a:off x="7010431" y="4827581"/>
                <a:ext cx="203040" cy="20160"/>
              </p14:xfrm>
            </p:contentPart>
          </mc:Choice>
          <mc:Fallback>
            <p:pic>
              <p:nvPicPr>
                <p:cNvPr id="197" name="Ink 196">
                  <a:extLst>
                    <a:ext uri="{FF2B5EF4-FFF2-40B4-BE49-F238E27FC236}">
                      <a16:creationId xmlns:a16="http://schemas.microsoft.com/office/drawing/2014/main" id="{C33CD03A-DF77-D7CD-93C7-06E9BFF25C46}"/>
                    </a:ext>
                  </a:extLst>
                </p:cNvPr>
                <p:cNvPicPr/>
                <p:nvPr/>
              </p:nvPicPr>
              <p:blipFill>
                <a:blip r:embed="rId321"/>
                <a:stretch>
                  <a:fillRect/>
                </a:stretch>
              </p:blipFill>
              <p:spPr>
                <a:xfrm>
                  <a:off x="7001431" y="4818581"/>
                  <a:ext cx="22068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98" name="Ink 197">
                  <a:extLst>
                    <a:ext uri="{FF2B5EF4-FFF2-40B4-BE49-F238E27FC236}">
                      <a16:creationId xmlns:a16="http://schemas.microsoft.com/office/drawing/2014/main" id="{255F1C96-60EE-8FAB-C2DB-8155750A4B93}"/>
                    </a:ext>
                  </a:extLst>
                </p14:cNvPr>
                <p14:cNvContentPartPr/>
                <p14:nvPr/>
              </p14:nvContentPartPr>
              <p14:xfrm>
                <a:off x="7629631" y="4817861"/>
                <a:ext cx="106560" cy="360"/>
              </p14:xfrm>
            </p:contentPart>
          </mc:Choice>
          <mc:Fallback>
            <p:pic>
              <p:nvPicPr>
                <p:cNvPr id="198" name="Ink 197">
                  <a:extLst>
                    <a:ext uri="{FF2B5EF4-FFF2-40B4-BE49-F238E27FC236}">
                      <a16:creationId xmlns:a16="http://schemas.microsoft.com/office/drawing/2014/main" id="{255F1C96-60EE-8FAB-C2DB-8155750A4B93}"/>
                    </a:ext>
                  </a:extLst>
                </p:cNvPr>
                <p:cNvPicPr/>
                <p:nvPr/>
              </p:nvPicPr>
              <p:blipFill>
                <a:blip r:embed="rId323"/>
                <a:stretch>
                  <a:fillRect/>
                </a:stretch>
              </p:blipFill>
              <p:spPr>
                <a:xfrm>
                  <a:off x="7620631" y="4808861"/>
                  <a:ext cx="1242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200" name="Ink 199">
                  <a:extLst>
                    <a:ext uri="{FF2B5EF4-FFF2-40B4-BE49-F238E27FC236}">
                      <a16:creationId xmlns:a16="http://schemas.microsoft.com/office/drawing/2014/main" id="{5F7C3636-6ADA-1A04-41CE-219D2E1FCA4E}"/>
                    </a:ext>
                  </a:extLst>
                </p14:cNvPr>
                <p14:cNvContentPartPr/>
                <p14:nvPr/>
              </p14:nvContentPartPr>
              <p14:xfrm>
                <a:off x="1963591" y="3912821"/>
                <a:ext cx="632520" cy="178200"/>
              </p14:xfrm>
            </p:contentPart>
          </mc:Choice>
          <mc:Fallback>
            <p:pic>
              <p:nvPicPr>
                <p:cNvPr id="200" name="Ink 199">
                  <a:extLst>
                    <a:ext uri="{FF2B5EF4-FFF2-40B4-BE49-F238E27FC236}">
                      <a16:creationId xmlns:a16="http://schemas.microsoft.com/office/drawing/2014/main" id="{5F7C3636-6ADA-1A04-41CE-219D2E1FCA4E}"/>
                    </a:ext>
                  </a:extLst>
                </p:cNvPr>
                <p:cNvPicPr/>
                <p:nvPr/>
              </p:nvPicPr>
              <p:blipFill>
                <a:blip r:embed="rId325"/>
                <a:stretch>
                  <a:fillRect/>
                </a:stretch>
              </p:blipFill>
              <p:spPr>
                <a:xfrm>
                  <a:off x="1954951" y="3904181"/>
                  <a:ext cx="65016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201" name="Ink 200">
                  <a:extLst>
                    <a:ext uri="{FF2B5EF4-FFF2-40B4-BE49-F238E27FC236}">
                      <a16:creationId xmlns:a16="http://schemas.microsoft.com/office/drawing/2014/main" id="{73C9B2B7-F48F-C4AB-E031-49D542586381}"/>
                    </a:ext>
                  </a:extLst>
                </p14:cNvPr>
                <p14:cNvContentPartPr/>
                <p14:nvPr/>
              </p14:nvContentPartPr>
              <p14:xfrm>
                <a:off x="1732831" y="4007501"/>
                <a:ext cx="219960" cy="186120"/>
              </p14:xfrm>
            </p:contentPart>
          </mc:Choice>
          <mc:Fallback>
            <p:pic>
              <p:nvPicPr>
                <p:cNvPr id="201" name="Ink 200">
                  <a:extLst>
                    <a:ext uri="{FF2B5EF4-FFF2-40B4-BE49-F238E27FC236}">
                      <a16:creationId xmlns:a16="http://schemas.microsoft.com/office/drawing/2014/main" id="{73C9B2B7-F48F-C4AB-E031-49D542586381}"/>
                    </a:ext>
                  </a:extLst>
                </p:cNvPr>
                <p:cNvPicPr/>
                <p:nvPr/>
              </p:nvPicPr>
              <p:blipFill>
                <a:blip r:embed="rId327"/>
                <a:stretch>
                  <a:fillRect/>
                </a:stretch>
              </p:blipFill>
              <p:spPr>
                <a:xfrm>
                  <a:off x="1723831" y="3998861"/>
                  <a:ext cx="23760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202" name="Ink 201">
                  <a:extLst>
                    <a:ext uri="{FF2B5EF4-FFF2-40B4-BE49-F238E27FC236}">
                      <a16:creationId xmlns:a16="http://schemas.microsoft.com/office/drawing/2014/main" id="{54575CC8-51AF-86BC-B307-FD51FB24E55C}"/>
                    </a:ext>
                  </a:extLst>
                </p14:cNvPr>
                <p14:cNvContentPartPr/>
                <p14:nvPr/>
              </p14:nvContentPartPr>
              <p14:xfrm>
                <a:off x="302911" y="3972941"/>
                <a:ext cx="395280" cy="917640"/>
              </p14:xfrm>
            </p:contentPart>
          </mc:Choice>
          <mc:Fallback>
            <p:pic>
              <p:nvPicPr>
                <p:cNvPr id="202" name="Ink 201">
                  <a:extLst>
                    <a:ext uri="{FF2B5EF4-FFF2-40B4-BE49-F238E27FC236}">
                      <a16:creationId xmlns:a16="http://schemas.microsoft.com/office/drawing/2014/main" id="{54575CC8-51AF-86BC-B307-FD51FB24E55C}"/>
                    </a:ext>
                  </a:extLst>
                </p:cNvPr>
                <p:cNvPicPr/>
                <p:nvPr/>
              </p:nvPicPr>
              <p:blipFill>
                <a:blip r:embed="rId329"/>
                <a:stretch>
                  <a:fillRect/>
                </a:stretch>
              </p:blipFill>
              <p:spPr>
                <a:xfrm>
                  <a:off x="294271" y="3964301"/>
                  <a:ext cx="412920" cy="93528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203" name="Ink 202">
                  <a:extLst>
                    <a:ext uri="{FF2B5EF4-FFF2-40B4-BE49-F238E27FC236}">
                      <a16:creationId xmlns:a16="http://schemas.microsoft.com/office/drawing/2014/main" id="{93D74D05-4AAF-FE1D-56B3-1A9D45C86ACC}"/>
                    </a:ext>
                  </a:extLst>
                </p14:cNvPr>
                <p14:cNvContentPartPr/>
                <p14:nvPr/>
              </p14:nvContentPartPr>
              <p14:xfrm>
                <a:off x="618631" y="4610501"/>
                <a:ext cx="103320" cy="194040"/>
              </p14:xfrm>
            </p:contentPart>
          </mc:Choice>
          <mc:Fallback>
            <p:pic>
              <p:nvPicPr>
                <p:cNvPr id="203" name="Ink 202">
                  <a:extLst>
                    <a:ext uri="{FF2B5EF4-FFF2-40B4-BE49-F238E27FC236}">
                      <a16:creationId xmlns:a16="http://schemas.microsoft.com/office/drawing/2014/main" id="{93D74D05-4AAF-FE1D-56B3-1A9D45C86ACC}"/>
                    </a:ext>
                  </a:extLst>
                </p:cNvPr>
                <p:cNvPicPr/>
                <p:nvPr/>
              </p:nvPicPr>
              <p:blipFill>
                <a:blip r:embed="rId331"/>
                <a:stretch>
                  <a:fillRect/>
                </a:stretch>
              </p:blipFill>
              <p:spPr>
                <a:xfrm>
                  <a:off x="609631" y="4601501"/>
                  <a:ext cx="12096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204" name="Ink 203">
                  <a:extLst>
                    <a:ext uri="{FF2B5EF4-FFF2-40B4-BE49-F238E27FC236}">
                      <a16:creationId xmlns:a16="http://schemas.microsoft.com/office/drawing/2014/main" id="{B548DB49-1575-379F-C403-F868DF067931}"/>
                    </a:ext>
                  </a:extLst>
                </p14:cNvPr>
                <p14:cNvContentPartPr/>
                <p14:nvPr/>
              </p14:nvContentPartPr>
              <p14:xfrm>
                <a:off x="834631" y="4601501"/>
                <a:ext cx="226800" cy="474480"/>
              </p14:xfrm>
            </p:contentPart>
          </mc:Choice>
          <mc:Fallback>
            <p:pic>
              <p:nvPicPr>
                <p:cNvPr id="204" name="Ink 203">
                  <a:extLst>
                    <a:ext uri="{FF2B5EF4-FFF2-40B4-BE49-F238E27FC236}">
                      <a16:creationId xmlns:a16="http://schemas.microsoft.com/office/drawing/2014/main" id="{B548DB49-1575-379F-C403-F868DF067931}"/>
                    </a:ext>
                  </a:extLst>
                </p:cNvPr>
                <p:cNvPicPr/>
                <p:nvPr/>
              </p:nvPicPr>
              <p:blipFill>
                <a:blip r:embed="rId333"/>
                <a:stretch>
                  <a:fillRect/>
                </a:stretch>
              </p:blipFill>
              <p:spPr>
                <a:xfrm>
                  <a:off x="825991" y="4592861"/>
                  <a:ext cx="244440" cy="49212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205" name="Ink 204">
                  <a:extLst>
                    <a:ext uri="{FF2B5EF4-FFF2-40B4-BE49-F238E27FC236}">
                      <a16:creationId xmlns:a16="http://schemas.microsoft.com/office/drawing/2014/main" id="{8502EBDB-5F3A-BC9B-16BD-EAB8B53A5060}"/>
                    </a:ext>
                  </a:extLst>
                </p14:cNvPr>
                <p14:cNvContentPartPr/>
                <p14:nvPr/>
              </p14:nvContentPartPr>
              <p14:xfrm>
                <a:off x="1140271" y="4577021"/>
                <a:ext cx="46800" cy="198720"/>
              </p14:xfrm>
            </p:contentPart>
          </mc:Choice>
          <mc:Fallback>
            <p:pic>
              <p:nvPicPr>
                <p:cNvPr id="205" name="Ink 204">
                  <a:extLst>
                    <a:ext uri="{FF2B5EF4-FFF2-40B4-BE49-F238E27FC236}">
                      <a16:creationId xmlns:a16="http://schemas.microsoft.com/office/drawing/2014/main" id="{8502EBDB-5F3A-BC9B-16BD-EAB8B53A5060}"/>
                    </a:ext>
                  </a:extLst>
                </p:cNvPr>
                <p:cNvPicPr/>
                <p:nvPr/>
              </p:nvPicPr>
              <p:blipFill>
                <a:blip r:embed="rId335"/>
                <a:stretch>
                  <a:fillRect/>
                </a:stretch>
              </p:blipFill>
              <p:spPr>
                <a:xfrm>
                  <a:off x="1131271" y="4568021"/>
                  <a:ext cx="6444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206" name="Ink 205">
                  <a:extLst>
                    <a:ext uri="{FF2B5EF4-FFF2-40B4-BE49-F238E27FC236}">
                      <a16:creationId xmlns:a16="http://schemas.microsoft.com/office/drawing/2014/main" id="{DBF57F3B-F336-43CE-F759-A136D4061E15}"/>
                    </a:ext>
                  </a:extLst>
                </p14:cNvPr>
                <p14:cNvContentPartPr/>
                <p14:nvPr/>
              </p14:nvContentPartPr>
              <p14:xfrm>
                <a:off x="1136671" y="4452461"/>
                <a:ext cx="24120" cy="31320"/>
              </p14:xfrm>
            </p:contentPart>
          </mc:Choice>
          <mc:Fallback>
            <p:pic>
              <p:nvPicPr>
                <p:cNvPr id="206" name="Ink 205">
                  <a:extLst>
                    <a:ext uri="{FF2B5EF4-FFF2-40B4-BE49-F238E27FC236}">
                      <a16:creationId xmlns:a16="http://schemas.microsoft.com/office/drawing/2014/main" id="{DBF57F3B-F336-43CE-F759-A136D4061E15}"/>
                    </a:ext>
                  </a:extLst>
                </p:cNvPr>
                <p:cNvPicPr/>
                <p:nvPr/>
              </p:nvPicPr>
              <p:blipFill>
                <a:blip r:embed="rId337"/>
                <a:stretch>
                  <a:fillRect/>
                </a:stretch>
              </p:blipFill>
              <p:spPr>
                <a:xfrm>
                  <a:off x="1127671" y="4443821"/>
                  <a:ext cx="4176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207" name="Ink 206">
                  <a:extLst>
                    <a:ext uri="{FF2B5EF4-FFF2-40B4-BE49-F238E27FC236}">
                      <a16:creationId xmlns:a16="http://schemas.microsoft.com/office/drawing/2014/main" id="{9EB0489F-44A8-EF58-3888-B280D03FEC4D}"/>
                    </a:ext>
                  </a:extLst>
                </p14:cNvPr>
                <p14:cNvContentPartPr/>
                <p14:nvPr/>
              </p14:nvContentPartPr>
              <p14:xfrm>
                <a:off x="1228831" y="4596101"/>
                <a:ext cx="217080" cy="150120"/>
              </p14:xfrm>
            </p:contentPart>
          </mc:Choice>
          <mc:Fallback>
            <p:pic>
              <p:nvPicPr>
                <p:cNvPr id="207" name="Ink 206">
                  <a:extLst>
                    <a:ext uri="{FF2B5EF4-FFF2-40B4-BE49-F238E27FC236}">
                      <a16:creationId xmlns:a16="http://schemas.microsoft.com/office/drawing/2014/main" id="{9EB0489F-44A8-EF58-3888-B280D03FEC4D}"/>
                    </a:ext>
                  </a:extLst>
                </p:cNvPr>
                <p:cNvPicPr/>
                <p:nvPr/>
              </p:nvPicPr>
              <p:blipFill>
                <a:blip r:embed="rId339"/>
                <a:stretch>
                  <a:fillRect/>
                </a:stretch>
              </p:blipFill>
              <p:spPr>
                <a:xfrm>
                  <a:off x="1220191" y="4587461"/>
                  <a:ext cx="23472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208" name="Ink 207">
                  <a:extLst>
                    <a:ext uri="{FF2B5EF4-FFF2-40B4-BE49-F238E27FC236}">
                      <a16:creationId xmlns:a16="http://schemas.microsoft.com/office/drawing/2014/main" id="{D838311D-6C6F-E447-40EA-B1D332DE310E}"/>
                    </a:ext>
                  </a:extLst>
                </p14:cNvPr>
                <p14:cNvContentPartPr/>
                <p14:nvPr/>
              </p14:nvContentPartPr>
              <p14:xfrm>
                <a:off x="1484791" y="4584581"/>
                <a:ext cx="175320" cy="144000"/>
              </p14:xfrm>
            </p:contentPart>
          </mc:Choice>
          <mc:Fallback>
            <p:pic>
              <p:nvPicPr>
                <p:cNvPr id="208" name="Ink 207">
                  <a:extLst>
                    <a:ext uri="{FF2B5EF4-FFF2-40B4-BE49-F238E27FC236}">
                      <a16:creationId xmlns:a16="http://schemas.microsoft.com/office/drawing/2014/main" id="{D838311D-6C6F-E447-40EA-B1D332DE310E}"/>
                    </a:ext>
                  </a:extLst>
                </p:cNvPr>
                <p:cNvPicPr/>
                <p:nvPr/>
              </p:nvPicPr>
              <p:blipFill>
                <a:blip r:embed="rId341"/>
                <a:stretch>
                  <a:fillRect/>
                </a:stretch>
              </p:blipFill>
              <p:spPr>
                <a:xfrm>
                  <a:off x="1475791" y="4575581"/>
                  <a:ext cx="19296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209" name="Ink 208">
                  <a:extLst>
                    <a:ext uri="{FF2B5EF4-FFF2-40B4-BE49-F238E27FC236}">
                      <a16:creationId xmlns:a16="http://schemas.microsoft.com/office/drawing/2014/main" id="{48F6D997-E47C-C835-BF72-16FD69B472FA}"/>
                    </a:ext>
                  </a:extLst>
                </p14:cNvPr>
                <p14:cNvContentPartPr/>
                <p14:nvPr/>
              </p14:nvContentPartPr>
              <p14:xfrm>
                <a:off x="1680991" y="4431581"/>
                <a:ext cx="75960" cy="289800"/>
              </p14:xfrm>
            </p:contentPart>
          </mc:Choice>
          <mc:Fallback>
            <p:pic>
              <p:nvPicPr>
                <p:cNvPr id="209" name="Ink 208">
                  <a:extLst>
                    <a:ext uri="{FF2B5EF4-FFF2-40B4-BE49-F238E27FC236}">
                      <a16:creationId xmlns:a16="http://schemas.microsoft.com/office/drawing/2014/main" id="{48F6D997-E47C-C835-BF72-16FD69B472FA}"/>
                    </a:ext>
                  </a:extLst>
                </p:cNvPr>
                <p:cNvPicPr/>
                <p:nvPr/>
              </p:nvPicPr>
              <p:blipFill>
                <a:blip r:embed="rId343"/>
                <a:stretch>
                  <a:fillRect/>
                </a:stretch>
              </p:blipFill>
              <p:spPr>
                <a:xfrm>
                  <a:off x="1671991" y="4422581"/>
                  <a:ext cx="93600" cy="30744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210" name="Ink 209">
                  <a:extLst>
                    <a:ext uri="{FF2B5EF4-FFF2-40B4-BE49-F238E27FC236}">
                      <a16:creationId xmlns:a16="http://schemas.microsoft.com/office/drawing/2014/main" id="{5C96969A-1D7D-EEDF-8C5D-773154AE305B}"/>
                    </a:ext>
                  </a:extLst>
                </p14:cNvPr>
                <p14:cNvContentPartPr/>
                <p14:nvPr/>
              </p14:nvContentPartPr>
              <p14:xfrm>
                <a:off x="1671991" y="4408541"/>
                <a:ext cx="243360" cy="301320"/>
              </p14:xfrm>
            </p:contentPart>
          </mc:Choice>
          <mc:Fallback>
            <p:pic>
              <p:nvPicPr>
                <p:cNvPr id="210" name="Ink 209">
                  <a:extLst>
                    <a:ext uri="{FF2B5EF4-FFF2-40B4-BE49-F238E27FC236}">
                      <a16:creationId xmlns:a16="http://schemas.microsoft.com/office/drawing/2014/main" id="{5C96969A-1D7D-EEDF-8C5D-773154AE305B}"/>
                    </a:ext>
                  </a:extLst>
                </p:cNvPr>
                <p:cNvPicPr/>
                <p:nvPr/>
              </p:nvPicPr>
              <p:blipFill>
                <a:blip r:embed="rId345"/>
                <a:stretch>
                  <a:fillRect/>
                </a:stretch>
              </p:blipFill>
              <p:spPr>
                <a:xfrm>
                  <a:off x="1663351" y="4399901"/>
                  <a:ext cx="261000" cy="31896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11" name="Ink 210">
                  <a:extLst>
                    <a:ext uri="{FF2B5EF4-FFF2-40B4-BE49-F238E27FC236}">
                      <a16:creationId xmlns:a16="http://schemas.microsoft.com/office/drawing/2014/main" id="{BB1892C6-BB43-20A7-216C-17A237C501A6}"/>
                    </a:ext>
                  </a:extLst>
                </p14:cNvPr>
                <p14:cNvContentPartPr/>
                <p14:nvPr/>
              </p14:nvContentPartPr>
              <p14:xfrm>
                <a:off x="2035951" y="4433021"/>
                <a:ext cx="528840" cy="257760"/>
              </p14:xfrm>
            </p:contentPart>
          </mc:Choice>
          <mc:Fallback>
            <p:pic>
              <p:nvPicPr>
                <p:cNvPr id="211" name="Ink 210">
                  <a:extLst>
                    <a:ext uri="{FF2B5EF4-FFF2-40B4-BE49-F238E27FC236}">
                      <a16:creationId xmlns:a16="http://schemas.microsoft.com/office/drawing/2014/main" id="{BB1892C6-BB43-20A7-216C-17A237C501A6}"/>
                    </a:ext>
                  </a:extLst>
                </p:cNvPr>
                <p:cNvPicPr/>
                <p:nvPr/>
              </p:nvPicPr>
              <p:blipFill>
                <a:blip r:embed="rId347"/>
                <a:stretch>
                  <a:fillRect/>
                </a:stretch>
              </p:blipFill>
              <p:spPr>
                <a:xfrm>
                  <a:off x="2027311" y="4424021"/>
                  <a:ext cx="546480" cy="27540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13" name="Ink 212">
                  <a:extLst>
                    <a:ext uri="{FF2B5EF4-FFF2-40B4-BE49-F238E27FC236}">
                      <a16:creationId xmlns:a16="http://schemas.microsoft.com/office/drawing/2014/main" id="{03E95208-9DEF-AF00-46ED-1FC49640B590}"/>
                    </a:ext>
                  </a:extLst>
                </p14:cNvPr>
                <p14:cNvContentPartPr/>
                <p14:nvPr/>
              </p14:nvContentPartPr>
              <p14:xfrm>
                <a:off x="698191" y="4631021"/>
                <a:ext cx="136080" cy="125640"/>
              </p14:xfrm>
            </p:contentPart>
          </mc:Choice>
          <mc:Fallback>
            <p:pic>
              <p:nvPicPr>
                <p:cNvPr id="213" name="Ink 212">
                  <a:extLst>
                    <a:ext uri="{FF2B5EF4-FFF2-40B4-BE49-F238E27FC236}">
                      <a16:creationId xmlns:a16="http://schemas.microsoft.com/office/drawing/2014/main" id="{03E95208-9DEF-AF00-46ED-1FC49640B590}"/>
                    </a:ext>
                  </a:extLst>
                </p:cNvPr>
                <p:cNvPicPr/>
                <p:nvPr/>
              </p:nvPicPr>
              <p:blipFill>
                <a:blip r:embed="rId349"/>
                <a:stretch>
                  <a:fillRect/>
                </a:stretch>
              </p:blipFill>
              <p:spPr>
                <a:xfrm>
                  <a:off x="689191" y="4622381"/>
                  <a:ext cx="15372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15" name="Ink 214">
                  <a:extLst>
                    <a:ext uri="{FF2B5EF4-FFF2-40B4-BE49-F238E27FC236}">
                      <a16:creationId xmlns:a16="http://schemas.microsoft.com/office/drawing/2014/main" id="{5A15BA6D-DDAF-2519-E5DA-66E504F69DE3}"/>
                    </a:ext>
                  </a:extLst>
                </p14:cNvPr>
                <p14:cNvContentPartPr/>
                <p14:nvPr/>
              </p14:nvContentPartPr>
              <p14:xfrm>
                <a:off x="2859631" y="4181021"/>
                <a:ext cx="209520" cy="303120"/>
              </p14:xfrm>
            </p:contentPart>
          </mc:Choice>
          <mc:Fallback>
            <p:pic>
              <p:nvPicPr>
                <p:cNvPr id="215" name="Ink 214">
                  <a:extLst>
                    <a:ext uri="{FF2B5EF4-FFF2-40B4-BE49-F238E27FC236}">
                      <a16:creationId xmlns:a16="http://schemas.microsoft.com/office/drawing/2014/main" id="{5A15BA6D-DDAF-2519-E5DA-66E504F69DE3}"/>
                    </a:ext>
                  </a:extLst>
                </p:cNvPr>
                <p:cNvPicPr/>
                <p:nvPr/>
              </p:nvPicPr>
              <p:blipFill>
                <a:blip r:embed="rId351"/>
                <a:stretch>
                  <a:fillRect/>
                </a:stretch>
              </p:blipFill>
              <p:spPr>
                <a:xfrm>
                  <a:off x="2850991" y="4172021"/>
                  <a:ext cx="227160" cy="32076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16" name="Ink 215">
                  <a:extLst>
                    <a:ext uri="{FF2B5EF4-FFF2-40B4-BE49-F238E27FC236}">
                      <a16:creationId xmlns:a16="http://schemas.microsoft.com/office/drawing/2014/main" id="{3C499E75-639B-C79B-EC08-37C0EF1CC552}"/>
                    </a:ext>
                  </a:extLst>
                </p14:cNvPr>
                <p14:cNvContentPartPr/>
                <p14:nvPr/>
              </p14:nvContentPartPr>
              <p14:xfrm>
                <a:off x="3132871" y="4191461"/>
                <a:ext cx="218520" cy="194040"/>
              </p14:xfrm>
            </p:contentPart>
          </mc:Choice>
          <mc:Fallback>
            <p:pic>
              <p:nvPicPr>
                <p:cNvPr id="216" name="Ink 215">
                  <a:extLst>
                    <a:ext uri="{FF2B5EF4-FFF2-40B4-BE49-F238E27FC236}">
                      <a16:creationId xmlns:a16="http://schemas.microsoft.com/office/drawing/2014/main" id="{3C499E75-639B-C79B-EC08-37C0EF1CC552}"/>
                    </a:ext>
                  </a:extLst>
                </p:cNvPr>
                <p:cNvPicPr/>
                <p:nvPr/>
              </p:nvPicPr>
              <p:blipFill>
                <a:blip r:embed="rId353"/>
                <a:stretch>
                  <a:fillRect/>
                </a:stretch>
              </p:blipFill>
              <p:spPr>
                <a:xfrm>
                  <a:off x="3124231" y="4182821"/>
                  <a:ext cx="23616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17" name="Ink 216">
                  <a:extLst>
                    <a:ext uri="{FF2B5EF4-FFF2-40B4-BE49-F238E27FC236}">
                      <a16:creationId xmlns:a16="http://schemas.microsoft.com/office/drawing/2014/main" id="{567A44CC-8DE1-1AC5-1827-8E889B641AEA}"/>
                    </a:ext>
                  </a:extLst>
                </p14:cNvPr>
                <p14:cNvContentPartPr/>
                <p14:nvPr/>
              </p14:nvContentPartPr>
              <p14:xfrm>
                <a:off x="3356791" y="4269581"/>
                <a:ext cx="28080" cy="91080"/>
              </p14:xfrm>
            </p:contentPart>
          </mc:Choice>
          <mc:Fallback>
            <p:pic>
              <p:nvPicPr>
                <p:cNvPr id="217" name="Ink 216">
                  <a:extLst>
                    <a:ext uri="{FF2B5EF4-FFF2-40B4-BE49-F238E27FC236}">
                      <a16:creationId xmlns:a16="http://schemas.microsoft.com/office/drawing/2014/main" id="{567A44CC-8DE1-1AC5-1827-8E889B641AEA}"/>
                    </a:ext>
                  </a:extLst>
                </p:cNvPr>
                <p:cNvPicPr/>
                <p:nvPr/>
              </p:nvPicPr>
              <p:blipFill>
                <a:blip r:embed="rId355"/>
                <a:stretch>
                  <a:fillRect/>
                </a:stretch>
              </p:blipFill>
              <p:spPr>
                <a:xfrm>
                  <a:off x="3347791" y="4260941"/>
                  <a:ext cx="4572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18" name="Ink 217">
                  <a:extLst>
                    <a:ext uri="{FF2B5EF4-FFF2-40B4-BE49-F238E27FC236}">
                      <a16:creationId xmlns:a16="http://schemas.microsoft.com/office/drawing/2014/main" id="{7463B1DB-34F7-25E8-CE4D-C918672BBDAF}"/>
                    </a:ext>
                  </a:extLst>
                </p14:cNvPr>
                <p14:cNvContentPartPr/>
                <p14:nvPr/>
              </p14:nvContentPartPr>
              <p14:xfrm>
                <a:off x="3349951" y="4168781"/>
                <a:ext cx="12960" cy="11880"/>
              </p14:xfrm>
            </p:contentPart>
          </mc:Choice>
          <mc:Fallback>
            <p:pic>
              <p:nvPicPr>
                <p:cNvPr id="218" name="Ink 217">
                  <a:extLst>
                    <a:ext uri="{FF2B5EF4-FFF2-40B4-BE49-F238E27FC236}">
                      <a16:creationId xmlns:a16="http://schemas.microsoft.com/office/drawing/2014/main" id="{7463B1DB-34F7-25E8-CE4D-C918672BBDAF}"/>
                    </a:ext>
                  </a:extLst>
                </p:cNvPr>
                <p:cNvPicPr/>
                <p:nvPr/>
              </p:nvPicPr>
              <p:blipFill>
                <a:blip r:embed="rId357"/>
                <a:stretch>
                  <a:fillRect/>
                </a:stretch>
              </p:blipFill>
              <p:spPr>
                <a:xfrm>
                  <a:off x="3340951" y="4160141"/>
                  <a:ext cx="3060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219" name="Ink 218">
                  <a:extLst>
                    <a:ext uri="{FF2B5EF4-FFF2-40B4-BE49-F238E27FC236}">
                      <a16:creationId xmlns:a16="http://schemas.microsoft.com/office/drawing/2014/main" id="{FC7EB952-C4FC-150A-5EEA-9E6069C428B5}"/>
                    </a:ext>
                  </a:extLst>
                </p14:cNvPr>
                <p14:cNvContentPartPr/>
                <p14:nvPr/>
              </p14:nvContentPartPr>
              <p14:xfrm>
                <a:off x="3439591" y="4188221"/>
                <a:ext cx="171360" cy="312840"/>
              </p14:xfrm>
            </p:contentPart>
          </mc:Choice>
          <mc:Fallback>
            <p:pic>
              <p:nvPicPr>
                <p:cNvPr id="219" name="Ink 218">
                  <a:extLst>
                    <a:ext uri="{FF2B5EF4-FFF2-40B4-BE49-F238E27FC236}">
                      <a16:creationId xmlns:a16="http://schemas.microsoft.com/office/drawing/2014/main" id="{FC7EB952-C4FC-150A-5EEA-9E6069C428B5}"/>
                    </a:ext>
                  </a:extLst>
                </p:cNvPr>
                <p:cNvPicPr/>
                <p:nvPr/>
              </p:nvPicPr>
              <p:blipFill>
                <a:blip r:embed="rId359"/>
                <a:stretch>
                  <a:fillRect/>
                </a:stretch>
              </p:blipFill>
              <p:spPr>
                <a:xfrm>
                  <a:off x="3430591" y="4179581"/>
                  <a:ext cx="189000" cy="33048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20" name="Ink 219">
                  <a:extLst>
                    <a:ext uri="{FF2B5EF4-FFF2-40B4-BE49-F238E27FC236}">
                      <a16:creationId xmlns:a16="http://schemas.microsoft.com/office/drawing/2014/main" id="{DCB1F356-6E22-3125-462D-9FC039048E97}"/>
                    </a:ext>
                  </a:extLst>
                </p14:cNvPr>
                <p14:cNvContentPartPr/>
                <p14:nvPr/>
              </p14:nvContentPartPr>
              <p14:xfrm>
                <a:off x="2930191" y="4563701"/>
                <a:ext cx="248760" cy="315720"/>
              </p14:xfrm>
            </p:contentPart>
          </mc:Choice>
          <mc:Fallback>
            <p:pic>
              <p:nvPicPr>
                <p:cNvPr id="220" name="Ink 219">
                  <a:extLst>
                    <a:ext uri="{FF2B5EF4-FFF2-40B4-BE49-F238E27FC236}">
                      <a16:creationId xmlns:a16="http://schemas.microsoft.com/office/drawing/2014/main" id="{DCB1F356-6E22-3125-462D-9FC039048E97}"/>
                    </a:ext>
                  </a:extLst>
                </p:cNvPr>
                <p:cNvPicPr/>
                <p:nvPr/>
              </p:nvPicPr>
              <p:blipFill>
                <a:blip r:embed="rId361"/>
                <a:stretch>
                  <a:fillRect/>
                </a:stretch>
              </p:blipFill>
              <p:spPr>
                <a:xfrm>
                  <a:off x="2921191" y="4554701"/>
                  <a:ext cx="266400" cy="33336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21" name="Ink 220">
                  <a:extLst>
                    <a:ext uri="{FF2B5EF4-FFF2-40B4-BE49-F238E27FC236}">
                      <a16:creationId xmlns:a16="http://schemas.microsoft.com/office/drawing/2014/main" id="{325B6BFB-A71E-24FD-2959-42FBC99B4AED}"/>
                    </a:ext>
                  </a:extLst>
                </p14:cNvPr>
                <p14:cNvContentPartPr/>
                <p14:nvPr/>
              </p14:nvContentPartPr>
              <p14:xfrm>
                <a:off x="2963311" y="4689341"/>
                <a:ext cx="338760" cy="97200"/>
              </p14:xfrm>
            </p:contentPart>
          </mc:Choice>
          <mc:Fallback>
            <p:pic>
              <p:nvPicPr>
                <p:cNvPr id="221" name="Ink 220">
                  <a:extLst>
                    <a:ext uri="{FF2B5EF4-FFF2-40B4-BE49-F238E27FC236}">
                      <a16:creationId xmlns:a16="http://schemas.microsoft.com/office/drawing/2014/main" id="{325B6BFB-A71E-24FD-2959-42FBC99B4AED}"/>
                    </a:ext>
                  </a:extLst>
                </p:cNvPr>
                <p:cNvPicPr/>
                <p:nvPr/>
              </p:nvPicPr>
              <p:blipFill>
                <a:blip r:embed="rId363"/>
                <a:stretch>
                  <a:fillRect/>
                </a:stretch>
              </p:blipFill>
              <p:spPr>
                <a:xfrm>
                  <a:off x="2954671" y="4680701"/>
                  <a:ext cx="35640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22" name="Ink 221">
                  <a:extLst>
                    <a:ext uri="{FF2B5EF4-FFF2-40B4-BE49-F238E27FC236}">
                      <a16:creationId xmlns:a16="http://schemas.microsoft.com/office/drawing/2014/main" id="{36D50ACA-A7D5-1879-2BCD-88E732907C3B}"/>
                    </a:ext>
                  </a:extLst>
                </p14:cNvPr>
                <p14:cNvContentPartPr/>
                <p14:nvPr/>
              </p14:nvContentPartPr>
              <p14:xfrm>
                <a:off x="3342391" y="4640741"/>
                <a:ext cx="162360" cy="268200"/>
              </p14:xfrm>
            </p:contentPart>
          </mc:Choice>
          <mc:Fallback>
            <p:pic>
              <p:nvPicPr>
                <p:cNvPr id="222" name="Ink 221">
                  <a:extLst>
                    <a:ext uri="{FF2B5EF4-FFF2-40B4-BE49-F238E27FC236}">
                      <a16:creationId xmlns:a16="http://schemas.microsoft.com/office/drawing/2014/main" id="{36D50ACA-A7D5-1879-2BCD-88E732907C3B}"/>
                    </a:ext>
                  </a:extLst>
                </p:cNvPr>
                <p:cNvPicPr/>
                <p:nvPr/>
              </p:nvPicPr>
              <p:blipFill>
                <a:blip r:embed="rId365"/>
                <a:stretch>
                  <a:fillRect/>
                </a:stretch>
              </p:blipFill>
              <p:spPr>
                <a:xfrm>
                  <a:off x="3333751" y="4632101"/>
                  <a:ext cx="180000" cy="28584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23" name="Ink 222">
                  <a:extLst>
                    <a:ext uri="{FF2B5EF4-FFF2-40B4-BE49-F238E27FC236}">
                      <a16:creationId xmlns:a16="http://schemas.microsoft.com/office/drawing/2014/main" id="{206F049F-964C-BC08-3310-0A909F66F585}"/>
                    </a:ext>
                  </a:extLst>
                </p14:cNvPr>
                <p14:cNvContentPartPr/>
                <p14:nvPr/>
              </p14:nvContentPartPr>
              <p14:xfrm>
                <a:off x="2732551" y="4136741"/>
                <a:ext cx="226440" cy="907560"/>
              </p14:xfrm>
            </p:contentPart>
          </mc:Choice>
          <mc:Fallback>
            <p:pic>
              <p:nvPicPr>
                <p:cNvPr id="223" name="Ink 222">
                  <a:extLst>
                    <a:ext uri="{FF2B5EF4-FFF2-40B4-BE49-F238E27FC236}">
                      <a16:creationId xmlns:a16="http://schemas.microsoft.com/office/drawing/2014/main" id="{206F049F-964C-BC08-3310-0A909F66F585}"/>
                    </a:ext>
                  </a:extLst>
                </p:cNvPr>
                <p:cNvPicPr/>
                <p:nvPr/>
              </p:nvPicPr>
              <p:blipFill>
                <a:blip r:embed="rId367"/>
                <a:stretch>
                  <a:fillRect/>
                </a:stretch>
              </p:blipFill>
              <p:spPr>
                <a:xfrm>
                  <a:off x="2723911" y="4127741"/>
                  <a:ext cx="244080" cy="92520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224" name="Ink 223">
                  <a:extLst>
                    <a:ext uri="{FF2B5EF4-FFF2-40B4-BE49-F238E27FC236}">
                      <a16:creationId xmlns:a16="http://schemas.microsoft.com/office/drawing/2014/main" id="{6F69AF90-B3CD-1004-C047-8449177C4776}"/>
                    </a:ext>
                  </a:extLst>
                </p14:cNvPr>
                <p14:cNvContentPartPr/>
                <p14:nvPr/>
              </p14:nvContentPartPr>
              <p14:xfrm>
                <a:off x="3534991" y="4010381"/>
                <a:ext cx="348120" cy="839520"/>
              </p14:xfrm>
            </p:contentPart>
          </mc:Choice>
          <mc:Fallback>
            <p:pic>
              <p:nvPicPr>
                <p:cNvPr id="224" name="Ink 223">
                  <a:extLst>
                    <a:ext uri="{FF2B5EF4-FFF2-40B4-BE49-F238E27FC236}">
                      <a16:creationId xmlns:a16="http://schemas.microsoft.com/office/drawing/2014/main" id="{6F69AF90-B3CD-1004-C047-8449177C4776}"/>
                    </a:ext>
                  </a:extLst>
                </p:cNvPr>
                <p:cNvPicPr/>
                <p:nvPr/>
              </p:nvPicPr>
              <p:blipFill>
                <a:blip r:embed="rId369"/>
                <a:stretch>
                  <a:fillRect/>
                </a:stretch>
              </p:blipFill>
              <p:spPr>
                <a:xfrm>
                  <a:off x="3526351" y="4001741"/>
                  <a:ext cx="365760" cy="857160"/>
                </a:xfrm>
                <a:prstGeom prst="rect">
                  <a:avLst/>
                </a:prstGeom>
              </p:spPr>
            </p:pic>
          </mc:Fallback>
        </mc:AlternateContent>
      </p:grpSp>
    </p:spTree>
    <p:extLst>
      <p:ext uri="{BB962C8B-B14F-4D97-AF65-F5344CB8AC3E}">
        <p14:creationId xmlns:p14="http://schemas.microsoft.com/office/powerpoint/2010/main" val="3923299370"/>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24465</TotalTime>
  <Words>2061</Words>
  <Application>Microsoft Office PowerPoint</Application>
  <PresentationFormat>Widescreen</PresentationFormat>
  <Paragraphs>255</Paragraphs>
  <Slides>29</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Arial Narrow</vt:lpstr>
      <vt:lpstr>Calibri</vt:lpstr>
      <vt:lpstr>Calibri Light</vt:lpstr>
      <vt:lpstr>Cooper Black</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743</cp:revision>
  <dcterms:created xsi:type="dcterms:W3CDTF">2016-07-10T03:33:26Z</dcterms:created>
  <dcterms:modified xsi:type="dcterms:W3CDTF">2022-12-06T06:29:02Z</dcterms:modified>
</cp:coreProperties>
</file>